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87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SENA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Entry.MC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0F382D-5E69-45ED-A7FA-28FFA7034733}"/>
              </a:ext>
            </a:extLst>
          </p:cNvPr>
          <p:cNvSpPr txBox="1"/>
          <p:nvPr/>
        </p:nvSpPr>
        <p:spPr>
          <a:xfrm>
            <a:off x="-365760" y="3820061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Carlos Andrés Olaya Pulido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Cristian Andrés Ortega Rangel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Marlon Martínez Ibarra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William Arvey Álvarez Bolaños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81DE59-15BE-4C99-A4EC-099396546D48}"/>
              </a:ext>
            </a:extLst>
          </p:cNvPr>
          <p:cNvSpPr txBox="1"/>
          <p:nvPr/>
        </p:nvSpPr>
        <p:spPr>
          <a:xfrm>
            <a:off x="2470826" y="155642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2338321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0F382D-5E69-45ED-A7FA-28FFA7034733}"/>
              </a:ext>
            </a:extLst>
          </p:cNvPr>
          <p:cNvSpPr txBox="1"/>
          <p:nvPr/>
        </p:nvSpPr>
        <p:spPr>
          <a:xfrm>
            <a:off x="611471" y="416530"/>
            <a:ext cx="40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</p:spTree>
    <p:extLst>
      <p:ext uri="{BB962C8B-B14F-4D97-AF65-F5344CB8AC3E}">
        <p14:creationId xmlns:p14="http://schemas.microsoft.com/office/powerpoint/2010/main" val="16487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</Words>
  <Application>Microsoft Office PowerPoint</Application>
  <PresentationFormat>Presentación en pantalla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Calibir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Carol Zuleima Ramirez Ramirez</cp:lastModifiedBy>
  <cp:revision>8</cp:revision>
  <dcterms:created xsi:type="dcterms:W3CDTF">2019-11-27T03:16:21Z</dcterms:created>
  <dcterms:modified xsi:type="dcterms:W3CDTF">2022-03-06T02:26:54Z</dcterms:modified>
</cp:coreProperties>
</file>