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63" r:id="rId5"/>
    <p:sldId id="262" r:id="rId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792" y="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63843" y="1019508"/>
            <a:ext cx="2756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SENA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ADSI 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Entry.MC</a:t>
            </a: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443" y="555030"/>
            <a:ext cx="238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0F382D-5E69-45ED-A7FA-28FFA7034733}"/>
              </a:ext>
            </a:extLst>
          </p:cNvPr>
          <p:cNvSpPr txBox="1"/>
          <p:nvPr/>
        </p:nvSpPr>
        <p:spPr>
          <a:xfrm>
            <a:off x="-365760" y="3820061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Carlos Andrés Olaya Pulido</a:t>
            </a:r>
          </a:p>
          <a:p>
            <a:pPr lvl="1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Cristian Andrés Ortega Rangel</a:t>
            </a:r>
          </a:p>
          <a:p>
            <a:pPr lvl="1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Marlon Martínez Ibarra</a:t>
            </a:r>
          </a:p>
          <a:p>
            <a:pPr lvl="1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William Arvey Álvarez Bolaños</a:t>
            </a:r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443" y="555030"/>
            <a:ext cx="238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0F382D-5E69-45ED-A7FA-28FFA7034733}"/>
              </a:ext>
            </a:extLst>
          </p:cNvPr>
          <p:cNvSpPr txBox="1"/>
          <p:nvPr/>
        </p:nvSpPr>
        <p:spPr>
          <a:xfrm>
            <a:off x="611471" y="416530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64872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Título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Textos en Calibri,</a:t>
            </a:r>
            <a:r>
              <a:rPr kumimoji="0" lang="es-ES" sz="1600" b="0" i="0" u="none" strike="noStrike" cap="none" spc="0" normalizeH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en gris oscuro. Puede reemplazar la imagen por una fotografía alusiva al tema que se está tratando. </a:t>
            </a:r>
            <a:r>
              <a:rPr lang="es-ES" sz="1600" b="0" dirty="0">
                <a:solidFill>
                  <a:srgbClr val="404040"/>
                </a:solidFill>
                <a:latin typeface="Calibir"/>
                <a:cs typeface="Calibir"/>
              </a:rPr>
              <a:t>Al reemplazar la foto tenga cuidado de colocarlo debajo del logo del SENA, que debe ir en la esquina superior derecha en blanco.</a:t>
            </a:r>
            <a:r>
              <a:rPr kumimoji="0" lang="es-ES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71</Words>
  <Application>Microsoft Office PowerPoint</Application>
  <PresentationFormat>Presentación en pantalla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Calibir</vt:lpstr>
      <vt:lpstr>Calibri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Ambiente</cp:lastModifiedBy>
  <cp:revision>6</cp:revision>
  <dcterms:created xsi:type="dcterms:W3CDTF">2019-11-27T03:16:21Z</dcterms:created>
  <dcterms:modified xsi:type="dcterms:W3CDTF">2022-02-17T02:23:11Z</dcterms:modified>
</cp:coreProperties>
</file>