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71" r:id="rId8"/>
    <p:sldId id="262" r:id="rId9"/>
    <p:sldId id="266" r:id="rId10"/>
    <p:sldId id="263" r:id="rId11"/>
    <p:sldId id="27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DE93F9-61A5-416A-9332-997597E0B65F}" v="6" dt="2022-03-14T11:21:21.7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555" autoAdjust="0"/>
    <p:restoredTop sz="94660"/>
  </p:normalViewPr>
  <p:slideViewPr>
    <p:cSldViewPr snapToGrid="0">
      <p:cViewPr varScale="1">
        <p:scale>
          <a:sx n="81" d="100"/>
          <a:sy n="81" d="100"/>
        </p:scale>
        <p:origin x="91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maria.moslehi@gmail.com" userId="24f95cba35f18d2a" providerId="LiveId" clId="{CF95D628-ADDA-4227-BFFA-9FB9684A19AD}"/>
    <pc:docChg chg="modSld">
      <pc:chgData name="mmaria.moslehi@gmail.com" userId="24f95cba35f18d2a" providerId="LiveId" clId="{CF95D628-ADDA-4227-BFFA-9FB9684A19AD}" dt="2021-05-24T16:49:40.325" v="5" actId="20577"/>
      <pc:docMkLst>
        <pc:docMk/>
      </pc:docMkLst>
      <pc:sldChg chg="modSp mod">
        <pc:chgData name="mmaria.moslehi@gmail.com" userId="24f95cba35f18d2a" providerId="LiveId" clId="{CF95D628-ADDA-4227-BFFA-9FB9684A19AD}" dt="2021-05-24T16:48:59.098" v="1" actId="20577"/>
        <pc:sldMkLst>
          <pc:docMk/>
          <pc:sldMk cId="1602924931" sldId="257"/>
        </pc:sldMkLst>
        <pc:spChg chg="mod">
          <ac:chgData name="mmaria.moslehi@gmail.com" userId="24f95cba35f18d2a" providerId="LiveId" clId="{CF95D628-ADDA-4227-BFFA-9FB9684A19AD}" dt="2021-05-24T16:48:59.098" v="1" actId="20577"/>
          <ac:spMkLst>
            <pc:docMk/>
            <pc:sldMk cId="1602924931" sldId="257"/>
            <ac:spMk id="2" creationId="{7DB645C3-46CF-4976-A81B-C82AF4BFA85E}"/>
          </ac:spMkLst>
        </pc:spChg>
      </pc:sldChg>
      <pc:sldChg chg="modSp mod">
        <pc:chgData name="mmaria.moslehi@gmail.com" userId="24f95cba35f18d2a" providerId="LiveId" clId="{CF95D628-ADDA-4227-BFFA-9FB9684A19AD}" dt="2021-05-24T16:49:40.325" v="5" actId="20577"/>
        <pc:sldMkLst>
          <pc:docMk/>
          <pc:sldMk cId="1394972658" sldId="268"/>
        </pc:sldMkLst>
        <pc:spChg chg="mod">
          <ac:chgData name="mmaria.moslehi@gmail.com" userId="24f95cba35f18d2a" providerId="LiveId" clId="{CF95D628-ADDA-4227-BFFA-9FB9684A19AD}" dt="2021-05-24T16:49:40.325" v="5" actId="20577"/>
          <ac:spMkLst>
            <pc:docMk/>
            <pc:sldMk cId="1394972658" sldId="268"/>
            <ac:spMk id="2" creationId="{478DB26F-8FB4-4215-90B8-302D6A0C49AB}"/>
          </ac:spMkLst>
        </pc:spChg>
      </pc:sldChg>
    </pc:docChg>
  </pc:docChgLst>
  <pc:docChgLst>
    <pc:chgData name="mmaria.moslehi@gmail.com" userId="24f95cba35f18d2a" providerId="LiveId" clId="{B7144D00-790A-46B0-879C-DA48D74C9DBA}"/>
    <pc:docChg chg="modSld">
      <pc:chgData name="mmaria.moslehi@gmail.com" userId="24f95cba35f18d2a" providerId="LiveId" clId="{B7144D00-790A-46B0-879C-DA48D74C9DBA}" dt="2021-06-02T13:38:58.271" v="21" actId="1076"/>
      <pc:docMkLst>
        <pc:docMk/>
      </pc:docMkLst>
      <pc:sldChg chg="modSp mod">
        <pc:chgData name="mmaria.moslehi@gmail.com" userId="24f95cba35f18d2a" providerId="LiveId" clId="{B7144D00-790A-46B0-879C-DA48D74C9DBA}" dt="2021-05-28T08:04:24.290" v="20" actId="1076"/>
        <pc:sldMkLst>
          <pc:docMk/>
          <pc:sldMk cId="1588806914" sldId="256"/>
        </pc:sldMkLst>
        <pc:spChg chg="mod">
          <ac:chgData name="mmaria.moslehi@gmail.com" userId="24f95cba35f18d2a" providerId="LiveId" clId="{B7144D00-790A-46B0-879C-DA48D74C9DBA}" dt="2021-05-28T08:04:24.290" v="20" actId="1076"/>
          <ac:spMkLst>
            <pc:docMk/>
            <pc:sldMk cId="1588806914" sldId="256"/>
            <ac:spMk id="2" creationId="{9A7F201A-E9D5-4F7F-95CD-8C783F49A870}"/>
          </ac:spMkLst>
        </pc:spChg>
      </pc:sldChg>
      <pc:sldChg chg="modSp mod">
        <pc:chgData name="mmaria.moslehi@gmail.com" userId="24f95cba35f18d2a" providerId="LiveId" clId="{B7144D00-790A-46B0-879C-DA48D74C9DBA}" dt="2021-06-02T13:38:58.271" v="21" actId="1076"/>
        <pc:sldMkLst>
          <pc:docMk/>
          <pc:sldMk cId="1602924931" sldId="257"/>
        </pc:sldMkLst>
        <pc:spChg chg="mod">
          <ac:chgData name="mmaria.moslehi@gmail.com" userId="24f95cba35f18d2a" providerId="LiveId" clId="{B7144D00-790A-46B0-879C-DA48D74C9DBA}" dt="2021-06-02T13:38:58.271" v="21" actId="1076"/>
          <ac:spMkLst>
            <pc:docMk/>
            <pc:sldMk cId="1602924931" sldId="257"/>
            <ac:spMk id="2" creationId="{7DB645C3-46CF-4976-A81B-C82AF4BFA85E}"/>
          </ac:spMkLst>
        </pc:spChg>
      </pc:sldChg>
    </pc:docChg>
  </pc:docChgLst>
  <pc:docChgLst>
    <pc:chgData name="mmaria.moslehi@gmail.com" userId="24f95cba35f18d2a" providerId="LiveId" clId="{69DE93F9-61A5-416A-9332-997597E0B65F}"/>
    <pc:docChg chg="delSld modSld">
      <pc:chgData name="mmaria.moslehi@gmail.com" userId="24f95cba35f18d2a" providerId="LiveId" clId="{69DE93F9-61A5-416A-9332-997597E0B65F}" dt="2022-03-14T12:14:04.528" v="10" actId="1076"/>
      <pc:docMkLst>
        <pc:docMk/>
      </pc:docMkLst>
      <pc:sldChg chg="addSp delSp modSp mod">
        <pc:chgData name="mmaria.moslehi@gmail.com" userId="24f95cba35f18d2a" providerId="LiveId" clId="{69DE93F9-61A5-416A-9332-997597E0B65F}" dt="2022-03-14T11:21:23.443" v="7"/>
        <pc:sldMkLst>
          <pc:docMk/>
          <pc:sldMk cId="2622572538" sldId="261"/>
        </pc:sldMkLst>
        <pc:spChg chg="add del mod">
          <ac:chgData name="mmaria.moslehi@gmail.com" userId="24f95cba35f18d2a" providerId="LiveId" clId="{69DE93F9-61A5-416A-9332-997597E0B65F}" dt="2022-03-14T11:21:23.443" v="7"/>
          <ac:spMkLst>
            <pc:docMk/>
            <pc:sldMk cId="2622572538" sldId="261"/>
            <ac:spMk id="5" creationId="{B7219EE6-232E-49FC-9CEE-1294A19BE837}"/>
          </ac:spMkLst>
        </pc:spChg>
      </pc:sldChg>
      <pc:sldChg chg="modSp mod">
        <pc:chgData name="mmaria.moslehi@gmail.com" userId="24f95cba35f18d2a" providerId="LiveId" clId="{69DE93F9-61A5-416A-9332-997597E0B65F}" dt="2022-03-14T12:14:04.528" v="10" actId="1076"/>
        <pc:sldMkLst>
          <pc:docMk/>
          <pc:sldMk cId="1265597691" sldId="262"/>
        </pc:sldMkLst>
        <pc:spChg chg="mod">
          <ac:chgData name="mmaria.moslehi@gmail.com" userId="24f95cba35f18d2a" providerId="LiveId" clId="{69DE93F9-61A5-416A-9332-997597E0B65F}" dt="2022-03-14T12:14:04.528" v="10" actId="1076"/>
          <ac:spMkLst>
            <pc:docMk/>
            <pc:sldMk cId="1265597691" sldId="262"/>
            <ac:spMk id="3" creationId="{3B3E7691-B168-473A-84B1-29D699AB016B}"/>
          </ac:spMkLst>
        </pc:spChg>
      </pc:sldChg>
      <pc:sldChg chg="del">
        <pc:chgData name="mmaria.moslehi@gmail.com" userId="24f95cba35f18d2a" providerId="LiveId" clId="{69DE93F9-61A5-416A-9332-997597E0B65F}" dt="2022-03-14T10:22:41.574" v="0" actId="2696"/>
        <pc:sldMkLst>
          <pc:docMk/>
          <pc:sldMk cId="4139620174" sldId="264"/>
        </pc:sldMkLst>
      </pc:sldChg>
      <pc:sldChg chg="del">
        <pc:chgData name="mmaria.moslehi@gmail.com" userId="24f95cba35f18d2a" providerId="LiveId" clId="{69DE93F9-61A5-416A-9332-997597E0B65F}" dt="2022-03-14T12:04:34.995" v="8" actId="2696"/>
        <pc:sldMkLst>
          <pc:docMk/>
          <pc:sldMk cId="536073972" sldId="2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5/8/2022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51844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5/8/2022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562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5/8/2022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3919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5/8/2022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717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5/8/2022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888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5/8/2022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943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5/8/2022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55856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5/8/2022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837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5/8/2022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1086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5/8/2022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3532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5/8/2022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945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5/8/2022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16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3" Type="http://schemas.openxmlformats.org/officeDocument/2006/relationships/image" Target="../media/image260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10.png"/><Relationship Id="rId5" Type="http://schemas.openxmlformats.org/officeDocument/2006/relationships/image" Target="../media/image5.png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F201A-E9D5-4F7F-95CD-8C783F49A8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33690" y="2570623"/>
            <a:ext cx="5812478" cy="1251755"/>
          </a:xfrm>
        </p:spPr>
        <p:txBody>
          <a:bodyPr/>
          <a:lstStyle/>
          <a:p>
            <a:br>
              <a:rPr lang="en-US" sz="1800" b="0" i="0" u="none" strike="noStrike" baseline="0" dirty="0">
                <a:solidFill>
                  <a:srgbClr val="000000"/>
                </a:solidFill>
                <a:latin typeface="MBNME E+ LM Roman 17"/>
              </a:rPr>
            </a:br>
            <a:r>
              <a:rPr lang="en-US" sz="4400" b="0" i="0" u="none" strike="noStrike" baseline="0" dirty="0">
                <a:solidFill>
                  <a:srgbClr val="000000"/>
                </a:solidFill>
                <a:latin typeface="MBNME E+ LM Roman 17"/>
              </a:rPr>
              <a:t> </a:t>
            </a:r>
            <a:r>
              <a:rPr lang="en-US" sz="4400" i="0" u="none" strike="noStrike" baseline="0" dirty="0">
                <a:solidFill>
                  <a:schemeClr val="accent3"/>
                </a:solidFill>
                <a:latin typeface="MBNME E+ LM Roman 17"/>
              </a:rPr>
              <a:t>Ramsey Goodness </a:t>
            </a:r>
            <a:endParaRPr lang="LID4096" sz="4400" dirty="0">
              <a:solidFill>
                <a:schemeClr val="accent3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EBA284-B6C3-4C15-B014-364D59FCB9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588806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18681-4C8B-4FEF-9D41-5CA8E47A8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6434" y="636135"/>
            <a:ext cx="8770571" cy="1345269"/>
          </a:xfrm>
        </p:spPr>
        <p:txBody>
          <a:bodyPr>
            <a:normAutofit/>
          </a:bodyPr>
          <a:lstStyle/>
          <a:p>
            <a:r>
              <a:rPr lang="en-US" sz="4000" i="0" u="none" strike="noStrike" baseline="0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Pósa Rotation-Extension </a:t>
            </a:r>
            <a:r>
              <a:rPr lang="en-US" sz="4000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4000" i="0" u="none" strike="noStrike" baseline="0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echnique </a:t>
            </a:r>
            <a:endParaRPr lang="LID4096" sz="4000" dirty="0">
              <a:solidFill>
                <a:schemeClr val="accent3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36B35-7BF3-4348-8E25-3860C24162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39" y="2312276"/>
            <a:ext cx="8770571" cy="3651504"/>
          </a:xfrm>
        </p:spPr>
        <p:txBody>
          <a:bodyPr>
            <a:normAutofit/>
          </a:bodyPr>
          <a:lstStyle/>
          <a:p>
            <a:r>
              <a:rPr lang="en-GB" sz="2000" i="0" u="none" strike="noStrike" baseline="0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950C65-F438-4B80-972F-6DE903897C92}"/>
              </a:ext>
            </a:extLst>
          </p:cNvPr>
          <p:cNvSpPr txBox="1"/>
          <p:nvPr/>
        </p:nvSpPr>
        <p:spPr>
          <a:xfrm>
            <a:off x="5637320" y="2974019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LID4096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AD8F76E-9A1B-48C7-9CAE-C91D8DE2847D}"/>
              </a:ext>
            </a:extLst>
          </p:cNvPr>
          <p:cNvCxnSpPr>
            <a:cxnSpLocks/>
            <a:endCxn id="8" idx="6"/>
          </p:cNvCxnSpPr>
          <p:nvPr/>
        </p:nvCxnSpPr>
        <p:spPr>
          <a:xfrm>
            <a:off x="3506614" y="4316535"/>
            <a:ext cx="1760139" cy="159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4D68545E-D1E5-444F-82F2-EBECEE5AAA85}"/>
              </a:ext>
            </a:extLst>
          </p:cNvPr>
          <p:cNvSpPr/>
          <p:nvPr/>
        </p:nvSpPr>
        <p:spPr>
          <a:xfrm>
            <a:off x="3500552" y="4263269"/>
            <a:ext cx="102949" cy="10653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C9B5A46-5B42-40B2-8324-9AA1595A8F36}"/>
              </a:ext>
            </a:extLst>
          </p:cNvPr>
          <p:cNvSpPr/>
          <p:nvPr/>
        </p:nvSpPr>
        <p:spPr>
          <a:xfrm>
            <a:off x="5163804" y="4264858"/>
            <a:ext cx="102949" cy="10653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2F56FA7-E799-4050-8C62-D85CAC1041E5}"/>
              </a:ext>
            </a:extLst>
          </p:cNvPr>
          <p:cNvSpPr/>
          <p:nvPr/>
        </p:nvSpPr>
        <p:spPr>
          <a:xfrm>
            <a:off x="3998936" y="4256587"/>
            <a:ext cx="102949" cy="10653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1345A4E-4BAD-4211-8007-923E5B446023}"/>
              </a:ext>
            </a:extLst>
          </p:cNvPr>
          <p:cNvSpPr/>
          <p:nvPr/>
        </p:nvSpPr>
        <p:spPr>
          <a:xfrm>
            <a:off x="4577011" y="4263269"/>
            <a:ext cx="102949" cy="10653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6F9E169-CB9A-4936-B453-B727F078CA9D}"/>
              </a:ext>
            </a:extLst>
          </p:cNvPr>
          <p:cNvSpPr/>
          <p:nvPr/>
        </p:nvSpPr>
        <p:spPr>
          <a:xfrm>
            <a:off x="5705905" y="4275247"/>
            <a:ext cx="102949" cy="10653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02A0D98-BD64-4BB7-AACA-D097EDE5BEB6}"/>
              </a:ext>
            </a:extLst>
          </p:cNvPr>
          <p:cNvSpPr/>
          <p:nvPr/>
        </p:nvSpPr>
        <p:spPr>
          <a:xfrm>
            <a:off x="6232505" y="4274116"/>
            <a:ext cx="102949" cy="10653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FAD80D4-86C9-4E60-A63E-5C4B9783E00E}"/>
              </a:ext>
            </a:extLst>
          </p:cNvPr>
          <p:cNvSpPr/>
          <p:nvPr/>
        </p:nvSpPr>
        <p:spPr>
          <a:xfrm>
            <a:off x="6818094" y="4274115"/>
            <a:ext cx="102949" cy="10653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1862A3A-C5D1-4BA9-8F67-E4CF69310A50}"/>
              </a:ext>
            </a:extLst>
          </p:cNvPr>
          <p:cNvCxnSpPr>
            <a:stCxn id="8" idx="6"/>
          </p:cNvCxnSpPr>
          <p:nvPr/>
        </p:nvCxnSpPr>
        <p:spPr>
          <a:xfrm flipV="1">
            <a:off x="5266753" y="4316535"/>
            <a:ext cx="490235" cy="159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21CCC00-266C-4DC9-A2A1-EB80AE51D2DE}"/>
              </a:ext>
            </a:extLst>
          </p:cNvPr>
          <p:cNvCxnSpPr>
            <a:cxnSpLocks/>
          </p:cNvCxnSpPr>
          <p:nvPr/>
        </p:nvCxnSpPr>
        <p:spPr>
          <a:xfrm>
            <a:off x="5707090" y="4319182"/>
            <a:ext cx="1138335" cy="1866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4C8802E-52B9-49C0-AB45-14C205729584}"/>
              </a:ext>
            </a:extLst>
          </p:cNvPr>
          <p:cNvCxnSpPr>
            <a:cxnSpLocks/>
          </p:cNvCxnSpPr>
          <p:nvPr/>
        </p:nvCxnSpPr>
        <p:spPr>
          <a:xfrm>
            <a:off x="6893712" y="4328514"/>
            <a:ext cx="675044" cy="1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E657BD6-2AB2-404C-B6FF-5FF95F700793}"/>
              </a:ext>
            </a:extLst>
          </p:cNvPr>
          <p:cNvCxnSpPr>
            <a:cxnSpLocks/>
          </p:cNvCxnSpPr>
          <p:nvPr/>
        </p:nvCxnSpPr>
        <p:spPr>
          <a:xfrm>
            <a:off x="7608964" y="4337844"/>
            <a:ext cx="968518" cy="674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1F04D583-4B1B-4B43-AB59-13B4648806B4}"/>
              </a:ext>
            </a:extLst>
          </p:cNvPr>
          <p:cNvSpPr/>
          <p:nvPr/>
        </p:nvSpPr>
        <p:spPr>
          <a:xfrm>
            <a:off x="8047833" y="4284577"/>
            <a:ext cx="102949" cy="10653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5D489FC-4569-43EE-BE56-EBEE333905B6}"/>
              </a:ext>
            </a:extLst>
          </p:cNvPr>
          <p:cNvSpPr/>
          <p:nvPr/>
        </p:nvSpPr>
        <p:spPr>
          <a:xfrm>
            <a:off x="7526507" y="4291325"/>
            <a:ext cx="102949" cy="10653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0C2FD47B-1CBE-43EE-BCD4-3DAB2C197B8D}"/>
              </a:ext>
            </a:extLst>
          </p:cNvPr>
          <p:cNvSpPr/>
          <p:nvPr/>
        </p:nvSpPr>
        <p:spPr>
          <a:xfrm>
            <a:off x="8511603" y="4284577"/>
            <a:ext cx="102949" cy="10653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0153562B-3232-45F5-9194-6E2ECD58A0C4}"/>
              </a:ext>
            </a:extLst>
          </p:cNvPr>
          <p:cNvSpPr/>
          <p:nvPr/>
        </p:nvSpPr>
        <p:spPr>
          <a:xfrm>
            <a:off x="5776487" y="3914301"/>
            <a:ext cx="2768628" cy="804468"/>
          </a:xfrm>
          <a:prstGeom prst="arc">
            <a:avLst>
              <a:gd name="adj1" fmla="val 10908218"/>
              <a:gd name="adj2" fmla="val 21514269"/>
            </a:avLst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5942645-A1DD-4C27-865C-E8D294FFC864}"/>
                  </a:ext>
                </a:extLst>
              </p:cNvPr>
              <p:cNvSpPr txBox="1"/>
              <p:nvPr/>
            </p:nvSpPr>
            <p:spPr>
              <a:xfrm>
                <a:off x="3086004" y="4317843"/>
                <a:ext cx="9144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LID4096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5942645-A1DD-4C27-865C-E8D294FFC8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6004" y="4317843"/>
                <a:ext cx="91440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250B136-7B0E-4234-93BC-F159E6F7676B}"/>
                  </a:ext>
                </a:extLst>
              </p:cNvPr>
              <p:cNvSpPr txBox="1"/>
              <p:nvPr/>
            </p:nvSpPr>
            <p:spPr>
              <a:xfrm>
                <a:off x="3445914" y="4331585"/>
                <a:ext cx="128038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LID4096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250B136-7B0E-4234-93BC-F159E6F767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5914" y="4331585"/>
                <a:ext cx="128038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01A4AA5-C25C-442A-843F-07F853290999}"/>
                  </a:ext>
                </a:extLst>
              </p:cNvPr>
              <p:cNvSpPr txBox="1"/>
              <p:nvPr/>
            </p:nvSpPr>
            <p:spPr>
              <a:xfrm>
                <a:off x="5330259" y="4349690"/>
                <a:ext cx="90224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LID4096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01A4AA5-C25C-442A-843F-07F8532909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0259" y="4349690"/>
                <a:ext cx="90224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73BBCEC2-DF34-4E4A-B0A7-8A924D04FA2F}"/>
                  </a:ext>
                </a:extLst>
              </p:cNvPr>
              <p:cNvSpPr txBox="1"/>
              <p:nvPr/>
            </p:nvSpPr>
            <p:spPr>
              <a:xfrm>
                <a:off x="4664327" y="4325662"/>
                <a:ext cx="110304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LID4096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73BBCEC2-DF34-4E4A-B0A7-8A924D04FA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4327" y="4325662"/>
                <a:ext cx="110304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03ED05E5-9B6C-4F81-94AA-C6E27DD0D3F9}"/>
                  </a:ext>
                </a:extLst>
              </p:cNvPr>
              <p:cNvSpPr txBox="1"/>
              <p:nvPr/>
            </p:nvSpPr>
            <p:spPr>
              <a:xfrm>
                <a:off x="5705480" y="4348305"/>
                <a:ext cx="127814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sv-SE" sz="18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LID4096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03ED05E5-9B6C-4F81-94AA-C6E27DD0D3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5480" y="4348305"/>
                <a:ext cx="127814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BCAB0D23-3066-45C8-A658-81B86261E70D}"/>
                  </a:ext>
                </a:extLst>
              </p:cNvPr>
              <p:cNvSpPr txBox="1"/>
              <p:nvPr/>
            </p:nvSpPr>
            <p:spPr>
              <a:xfrm>
                <a:off x="4349013" y="4327098"/>
                <a:ext cx="57253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LID4096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BCAB0D23-3066-45C8-A658-81B86261E7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9013" y="4327098"/>
                <a:ext cx="57253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6FCF753-7F00-4402-BE6E-FA68056CEF46}"/>
                  </a:ext>
                </a:extLst>
              </p:cNvPr>
              <p:cNvSpPr txBox="1"/>
              <p:nvPr/>
            </p:nvSpPr>
            <p:spPr>
              <a:xfrm>
                <a:off x="8391865" y="4373149"/>
                <a:ext cx="52251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sv-SE" sz="18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LID4096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6FCF753-7F00-4402-BE6E-FA68056CEF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1865" y="4373149"/>
                <a:ext cx="52251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50CE5D69-49F9-4AAF-AAD0-6133ABA7A317}"/>
                  </a:ext>
                </a:extLst>
              </p:cNvPr>
              <p:cNvSpPr txBox="1"/>
              <p:nvPr/>
            </p:nvSpPr>
            <p:spPr>
              <a:xfrm>
                <a:off x="7902630" y="4370616"/>
                <a:ext cx="3686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sv-SE" sz="18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sv-SE" sz="18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LID4096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50CE5D69-49F9-4AAF-AAD0-6133ABA7A3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2630" y="4370616"/>
                <a:ext cx="368694" cy="369332"/>
              </a:xfrm>
              <a:prstGeom prst="rect">
                <a:avLst/>
              </a:prstGeom>
              <a:blipFill>
                <a:blip r:embed="rId9"/>
                <a:stretch>
                  <a:fillRect r="-54098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FE69A678-7984-493E-999B-462D729ED3F1}"/>
                  </a:ext>
                </a:extLst>
              </p:cNvPr>
              <p:cNvSpPr txBox="1"/>
              <p:nvPr/>
            </p:nvSpPr>
            <p:spPr>
              <a:xfrm>
                <a:off x="7336029" y="4363117"/>
                <a:ext cx="52062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sv-SE" sz="18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sv-SE" sz="18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</m:oMath>
                  </m:oMathPara>
                </a14:m>
                <a:endParaRPr lang="LID4096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FE69A678-7984-493E-999B-462D729ED3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6029" y="4363117"/>
                <a:ext cx="520623" cy="369332"/>
              </a:xfrm>
              <a:prstGeom prst="rect">
                <a:avLst/>
              </a:prstGeom>
              <a:blipFill>
                <a:blip r:embed="rId10"/>
                <a:stretch>
                  <a:fillRect r="-9302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9FD3B42-CB3F-4514-B8D3-CBBEA591EE24}"/>
                  </a:ext>
                </a:extLst>
              </p:cNvPr>
              <p:cNvSpPr txBox="1"/>
              <p:nvPr/>
            </p:nvSpPr>
            <p:spPr>
              <a:xfrm>
                <a:off x="6624562" y="4344214"/>
                <a:ext cx="61414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sv-SE" sz="18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sv-SE" sz="18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</m:oMath>
                  </m:oMathPara>
                </a14:m>
                <a:endParaRPr lang="LID4096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9FD3B42-CB3F-4514-B8D3-CBBEA591EE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4562" y="4344214"/>
                <a:ext cx="614145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38B8606-26AB-5695-9414-0743B8A83E3D}"/>
                  </a:ext>
                </a:extLst>
              </p:cNvPr>
              <p:cNvSpPr txBox="1"/>
              <p:nvPr/>
            </p:nvSpPr>
            <p:spPr>
              <a:xfrm>
                <a:off x="1783645" y="5329865"/>
                <a:ext cx="8621750" cy="10095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000" b="1" dirty="0">
                    <a:solidFill>
                      <a:schemeClr val="accent3">
                        <a:lumMod val="7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Definition: </a:t>
                </a:r>
                <a:r>
                  <a:rPr lang="en-GB" sz="2000" i="0" u="none" strike="noStrike" baseline="0" dirty="0">
                    <a:solidFill>
                      <a:schemeClr val="accent2">
                        <a:lumMod val="7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We say that a path </a:t>
                </a:r>
                <a14:m>
                  <m:oMath xmlns:m="http://schemas.openxmlformats.org/officeDocument/2006/math">
                    <m:r>
                      <a:rPr lang="sv-SE" sz="2000" b="0" i="1" u="none" strike="noStrike" baseline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GB" sz="2000" dirty="0">
                    <a:solidFill>
                      <a:schemeClr val="accent2">
                        <a:lumMod val="7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GB" sz="2000" i="0" u="none" strike="noStrike" baseline="0" dirty="0">
                    <a:solidFill>
                      <a:schemeClr val="accent2">
                        <a:lumMod val="7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is </a:t>
                </a:r>
                <a:r>
                  <a:rPr lang="en-GB" sz="2000" i="1" u="none" strike="noStrike" baseline="0" dirty="0">
                    <a:solidFill>
                      <a:schemeClr val="accent2">
                        <a:lumMod val="7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derived</a:t>
                </a:r>
                <a:r>
                  <a:rPr lang="en-GB" sz="2000" i="1" u="none" strike="noStrike" dirty="0">
                    <a:solidFill>
                      <a:schemeClr val="accent2">
                        <a:lumMod val="7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GB" sz="2000" i="0" u="none" strike="noStrike" baseline="0" dirty="0">
                    <a:solidFill>
                      <a:schemeClr val="accent2">
                        <a:lumMod val="7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from </a:t>
                </a:r>
                <a14:m>
                  <m:oMath xmlns:m="http://schemas.openxmlformats.org/officeDocument/2006/math">
                    <m:r>
                      <a:rPr lang="sv-SE" sz="2000" b="0" i="1" u="none" strike="noStrike" baseline="0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GB" sz="2000" i="0" u="none" strike="noStrike" baseline="0" dirty="0">
                    <a:solidFill>
                      <a:schemeClr val="accent2">
                        <a:lumMod val="7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if there is a sequence of paths</a:t>
                </a:r>
                <a:r>
                  <a:rPr lang="en-GB" sz="2000" i="0" u="none" strike="noStrike" dirty="0">
                    <a:solidFill>
                      <a:schemeClr val="accent2">
                        <a:lumMod val="7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 u="none" strike="noStrike" baseline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000" b="0" i="1" u="none" strike="noStrike" baseline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u="none" strike="noStrike" baseline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v-SE" sz="2000" b="0" i="1" u="none" strike="noStrike" baseline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sv-SE" sz="2000" b="0" i="1" u="none" strike="noStrike" baseline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sv-SE" sz="2000" b="0" i="1" u="none" strike="noStrike" baseline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sv-SE" sz="2000" i="1" u="none" strike="noStrike" baseline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000" b="0" i="1" u="none" strike="noStrike" baseline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u="none" strike="noStrike" baseline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sv-SE" sz="2000" b="0" i="1" u="none" strike="noStrike" baseline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sv-SE" sz="2000" i="1" u="none" strike="noStrike" baseline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000" b="0" i="1" u="none" strike="noStrike" baseline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sv-SE" sz="2000" b="0" i="1" u="none" strike="noStrike" baseline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sv-SE" sz="2000" b="0" i="1" u="none" strike="noStrike" baseline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sv-SE" sz="2000" b="0" i="1" u="none" strike="noStrike" baseline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GB" sz="2000" i="0" u="none" strike="noStrike" dirty="0">
                    <a:solidFill>
                      <a:schemeClr val="accent2">
                        <a:lumMod val="7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GB" sz="2000" i="0" u="none" strike="noStrike" baseline="0" dirty="0">
                    <a:solidFill>
                      <a:schemeClr val="accent2">
                        <a:lumMod val="7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 u="none" strike="noStrike" baseline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000" b="0" i="1" u="none" strike="noStrike" baseline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sv-SE" sz="2000" b="0" i="1" u="none" strike="noStrike" baseline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GB" sz="2000" dirty="0">
                    <a:solidFill>
                      <a:schemeClr val="accent2">
                        <a:lumMod val="7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GB" sz="2000" i="0" u="none" strike="noStrike" baseline="0" dirty="0">
                    <a:solidFill>
                      <a:schemeClr val="accent2">
                        <a:lumMod val="7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being a rotation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 u="none" strike="noStrike" baseline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000" b="0" i="1" u="none" strike="noStrike" baseline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sv-SE" sz="2000" b="0" i="1" u="none" strike="noStrike" baseline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sv-SE" sz="2000" b="0" i="1" u="none" strike="noStrike" baseline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GB" sz="2000" dirty="0">
                    <a:solidFill>
                      <a:schemeClr val="accent2">
                        <a:lumMod val="7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GB" sz="2000" i="0" u="none" strike="noStrike" baseline="0" dirty="0">
                    <a:solidFill>
                      <a:schemeClr val="accent2">
                        <a:lumMod val="7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for each </a:t>
                </a:r>
                <a14:m>
                  <m:oMath xmlns:m="http://schemas.openxmlformats.org/officeDocument/2006/math">
                    <m:r>
                      <a:rPr lang="sv-SE" sz="2000" b="0" i="1" u="none" strike="noStrike" baseline="0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GB" sz="2000" b="1" i="0" u="none" strike="noStrike" baseline="0" dirty="0">
                    <a:solidFill>
                      <a:schemeClr val="accent2">
                        <a:lumMod val="7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endParaRPr lang="LID4096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38B8606-26AB-5695-9414-0743B8A83E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3645" y="5329865"/>
                <a:ext cx="8621750" cy="1009572"/>
              </a:xfrm>
              <a:prstGeom prst="rect">
                <a:avLst/>
              </a:prstGeom>
              <a:blipFill>
                <a:blip r:embed="rId12"/>
                <a:stretch>
                  <a:fillRect l="-778" t="-3012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A9E4E7E-79DD-8D80-A045-6D9D6E5E99F8}"/>
                  </a:ext>
                </a:extLst>
              </p:cNvPr>
              <p:cNvSpPr txBox="1"/>
              <p:nvPr/>
            </p:nvSpPr>
            <p:spPr>
              <a:xfrm>
                <a:off x="1920239" y="2341218"/>
                <a:ext cx="8490857" cy="984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000" b="1" dirty="0">
                    <a:solidFill>
                      <a:schemeClr val="accent3">
                        <a:lumMod val="7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Definition: </a:t>
                </a:r>
                <a:r>
                  <a:rPr lang="en-GB" sz="2000" i="0" u="none" strike="noStrike" baseline="0" dirty="0">
                    <a:solidFill>
                      <a:schemeClr val="accent2">
                        <a:lumMod val="7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sv-SE" sz="2000" b="0" i="1" u="none" strike="noStrike" baseline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sv-SE" sz="2000" b="0" i="1" u="none" strike="noStrike" baseline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v-SE" sz="2000" i="1" u="none" strike="noStrike" baseline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u="none" strike="noStrike" baseline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sv-SE" sz="2000" b="0" i="1" u="none" strike="noStrike" baseline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sv-SE" sz="2000" i="1" u="none" strike="noStrike" baseline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u="none" strike="noStrike" baseline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sv-SE" sz="2000" b="0" i="1" u="none" strike="noStrike" baseline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sv-SE" sz="2000" b="0" i="1" u="none" strike="noStrike" baseline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sv-SE" sz="2000" i="1" u="none" strike="noStrike" baseline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u="none" strike="noStrike" baseline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sv-SE" sz="2000" b="0" i="1" u="none" strike="noStrike" baseline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sv-SE" sz="2000" b="0" i="1" u="none" strike="noStrike" baseline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000" i="0" u="none" strike="noStrike" baseline="0" dirty="0">
                    <a:solidFill>
                      <a:schemeClr val="accent2">
                        <a:lumMod val="7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be a path in a graph </a:t>
                </a:r>
                <a14:m>
                  <m:oMath xmlns:m="http://schemas.openxmlformats.org/officeDocument/2006/math">
                    <m:r>
                      <a:rPr lang="sv-SE" sz="2000" b="0" i="1" u="none" strike="noStrike" baseline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sv-SE" sz="2000" b="0" i="1" u="none" strike="noStrike" baseline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000" i="0" u="none" strike="noStrike" baseline="0" dirty="0">
                    <a:solidFill>
                      <a:schemeClr val="accent2">
                        <a:lumMod val="7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which also contains an edge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 u="none" strike="noStrike" baseline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u="none" strike="noStrike" baseline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u="none" strike="noStrike" baseline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GB" sz="2000" i="1" u="none" strike="noStrike" baseline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u="none" strike="noStrike" baseline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u="none" strike="noStrike" baseline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2000" i="0" u="none" strike="noStrike" baseline="0" dirty="0">
                    <a:solidFill>
                      <a:schemeClr val="accent2">
                        <a:lumMod val="7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 We say that a path</a:t>
                </a:r>
                <a:r>
                  <a:rPr lang="en-GB" sz="2000" dirty="0">
                    <a:solidFill>
                      <a:schemeClr val="accent2">
                        <a:lumMod val="7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sv-SE" sz="20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sv-SE" sz="20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v-SE" sz="200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sv-SE" sz="20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sv-SE" sz="200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sv-SE" sz="20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sv-SE" sz="20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sv-SE" sz="200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sv-SE" sz="20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sv-SE" sz="200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sv-SE" sz="20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sv-SE" sz="200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sv-SE" sz="20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sv-SE" sz="20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sv-SE" sz="20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sv-SE" sz="200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sv-SE" sz="20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sv-SE" sz="20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GB" sz="2000" dirty="0">
                    <a:solidFill>
                      <a:schemeClr val="accent2">
                        <a:lumMod val="7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GB" sz="2000" i="0" u="none" strike="noStrike" baseline="0" dirty="0">
                    <a:solidFill>
                      <a:schemeClr val="accent2">
                        <a:lumMod val="7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is a rotation of </a:t>
                </a:r>
                <a14:m>
                  <m:oMath xmlns:m="http://schemas.openxmlformats.org/officeDocument/2006/math">
                    <m:r>
                      <a:rPr lang="sv-SE" sz="2000" b="0" i="1" u="none" strike="noStrike" baseline="0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GB" sz="2000" i="0" u="none" strike="noStrike" baseline="0" dirty="0">
                    <a:solidFill>
                      <a:schemeClr val="accent2">
                        <a:lumMod val="7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 </a:t>
                </a:r>
                <a:endParaRPr lang="en-GB" sz="2000" i="0" u="none" strike="noStrike" baseline="0" dirty="0">
                  <a:solidFill>
                    <a:schemeClr val="accent3">
                      <a:lumMod val="7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LID4096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A9E4E7E-79DD-8D80-A045-6D9D6E5E99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0239" y="2341218"/>
                <a:ext cx="8490857" cy="984885"/>
              </a:xfrm>
              <a:prstGeom prst="rect">
                <a:avLst/>
              </a:prstGeom>
              <a:blipFill>
                <a:blip r:embed="rId13"/>
                <a:stretch>
                  <a:fillRect l="-718" t="-3086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0406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D9CA2-9658-4A34-B989-88FEFE314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7176" y="2756365"/>
            <a:ext cx="8770571" cy="1345269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Thank you for your attention</a:t>
            </a:r>
            <a:endParaRPr lang="LID4096" sz="4000" dirty="0">
              <a:solidFill>
                <a:schemeClr val="accent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DDF9F-4803-4DC6-BA8B-E0D52CD063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3114709"/>
            <a:ext cx="8903736" cy="2334369"/>
          </a:xfrm>
        </p:spPr>
        <p:txBody>
          <a:bodyPr/>
          <a:lstStyle/>
          <a:p>
            <a:r>
              <a:rPr lang="en-US" dirty="0"/>
              <a:t> 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4164983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645C3-46CF-4976-A81B-C82AF4BFA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9281" y="526202"/>
            <a:ext cx="4710744" cy="1330591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Ramsey Number</a:t>
            </a:r>
            <a:endParaRPr lang="LID4096" sz="4000" dirty="0">
              <a:solidFill>
                <a:schemeClr val="accent3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93B86D-7CBB-4DF5-B8C5-6C5792896B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910909" y="2813104"/>
                <a:ext cx="9043229" cy="1973499"/>
              </a:xfrm>
            </p:spPr>
            <p:txBody>
              <a:bodyPr>
                <a:normAutofit/>
              </a:bodyPr>
              <a:lstStyle/>
              <a:p>
                <a:r>
                  <a:rPr lang="en-GB" sz="2000" b="1" i="0" u="none" strike="noStrike" baseline="0" dirty="0">
                    <a:solidFill>
                      <a:schemeClr val="bg2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Given a pair of graphs </a:t>
                </a:r>
                <a14:m>
                  <m:oMath xmlns:m="http://schemas.openxmlformats.org/officeDocument/2006/math">
                    <m:r>
                      <a:rPr lang="en-US" sz="2000" b="1" i="1" u="none" strike="noStrike" baseline="0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en-GB" sz="2000" b="1" i="0" u="none" strike="noStrike" baseline="0" dirty="0">
                    <a:solidFill>
                      <a:schemeClr val="bg2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and</a:t>
                </a:r>
                <a:r>
                  <a:rPr lang="en-GB" sz="2000" b="1" i="0" u="none" strike="noStrike" dirty="0">
                    <a:solidFill>
                      <a:schemeClr val="bg2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en-GB" sz="2000" b="1" i="0" u="none" strike="noStrike" baseline="0" dirty="0">
                    <a:solidFill>
                      <a:schemeClr val="bg2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the Ramsey number </a:t>
                </a:r>
                <a14:m>
                  <m:oMath xmlns:m="http://schemas.openxmlformats.org/officeDocument/2006/math">
                    <m:r>
                      <a:rPr lang="en-GB" sz="2000" b="1" i="1" u="none" strike="noStrike" baseline="0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  <m:d>
                      <m:dPr>
                        <m:ctrlPr>
                          <a:rPr lang="en-GB" sz="2000" b="1" i="1" u="none" strike="noStrike" baseline="0" dirty="0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1" i="1" u="none" strike="noStrike" baseline="0" dirty="0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  <m:r>
                          <a:rPr lang="en-GB" sz="2000" b="1" i="1" u="none" strike="noStrike" baseline="0" dirty="0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GB" sz="2000" b="1" i="1" u="none" strike="noStrike" baseline="0" dirty="0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</m:d>
                    <m:r>
                      <a:rPr lang="en-US" sz="2000" b="1" i="1" u="none" strike="noStrike" baseline="0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000" b="1" i="0" u="none" strike="noStrike" baseline="0" dirty="0">
                    <a:solidFill>
                      <a:schemeClr val="bg2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is the smallest </a:t>
                </a:r>
                <a14:m>
                  <m:oMath xmlns:m="http://schemas.openxmlformats.org/officeDocument/2006/math">
                    <m:r>
                      <a:rPr lang="en-US" sz="2000" b="1" i="1" u="none" strike="noStrike" baseline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GB" sz="2000" b="1" i="0" u="none" strike="noStrike" baseline="0" dirty="0">
                    <a:solidFill>
                      <a:schemeClr val="bg2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such that every red–blue coloring of the edges of the complete graph</a:t>
                </a:r>
                <a:r>
                  <a:rPr lang="en-GB" sz="2000" b="1" i="0" u="none" strike="noStrike" dirty="0">
                    <a:solidFill>
                      <a:schemeClr val="bg2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b="1" i="1" u="none" strike="noStrike" baseline="0" dirty="0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u="none" strike="noStrike" baseline="0" dirty="0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𝑲</m:t>
                        </m:r>
                      </m:e>
                      <m:sub>
                        <m:r>
                          <a:rPr lang="en-US" sz="2000" b="1" i="1" u="none" strike="noStrike" baseline="0" dirty="0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sz="2000" b="1" i="1" u="none" strike="noStrike" baseline="0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000" b="1" i="0" u="none" strike="noStrike" baseline="0" dirty="0">
                    <a:solidFill>
                      <a:schemeClr val="bg2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contains a red copy of </a:t>
                </a:r>
                <a14:m>
                  <m:oMath xmlns:m="http://schemas.openxmlformats.org/officeDocument/2006/math">
                    <m:r>
                      <a:rPr lang="en-GB" sz="2000" b="1" i="1" u="none" strike="noStrike" baseline="0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en-GB" sz="2000" b="1" i="0" u="none" strike="noStrike" baseline="0" dirty="0">
                    <a:solidFill>
                      <a:schemeClr val="bg2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or a blue copy of </a:t>
                </a:r>
                <a14:m>
                  <m:oMath xmlns:m="http://schemas.openxmlformats.org/officeDocument/2006/math">
                    <m:r>
                      <a:rPr lang="en-GB" sz="2000" b="1" i="1" u="none" strike="noStrike" baseline="0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en-GB" sz="2000" b="1" i="0" u="none" strike="noStrike" baseline="0" dirty="0">
                    <a:solidFill>
                      <a:schemeClr val="bg2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 </a:t>
                </a:r>
              </a:p>
              <a:p>
                <a:endParaRPr lang="en-US" sz="2000" cap="none" spc="150" dirty="0">
                  <a:ln w="11430"/>
                  <a:solidFill>
                    <a:schemeClr val="accent3">
                      <a:lumMod val="75000"/>
                    </a:schemeClr>
                  </a:solidFill>
                  <a:effectLst>
                    <a:glow rad="101600">
                      <a:srgbClr val="FFFF00">
                        <a:alpha val="60000"/>
                      </a:srgbClr>
                    </a:glow>
                  </a:effectLst>
                </a:endParaRPr>
              </a:p>
              <a:p>
                <a:endParaRPr lang="LID4096" sz="2800" b="1" i="1" dirty="0">
                  <a:ln w="11430"/>
                  <a:solidFill>
                    <a:schemeClr val="accent3">
                      <a:lumMod val="75000"/>
                    </a:schemeClr>
                  </a:solidFill>
                  <a:effectLst>
                    <a:glow rad="101600">
                      <a:srgbClr val="FFFF00">
                        <a:alpha val="60000"/>
                      </a:srgbClr>
                    </a:glow>
                  </a:effectLst>
                  <a:latin typeface="Calibri" panose="020F0502020204030204" pitchFamily="34" charset="0"/>
                  <a:ea typeface="Cambria Math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93B86D-7CBB-4DF5-B8C5-6C5792896B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10909" y="2813104"/>
                <a:ext cx="9043229" cy="1973499"/>
              </a:xfrm>
              <a:blipFill>
                <a:blip r:embed="rId2"/>
                <a:stretch>
                  <a:fillRect l="-472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2924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6A679-A463-47AB-ACCA-8E9E094D8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2237" y="773425"/>
            <a:ext cx="2208186" cy="1035422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Example</a:t>
            </a:r>
            <a:endParaRPr lang="LID4096" sz="3600" dirty="0">
              <a:solidFill>
                <a:schemeClr val="accent3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89A7BF-A506-470B-B461-FA9289BF65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898178" y="2323288"/>
                <a:ext cx="8770571" cy="3651504"/>
              </a:xfrm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2400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400" b="0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LID4096" sz="2400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89A7BF-A506-470B-B461-FA9289BF65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98178" y="2323288"/>
                <a:ext cx="8770571" cy="3651504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entagon 3">
            <a:extLst>
              <a:ext uri="{FF2B5EF4-FFF2-40B4-BE49-F238E27FC236}">
                <a16:creationId xmlns:a16="http://schemas.microsoft.com/office/drawing/2014/main" id="{B1A9F85F-76BD-4E1E-A432-41153E8CD87B}"/>
              </a:ext>
            </a:extLst>
          </p:cNvPr>
          <p:cNvSpPr/>
          <p:nvPr/>
        </p:nvSpPr>
        <p:spPr>
          <a:xfrm>
            <a:off x="2503503" y="3648722"/>
            <a:ext cx="2476870" cy="2166152"/>
          </a:xfrm>
          <a:prstGeom prst="pentagon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F2BB71E-8E07-4DB8-BA0F-EFA15BAA7FDB}"/>
              </a:ext>
            </a:extLst>
          </p:cNvPr>
          <p:cNvCxnSpPr>
            <a:cxnSpLocks/>
            <a:stCxn id="4" idx="0"/>
            <a:endCxn id="4" idx="4"/>
          </p:cNvCxnSpPr>
          <p:nvPr/>
        </p:nvCxnSpPr>
        <p:spPr>
          <a:xfrm>
            <a:off x="3741938" y="3648722"/>
            <a:ext cx="765393" cy="2166146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549EE14-E39C-4DCA-ACC9-CE22484EC0F9}"/>
              </a:ext>
            </a:extLst>
          </p:cNvPr>
          <p:cNvCxnSpPr>
            <a:cxnSpLocks/>
            <a:stCxn id="4" idx="0"/>
            <a:endCxn id="4" idx="2"/>
          </p:cNvCxnSpPr>
          <p:nvPr/>
        </p:nvCxnSpPr>
        <p:spPr>
          <a:xfrm flipH="1">
            <a:off x="2976545" y="3648722"/>
            <a:ext cx="765393" cy="2166146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61E1F06-5ABE-4A55-8965-C7A4837BE84B}"/>
              </a:ext>
            </a:extLst>
          </p:cNvPr>
          <p:cNvCxnSpPr>
            <a:cxnSpLocks/>
          </p:cNvCxnSpPr>
          <p:nvPr/>
        </p:nvCxnSpPr>
        <p:spPr>
          <a:xfrm>
            <a:off x="2503506" y="4476109"/>
            <a:ext cx="2476864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F964F62-C420-4A61-B387-1C889E161187}"/>
              </a:ext>
            </a:extLst>
          </p:cNvPr>
          <p:cNvCxnSpPr>
            <a:cxnSpLocks/>
            <a:stCxn id="4" idx="1"/>
            <a:endCxn id="4" idx="4"/>
          </p:cNvCxnSpPr>
          <p:nvPr/>
        </p:nvCxnSpPr>
        <p:spPr>
          <a:xfrm>
            <a:off x="2503506" y="4476116"/>
            <a:ext cx="2003825" cy="1338752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DE952F4-72A5-44B0-895A-43A0CA7BDCB7}"/>
              </a:ext>
            </a:extLst>
          </p:cNvPr>
          <p:cNvCxnSpPr>
            <a:cxnSpLocks/>
            <a:stCxn id="4" idx="2"/>
            <a:endCxn id="4" idx="5"/>
          </p:cNvCxnSpPr>
          <p:nvPr/>
        </p:nvCxnSpPr>
        <p:spPr>
          <a:xfrm flipV="1">
            <a:off x="2976545" y="4476116"/>
            <a:ext cx="2003825" cy="1338752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7" name="Hexagon 96">
            <a:extLst>
              <a:ext uri="{FF2B5EF4-FFF2-40B4-BE49-F238E27FC236}">
                <a16:creationId xmlns:a16="http://schemas.microsoft.com/office/drawing/2014/main" id="{BEF6FF72-74BF-4ED4-A8D0-4CF9361B4061}"/>
              </a:ext>
            </a:extLst>
          </p:cNvPr>
          <p:cNvSpPr/>
          <p:nvPr/>
        </p:nvSpPr>
        <p:spPr>
          <a:xfrm>
            <a:off x="6975508" y="3593764"/>
            <a:ext cx="2476870" cy="2221103"/>
          </a:xfrm>
          <a:prstGeom prst="hexagon">
            <a:avLst>
              <a:gd name="adj" fmla="val 24600"/>
              <a:gd name="vf" fmla="val 11547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AA210D05-9960-4BFF-ACF8-ED3780E9B2BC}"/>
              </a:ext>
            </a:extLst>
          </p:cNvPr>
          <p:cNvCxnSpPr>
            <a:cxnSpLocks/>
            <a:stCxn id="97" idx="5"/>
            <a:endCxn id="97" idx="0"/>
          </p:cNvCxnSpPr>
          <p:nvPr/>
        </p:nvCxnSpPr>
        <p:spPr>
          <a:xfrm>
            <a:off x="8905987" y="3593765"/>
            <a:ext cx="546391" cy="1110551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B01BC228-27CC-4BC4-A98E-49FB2BC6FCFA}"/>
              </a:ext>
            </a:extLst>
          </p:cNvPr>
          <p:cNvCxnSpPr>
            <a:cxnSpLocks/>
          </p:cNvCxnSpPr>
          <p:nvPr/>
        </p:nvCxnSpPr>
        <p:spPr>
          <a:xfrm flipH="1">
            <a:off x="6962639" y="3627497"/>
            <a:ext cx="546391" cy="1110551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CBA80CDC-7723-4E66-B8B4-5D21A7F5EB5F}"/>
              </a:ext>
            </a:extLst>
          </p:cNvPr>
          <p:cNvCxnSpPr>
            <a:stCxn id="97" idx="4"/>
            <a:endCxn id="97" idx="1"/>
          </p:cNvCxnSpPr>
          <p:nvPr/>
        </p:nvCxnSpPr>
        <p:spPr>
          <a:xfrm>
            <a:off x="7521899" y="3593765"/>
            <a:ext cx="1384088" cy="222110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EB405689-BE14-411C-8304-C693EFCCAA54}"/>
              </a:ext>
            </a:extLst>
          </p:cNvPr>
          <p:cNvCxnSpPr>
            <a:stCxn id="97" idx="4"/>
            <a:endCxn id="97" idx="0"/>
          </p:cNvCxnSpPr>
          <p:nvPr/>
        </p:nvCxnSpPr>
        <p:spPr>
          <a:xfrm>
            <a:off x="7521899" y="3593765"/>
            <a:ext cx="1930479" cy="11105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4938ED7C-EC32-44F7-83A8-70ADD1432D48}"/>
              </a:ext>
            </a:extLst>
          </p:cNvPr>
          <p:cNvCxnSpPr>
            <a:cxnSpLocks/>
          </p:cNvCxnSpPr>
          <p:nvPr/>
        </p:nvCxnSpPr>
        <p:spPr>
          <a:xfrm flipH="1">
            <a:off x="7521897" y="3593765"/>
            <a:ext cx="2" cy="222110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20649973-AA26-4EDE-B16D-50FB1BE15414}"/>
              </a:ext>
            </a:extLst>
          </p:cNvPr>
          <p:cNvCxnSpPr>
            <a:stCxn id="97" idx="5"/>
            <a:endCxn id="97" idx="2"/>
          </p:cNvCxnSpPr>
          <p:nvPr/>
        </p:nvCxnSpPr>
        <p:spPr>
          <a:xfrm flipH="1">
            <a:off x="7521899" y="3593765"/>
            <a:ext cx="1384088" cy="2221101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98A98DB5-FC32-4C53-A5E7-E0D2A23E24AA}"/>
              </a:ext>
            </a:extLst>
          </p:cNvPr>
          <p:cNvCxnSpPr>
            <a:stCxn id="97" idx="3"/>
            <a:endCxn id="97" idx="5"/>
          </p:cNvCxnSpPr>
          <p:nvPr/>
        </p:nvCxnSpPr>
        <p:spPr>
          <a:xfrm flipV="1">
            <a:off x="6975508" y="3593765"/>
            <a:ext cx="1930479" cy="1110551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00230E5D-3DF9-4B51-BA9A-D85F64FE3DEB}"/>
              </a:ext>
            </a:extLst>
          </p:cNvPr>
          <p:cNvCxnSpPr>
            <a:stCxn id="97" idx="3"/>
            <a:endCxn id="97" idx="1"/>
          </p:cNvCxnSpPr>
          <p:nvPr/>
        </p:nvCxnSpPr>
        <p:spPr>
          <a:xfrm>
            <a:off x="6975508" y="4704316"/>
            <a:ext cx="1930479" cy="111055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A7BBF7DC-0937-4DF5-8B2A-D0A926412D82}"/>
              </a:ext>
            </a:extLst>
          </p:cNvPr>
          <p:cNvCxnSpPr>
            <a:cxnSpLocks/>
          </p:cNvCxnSpPr>
          <p:nvPr/>
        </p:nvCxnSpPr>
        <p:spPr>
          <a:xfrm>
            <a:off x="6975508" y="4704315"/>
            <a:ext cx="247687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959305FE-71CB-4C4E-9433-BAA600347C9A}"/>
              </a:ext>
            </a:extLst>
          </p:cNvPr>
          <p:cNvCxnSpPr>
            <a:stCxn id="97" idx="5"/>
            <a:endCxn id="97" idx="1"/>
          </p:cNvCxnSpPr>
          <p:nvPr/>
        </p:nvCxnSpPr>
        <p:spPr>
          <a:xfrm>
            <a:off x="8905987" y="3593765"/>
            <a:ext cx="0" cy="2221101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BF3EF6A5-48F2-47DD-B2EE-AA311C10219E}"/>
              </a:ext>
            </a:extLst>
          </p:cNvPr>
          <p:cNvCxnSpPr>
            <a:stCxn id="97" idx="2"/>
            <a:endCxn id="97" idx="0"/>
          </p:cNvCxnSpPr>
          <p:nvPr/>
        </p:nvCxnSpPr>
        <p:spPr>
          <a:xfrm flipV="1">
            <a:off x="7521899" y="4704316"/>
            <a:ext cx="1930479" cy="111055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52B5A830-3391-4622-8427-AB7784C7DDFC}"/>
                  </a:ext>
                </a:extLst>
              </p:cNvPr>
              <p:cNvSpPr txBox="1"/>
              <p:nvPr/>
            </p:nvSpPr>
            <p:spPr>
              <a:xfrm>
                <a:off x="7343266" y="6084881"/>
                <a:ext cx="174135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sv-SE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LID4096" sz="2800" dirty="0"/>
              </a:p>
            </p:txBody>
          </p:sp>
        </mc:Choice>
        <mc:Fallback xmlns="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52B5A830-3391-4622-8427-AB7784C7DD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3266" y="6084881"/>
                <a:ext cx="1741354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6E3EB380-9683-4E66-B721-0993CA7EAD35}"/>
                  </a:ext>
                </a:extLst>
              </p:cNvPr>
              <p:cNvSpPr txBox="1"/>
              <p:nvPr/>
            </p:nvSpPr>
            <p:spPr>
              <a:xfrm>
                <a:off x="3240753" y="6084881"/>
                <a:ext cx="9144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sv-SE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LID4096" sz="2800" dirty="0"/>
              </a:p>
            </p:txBody>
          </p:sp>
        </mc:Choice>
        <mc:Fallback xmlns="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6E3EB380-9683-4E66-B721-0993CA7EAD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0753" y="6084881"/>
                <a:ext cx="914400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83C837BD-FE0D-4B8F-A86E-BD287F7760B7}"/>
                  </a:ext>
                </a:extLst>
              </p:cNvPr>
              <p:cNvSpPr txBox="1"/>
              <p:nvPr/>
            </p:nvSpPr>
            <p:spPr>
              <a:xfrm flipH="1">
                <a:off x="10110665" y="3115775"/>
                <a:ext cx="90801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LID4096" sz="1400" dirty="0"/>
              </a:p>
            </p:txBody>
          </p:sp>
        </mc:Choice>
        <mc:Fallback xmlns="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83C837BD-FE0D-4B8F-A86E-BD287F7760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110665" y="3115775"/>
                <a:ext cx="908014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5" name="Oval 164">
            <a:extLst>
              <a:ext uri="{FF2B5EF4-FFF2-40B4-BE49-F238E27FC236}">
                <a16:creationId xmlns:a16="http://schemas.microsoft.com/office/drawing/2014/main" id="{C108FBF4-428F-41A1-9A48-2FE9FB8E7845}"/>
              </a:ext>
            </a:extLst>
          </p:cNvPr>
          <p:cNvSpPr/>
          <p:nvPr/>
        </p:nvSpPr>
        <p:spPr>
          <a:xfrm>
            <a:off x="4901004" y="4425562"/>
            <a:ext cx="102949" cy="10653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0EF9D12B-D71C-4C8F-8DAD-94A0C887EB23}"/>
              </a:ext>
            </a:extLst>
          </p:cNvPr>
          <p:cNvSpPr/>
          <p:nvPr/>
        </p:nvSpPr>
        <p:spPr>
          <a:xfrm>
            <a:off x="3697953" y="3607963"/>
            <a:ext cx="102949" cy="10653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91" name="Oval 190">
            <a:extLst>
              <a:ext uri="{FF2B5EF4-FFF2-40B4-BE49-F238E27FC236}">
                <a16:creationId xmlns:a16="http://schemas.microsoft.com/office/drawing/2014/main" id="{6223FF9C-3430-4C2A-868A-951C05963A65}"/>
              </a:ext>
            </a:extLst>
          </p:cNvPr>
          <p:cNvSpPr/>
          <p:nvPr/>
        </p:nvSpPr>
        <p:spPr>
          <a:xfrm>
            <a:off x="4437370" y="5733199"/>
            <a:ext cx="102949" cy="10653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F3E4EE35-A386-4A2C-8450-F620CACB2FB0}"/>
              </a:ext>
            </a:extLst>
          </p:cNvPr>
          <p:cNvSpPr/>
          <p:nvPr/>
        </p:nvSpPr>
        <p:spPr>
          <a:xfrm>
            <a:off x="2932154" y="5735033"/>
            <a:ext cx="102949" cy="10653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0C57530F-61B8-4215-BADC-AC44FCBE2313}"/>
              </a:ext>
            </a:extLst>
          </p:cNvPr>
          <p:cNvSpPr/>
          <p:nvPr/>
        </p:nvSpPr>
        <p:spPr>
          <a:xfrm>
            <a:off x="2487741" y="4422842"/>
            <a:ext cx="102949" cy="10653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5D8FEE1B-281F-49FC-99A7-0BD33CD41D27}"/>
              </a:ext>
            </a:extLst>
          </p:cNvPr>
          <p:cNvSpPr/>
          <p:nvPr/>
        </p:nvSpPr>
        <p:spPr>
          <a:xfrm>
            <a:off x="6924030" y="4637303"/>
            <a:ext cx="102949" cy="10653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95" name="Oval 194">
            <a:extLst>
              <a:ext uri="{FF2B5EF4-FFF2-40B4-BE49-F238E27FC236}">
                <a16:creationId xmlns:a16="http://schemas.microsoft.com/office/drawing/2014/main" id="{5BEF1140-9A0B-432C-B0DC-BA84A38E298B}"/>
              </a:ext>
            </a:extLst>
          </p:cNvPr>
          <p:cNvSpPr/>
          <p:nvPr/>
        </p:nvSpPr>
        <p:spPr>
          <a:xfrm>
            <a:off x="7470423" y="5747398"/>
            <a:ext cx="102949" cy="10653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73A6E1AB-57F1-4B1E-B91A-6EA6CE25A1EA}"/>
              </a:ext>
            </a:extLst>
          </p:cNvPr>
          <p:cNvSpPr/>
          <p:nvPr/>
        </p:nvSpPr>
        <p:spPr>
          <a:xfrm>
            <a:off x="8839702" y="5735032"/>
            <a:ext cx="102949" cy="10653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B4FE3154-6E38-4BE3-B06D-41AB8F0134AF}"/>
              </a:ext>
            </a:extLst>
          </p:cNvPr>
          <p:cNvSpPr/>
          <p:nvPr/>
        </p:nvSpPr>
        <p:spPr>
          <a:xfrm>
            <a:off x="7474725" y="3530271"/>
            <a:ext cx="102949" cy="10653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C685E63C-7088-4492-80B7-7382B85CFC69}"/>
              </a:ext>
            </a:extLst>
          </p:cNvPr>
          <p:cNvSpPr/>
          <p:nvPr/>
        </p:nvSpPr>
        <p:spPr>
          <a:xfrm>
            <a:off x="8855187" y="3542189"/>
            <a:ext cx="102949" cy="10653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102B8E22-6204-49E1-A789-72F54F45400E}"/>
              </a:ext>
            </a:extLst>
          </p:cNvPr>
          <p:cNvSpPr/>
          <p:nvPr/>
        </p:nvSpPr>
        <p:spPr>
          <a:xfrm>
            <a:off x="9375164" y="4651502"/>
            <a:ext cx="102949" cy="10653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78E634E-E3D9-4409-94A0-0A1407A38C6D}"/>
                  </a:ext>
                </a:extLst>
              </p:cNvPr>
              <p:cNvSpPr txBox="1"/>
              <p:nvPr/>
            </p:nvSpPr>
            <p:spPr>
              <a:xfrm>
                <a:off x="6810684" y="3256743"/>
                <a:ext cx="914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LID4096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78E634E-E3D9-4409-94A0-0A1407A38C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0684" y="3256743"/>
                <a:ext cx="914400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E4711B4-9D69-4188-A223-D131E7161614}"/>
                  </a:ext>
                </a:extLst>
              </p:cNvPr>
              <p:cNvSpPr txBox="1"/>
              <p:nvPr/>
            </p:nvSpPr>
            <p:spPr>
              <a:xfrm>
                <a:off x="8687678" y="3299438"/>
                <a:ext cx="914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LID4096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E4711B4-9D69-4188-A223-D131E71616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7678" y="3299438"/>
                <a:ext cx="914400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0FA52BE-0EBA-43D6-99C1-4B39B9544090}"/>
                  </a:ext>
                </a:extLst>
              </p:cNvPr>
              <p:cNvSpPr txBox="1"/>
              <p:nvPr/>
            </p:nvSpPr>
            <p:spPr>
              <a:xfrm>
                <a:off x="9319290" y="4629686"/>
                <a:ext cx="76539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LID4096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0FA52BE-0EBA-43D6-99C1-4B39B9544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9290" y="4629686"/>
                <a:ext cx="765393" cy="369332"/>
              </a:xfrm>
              <a:prstGeom prst="rect">
                <a:avLst/>
              </a:prstGeom>
              <a:blipFill>
                <a:blip r:embed="rId8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960F444-7B50-4A32-8786-CA350F6A1C90}"/>
                  </a:ext>
                </a:extLst>
              </p:cNvPr>
              <p:cNvSpPr txBox="1"/>
              <p:nvPr/>
            </p:nvSpPr>
            <p:spPr>
              <a:xfrm>
                <a:off x="8979179" y="5758214"/>
                <a:ext cx="25659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LID4096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960F444-7B50-4A32-8786-CA350F6A1C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9179" y="5758214"/>
                <a:ext cx="256592" cy="369332"/>
              </a:xfrm>
              <a:prstGeom prst="rect">
                <a:avLst/>
              </a:prstGeom>
              <a:blipFill>
                <a:blip r:embed="rId9"/>
                <a:stretch>
                  <a:fillRect l="-42857" r="-30952" b="-10000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043ADB7-DE08-4AA2-A6D0-4893665A295C}"/>
                  </a:ext>
                </a:extLst>
              </p:cNvPr>
              <p:cNvSpPr txBox="1"/>
              <p:nvPr/>
            </p:nvSpPr>
            <p:spPr>
              <a:xfrm>
                <a:off x="6918880" y="5733199"/>
                <a:ext cx="914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LID4096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043ADB7-DE08-4AA2-A6D0-4893665A29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8880" y="5733199"/>
                <a:ext cx="914400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D576F16-A0BF-4EDF-883F-5819C61CB8E9}"/>
                  </a:ext>
                </a:extLst>
              </p:cNvPr>
              <p:cNvSpPr txBox="1"/>
              <p:nvPr/>
            </p:nvSpPr>
            <p:spPr>
              <a:xfrm>
                <a:off x="6283464" y="4513003"/>
                <a:ext cx="914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LID4096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D576F16-A0BF-4EDF-883F-5819C61CB8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3464" y="4513003"/>
                <a:ext cx="914400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Hexagon 6">
            <a:extLst>
              <a:ext uri="{FF2B5EF4-FFF2-40B4-BE49-F238E27FC236}">
                <a16:creationId xmlns:a16="http://schemas.microsoft.com/office/drawing/2014/main" id="{DDDD0984-5D3B-2AD7-DA52-DF92DA51F699}"/>
              </a:ext>
            </a:extLst>
          </p:cNvPr>
          <p:cNvSpPr/>
          <p:nvPr/>
        </p:nvSpPr>
        <p:spPr>
          <a:xfrm>
            <a:off x="9405204" y="2733869"/>
            <a:ext cx="1017090" cy="939730"/>
          </a:xfrm>
          <a:prstGeom prst="hexagon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44D68EE-0D1C-C3A4-3215-809497196F94}"/>
              </a:ext>
            </a:extLst>
          </p:cNvPr>
          <p:cNvSpPr/>
          <p:nvPr/>
        </p:nvSpPr>
        <p:spPr>
          <a:xfrm>
            <a:off x="10115430" y="3607963"/>
            <a:ext cx="102949" cy="10653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C480BA4-DBE5-B12D-5797-CEB7039BE229}"/>
              </a:ext>
            </a:extLst>
          </p:cNvPr>
          <p:cNvSpPr/>
          <p:nvPr/>
        </p:nvSpPr>
        <p:spPr>
          <a:xfrm>
            <a:off x="9616888" y="3607963"/>
            <a:ext cx="102949" cy="10653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7428ECD3-AC77-04F9-5985-AF9425484E41}"/>
              </a:ext>
            </a:extLst>
          </p:cNvPr>
          <p:cNvSpPr/>
          <p:nvPr/>
        </p:nvSpPr>
        <p:spPr>
          <a:xfrm>
            <a:off x="9569751" y="2702113"/>
            <a:ext cx="102949" cy="10653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3156622-06A1-A24F-5CF1-16B30D37DA31}"/>
              </a:ext>
            </a:extLst>
          </p:cNvPr>
          <p:cNvSpPr/>
          <p:nvPr/>
        </p:nvSpPr>
        <p:spPr>
          <a:xfrm>
            <a:off x="10347337" y="3150467"/>
            <a:ext cx="102949" cy="10653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F1C2DED-B036-E2D6-C975-21FC404C4EA9}"/>
                  </a:ext>
                </a:extLst>
              </p:cNvPr>
              <p:cNvSpPr txBox="1"/>
              <p:nvPr/>
            </p:nvSpPr>
            <p:spPr>
              <a:xfrm>
                <a:off x="9001556" y="2572141"/>
                <a:ext cx="9144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LID4096" sz="1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F1C2DED-B036-E2D6-C975-21FC404C4E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1556" y="2572141"/>
                <a:ext cx="914400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2D1037CF-3933-1A1F-7D3E-88CF15845A90}"/>
                  </a:ext>
                </a:extLst>
              </p:cNvPr>
              <p:cNvSpPr txBox="1"/>
              <p:nvPr/>
            </p:nvSpPr>
            <p:spPr>
              <a:xfrm>
                <a:off x="9818554" y="3664172"/>
                <a:ext cx="91473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LID4096" sz="14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2D1037CF-3933-1A1F-7D3E-88CF15845A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8554" y="3664172"/>
                <a:ext cx="914730" cy="30777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B348463-D624-BB7E-C087-4B052F3756AD}"/>
                  </a:ext>
                </a:extLst>
              </p:cNvPr>
              <p:cNvSpPr txBox="1"/>
              <p:nvPr/>
            </p:nvSpPr>
            <p:spPr>
              <a:xfrm>
                <a:off x="9185798" y="3682222"/>
                <a:ext cx="9144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LID4096" sz="1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B348463-D624-BB7E-C087-4B052F3756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5798" y="3682222"/>
                <a:ext cx="914400" cy="30777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EA698F5-4DD9-8484-F3A8-6FE99E2A5E21}"/>
              </a:ext>
            </a:extLst>
          </p:cNvPr>
          <p:cNvCxnSpPr>
            <a:cxnSpLocks/>
          </p:cNvCxnSpPr>
          <p:nvPr/>
        </p:nvCxnSpPr>
        <p:spPr>
          <a:xfrm>
            <a:off x="9642772" y="2794914"/>
            <a:ext cx="487509" cy="81763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FAB3046-CF89-31B2-D6D9-841BF6CF8B30}"/>
              </a:ext>
            </a:extLst>
          </p:cNvPr>
          <p:cNvCxnSpPr>
            <a:cxnSpLocks/>
          </p:cNvCxnSpPr>
          <p:nvPr/>
        </p:nvCxnSpPr>
        <p:spPr>
          <a:xfrm>
            <a:off x="9623397" y="2787920"/>
            <a:ext cx="31240" cy="82004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B19A8A84-4E40-B61B-8BDA-5040058E5F33}"/>
              </a:ext>
            </a:extLst>
          </p:cNvPr>
          <p:cNvCxnSpPr>
            <a:cxnSpLocks/>
          </p:cNvCxnSpPr>
          <p:nvPr/>
        </p:nvCxnSpPr>
        <p:spPr>
          <a:xfrm>
            <a:off x="9725498" y="3682222"/>
            <a:ext cx="39791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E067D8E7-D4E9-3EB9-EEEA-49943661523F}"/>
              </a:ext>
            </a:extLst>
          </p:cNvPr>
          <p:cNvCxnSpPr>
            <a:cxnSpLocks/>
            <a:stCxn id="48" idx="4"/>
            <a:endCxn id="44" idx="7"/>
          </p:cNvCxnSpPr>
          <p:nvPr/>
        </p:nvCxnSpPr>
        <p:spPr>
          <a:xfrm flipH="1">
            <a:off x="10203302" y="3257000"/>
            <a:ext cx="195510" cy="366564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0C8C89D3-7951-ECD0-CE5E-677BF37462B6}"/>
              </a:ext>
            </a:extLst>
          </p:cNvPr>
          <p:cNvCxnSpPr>
            <a:cxnSpLocks/>
          </p:cNvCxnSpPr>
          <p:nvPr/>
        </p:nvCxnSpPr>
        <p:spPr>
          <a:xfrm flipV="1">
            <a:off x="7579141" y="5808684"/>
            <a:ext cx="1269604" cy="123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6AA2A5D2-0FE1-8C93-EC3D-DD4272E5C49B}"/>
              </a:ext>
            </a:extLst>
          </p:cNvPr>
          <p:cNvCxnSpPr>
            <a:cxnSpLocks/>
          </p:cNvCxnSpPr>
          <p:nvPr/>
        </p:nvCxnSpPr>
        <p:spPr>
          <a:xfrm>
            <a:off x="6988383" y="4724976"/>
            <a:ext cx="509235" cy="103219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737A1D6B-8804-2658-C96D-08A4DC2F66AD}"/>
              </a:ext>
            </a:extLst>
          </p:cNvPr>
          <p:cNvCxnSpPr>
            <a:cxnSpLocks/>
          </p:cNvCxnSpPr>
          <p:nvPr/>
        </p:nvCxnSpPr>
        <p:spPr>
          <a:xfrm>
            <a:off x="9667706" y="2768673"/>
            <a:ext cx="678975" cy="4249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C505A40E-7E3C-E676-2E54-6410B938CD17}"/>
              </a:ext>
            </a:extLst>
          </p:cNvPr>
          <p:cNvCxnSpPr>
            <a:cxnSpLocks/>
          </p:cNvCxnSpPr>
          <p:nvPr/>
        </p:nvCxnSpPr>
        <p:spPr>
          <a:xfrm flipV="1">
            <a:off x="9706489" y="3231976"/>
            <a:ext cx="668837" cy="404828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1915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" grpId="0"/>
      <p:bldP spid="7" grpId="0" animBg="1"/>
      <p:bldP spid="44" grpId="0" animBg="1"/>
      <p:bldP spid="45" grpId="0" animBg="1"/>
      <p:bldP spid="47" grpId="0" animBg="1"/>
      <p:bldP spid="48" grpId="0" animBg="1"/>
      <p:bldP spid="15" grpId="0"/>
      <p:bldP spid="52" grpId="0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2E746-BA07-4738-BF18-21DDE5591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1162" y="522120"/>
            <a:ext cx="8770571" cy="1345269"/>
          </a:xfrm>
        </p:spPr>
        <p:txBody>
          <a:bodyPr>
            <a:normAutofit/>
          </a:bodyPr>
          <a:lstStyle/>
          <a:p>
            <a:r>
              <a:rPr lang="en-US" sz="4000" i="0" u="none" strike="noStrike" baseline="0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Lower </a:t>
            </a:r>
            <a:r>
              <a:rPr lang="en-US" sz="4000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4000" i="0" u="none" strike="noStrike" baseline="0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ound for Ramsey Numbers</a:t>
            </a:r>
            <a:endParaRPr lang="LID4096" sz="4000" dirty="0">
              <a:solidFill>
                <a:schemeClr val="accent3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F76010-DDEB-43CC-8898-E77FF3CFE91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904581" y="2248740"/>
                <a:ext cx="8937152" cy="1825752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2000" b="1" i="0" u="none" strike="noStrike" baseline="0" dirty="0">
                    <a:solidFill>
                      <a:schemeClr val="accent4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Burr Theorem(1981): </a:t>
                </a:r>
                <a:r>
                  <a:rPr lang="en-US" sz="2000" i="0" u="none" strike="noStrike" baseline="0" dirty="0">
                    <a:solidFill>
                      <a:schemeClr val="accent4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For</a:t>
                </a:r>
                <a:r>
                  <a:rPr lang="en-US" sz="2000" i="0" u="none" strike="noStrike" dirty="0">
                    <a:solidFill>
                      <a:schemeClr val="accent4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000" i="0" u="none" strike="noStrike" baseline="0" dirty="0">
                    <a:solidFill>
                      <a:schemeClr val="accent4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connected graph</a:t>
                </a:r>
                <a:r>
                  <a:rPr lang="en-US" sz="2000" i="0" u="none" strike="noStrike" dirty="0">
                    <a:solidFill>
                      <a:schemeClr val="accent4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sv-SE" sz="2000" b="0" i="1" u="none" strike="noStrike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>
                    <a:solidFill>
                      <a:schemeClr val="accent4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000" i="0" u="none" strike="noStrike" dirty="0">
                    <a:solidFill>
                      <a:schemeClr val="accent4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with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 u="none" strike="noStrike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2000" b="0" i="1" u="none" strike="noStrike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</m:oMath>
                </a14:m>
                <a:r>
                  <a:rPr lang="en-US" sz="2000" i="0" u="none" strike="noStrike" dirty="0">
                    <a:solidFill>
                      <a:schemeClr val="accent4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u="none" strike="noStrike" dirty="0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sz="2000" i="1" u="none" strike="noStrike" dirty="0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sv-SE" sz="2000" b="0" i="1" u="none" strike="noStrike" dirty="0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2000" b="0" i="1" u="none" strike="noStrike" dirty="0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</m:d>
                    <m:r>
                      <a:rPr lang="sv-SE" sz="2000" b="0" i="0" u="none" strike="noStrike" dirty="0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sz="2000" i="0" u="none" strike="noStrike" dirty="0">
                    <a:solidFill>
                      <a:schemeClr val="accent4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we have</a:t>
                </a:r>
              </a:p>
              <a:p>
                <a:endParaRPr lang="en-US" sz="2000" dirty="0">
                  <a:solidFill>
                    <a:schemeClr val="accent4"/>
                  </a:solidFill>
                  <a:latin typeface="MBNME F+ LM Roman 8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chemeClr val="accent3"/>
                          </a:solidFill>
                          <a:latin typeface="Cambria Math"/>
                        </a:rPr>
                        <m:t>𝑅</m:t>
                      </m:r>
                      <m:d>
                        <m:dPr>
                          <m:ctrlPr>
                            <a:rPr lang="en-US" sz="3200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 smtClean="0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  <m:t>𝐺</m:t>
                          </m:r>
                          <m:r>
                            <a:rPr lang="en-US" sz="3200" i="1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  <m:t>, </m:t>
                          </m:r>
                          <m:r>
                            <a:rPr lang="en-US" sz="3200" i="1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  <m:t>𝐻</m:t>
                          </m:r>
                        </m:e>
                      </m:d>
                      <m:r>
                        <a:rPr lang="en-US" sz="3200" i="1">
                          <a:solidFill>
                            <a:schemeClr val="accent3"/>
                          </a:solidFill>
                          <a:latin typeface="Cambria Math"/>
                          <a:ea typeface="Cambria Math"/>
                        </a:rPr>
                        <m:t>≥</m:t>
                      </m:r>
                      <m:d>
                        <m:dPr>
                          <m:ctrlPr>
                            <a:rPr lang="en-US" sz="3200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3200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sz="3200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</m:d>
                          <m:r>
                            <a:rPr lang="en-US" sz="3200" i="1">
                              <a:solidFill>
                                <a:schemeClr val="accent3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sz="3200" i="1">
                              <a:solidFill>
                                <a:schemeClr val="accent3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e>
                      </m:d>
                      <m:d>
                        <m:dPr>
                          <m:ctrlPr>
                            <a:rPr lang="en-US" sz="3200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l-GR" sz="3200" i="1">
                              <a:solidFill>
                                <a:schemeClr val="accent3"/>
                              </a:solidFill>
                              <a:latin typeface="Cambria Math"/>
                              <a:ea typeface="Cambria Math"/>
                            </a:rPr>
                            <m:t>𝜒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solidFill>
                                    <a:schemeClr val="accent3"/>
                                  </a:solidFill>
                                  <a:latin typeface="Cambria Math"/>
                                  <a:ea typeface="Cambria Math"/>
                                </a:rPr>
                                <m:t>𝐻</m:t>
                              </m:r>
                            </m:e>
                          </m:d>
                          <m:r>
                            <a:rPr lang="en-US" sz="3200" i="1">
                              <a:solidFill>
                                <a:schemeClr val="accent3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sz="3200" i="1">
                              <a:solidFill>
                                <a:schemeClr val="accent3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e>
                      </m:d>
                      <m:r>
                        <a:rPr lang="en-US" sz="3200" i="1">
                          <a:solidFill>
                            <a:schemeClr val="accent3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sz="3200" i="1">
                          <a:solidFill>
                            <a:schemeClr val="accent3"/>
                          </a:solidFill>
                          <a:latin typeface="Cambria Math"/>
                          <a:ea typeface="Cambria Math"/>
                        </a:rPr>
                        <m:t>𝜎</m:t>
                      </m:r>
                      <m:d>
                        <m:dPr>
                          <m:ctrlPr>
                            <a:rPr lang="en-US" sz="3200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chemeClr val="accent3"/>
                              </a:solidFill>
                              <a:latin typeface="Cambria Math"/>
                              <a:ea typeface="Cambria Math"/>
                            </a:rPr>
                            <m:t>𝐻</m:t>
                          </m:r>
                        </m:e>
                      </m:d>
                      <m:r>
                        <a:rPr lang="sv-SE" sz="32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,</m:t>
                      </m:r>
                    </m:oMath>
                  </m:oMathPara>
                </a14:m>
                <a:endParaRPr lang="fa-IR" sz="3200" dirty="0">
                  <a:solidFill>
                    <a:schemeClr val="accent3"/>
                  </a:solidFill>
                </a:endParaRPr>
              </a:p>
              <a:p>
                <a:endParaRPr lang="LID4096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F76010-DDEB-43CC-8898-E77FF3CFE9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04581" y="2248740"/>
                <a:ext cx="8937152" cy="1825752"/>
              </a:xfrm>
              <a:blipFill>
                <a:blip r:embed="rId2"/>
                <a:stretch>
                  <a:fillRect l="-477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31FD2C5-F87E-444F-9D4C-93097610AE1B}"/>
                  </a:ext>
                </a:extLst>
              </p:cNvPr>
              <p:cNvSpPr txBox="1"/>
              <p:nvPr/>
            </p:nvSpPr>
            <p:spPr>
              <a:xfrm>
                <a:off x="1802167" y="4255788"/>
                <a:ext cx="963245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v-SE" sz="2000" dirty="0">
                    <a:solidFill>
                      <a:schemeClr val="accent4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sv-SE" sz="2000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𝜒</m:t>
                    </m:r>
                    <m:d>
                      <m:dPr>
                        <m:ctrlPr>
                          <a:rPr lang="sv-SE" sz="2000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2000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</m:d>
                  </m:oMath>
                </a14:m>
                <a:r>
                  <a:rPr lang="en-GB" sz="2000" b="0" i="0" u="none" strike="noStrike" baseline="0" dirty="0">
                    <a:solidFill>
                      <a:schemeClr val="accent4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is the chromatic number of </a:t>
                </a:r>
                <a14:m>
                  <m:oMath xmlns:m="http://schemas.openxmlformats.org/officeDocument/2006/math">
                    <m:r>
                      <a:rPr lang="sv-SE" sz="2000" b="0" i="1" u="none" strike="noStrike" baseline="0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sv-SE" sz="2000" b="0" i="1" u="none" strike="noStrike" baseline="0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000" b="0" i="0" u="none" strike="noStrike" baseline="0" dirty="0">
                    <a:solidFill>
                      <a:schemeClr val="accent4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sv-SE" sz="2000" i="1" dirty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2000" i="1" dirty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</m:d>
                    <m:r>
                      <a:rPr lang="sv-SE" sz="2000" b="0" i="0" dirty="0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000" b="0" i="0" u="none" strike="noStrike" baseline="0" dirty="0">
                    <a:solidFill>
                      <a:schemeClr val="accent4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is the size of the smallest color</a:t>
                </a:r>
              </a:p>
              <a:p>
                <a:r>
                  <a:rPr lang="en-GB" sz="2000" b="0" i="0" u="none" strike="noStrike" baseline="0" dirty="0">
                    <a:solidFill>
                      <a:schemeClr val="accent4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class in a </a:t>
                </a:r>
                <a14:m>
                  <m:oMath xmlns:m="http://schemas.openxmlformats.org/officeDocument/2006/math">
                    <m:r>
                      <a:rPr lang="sv-SE" sz="2000" i="1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𝜒</m:t>
                    </m:r>
                    <m:d>
                      <m:dPr>
                        <m:ctrlPr>
                          <a:rPr lang="sv-SE" sz="2000" i="1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2000" i="1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</m:d>
                  </m:oMath>
                </a14:m>
                <a:r>
                  <a:rPr lang="en-GB" sz="2000" dirty="0">
                    <a:solidFill>
                      <a:schemeClr val="accent4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-coloring of </a:t>
                </a:r>
                <a14:m>
                  <m:oMath xmlns:m="http://schemas.openxmlformats.org/officeDocument/2006/math">
                    <m:r>
                      <a:rPr lang="sv-SE" sz="2000" b="0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sv-SE" sz="2000" b="0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sv-SE" sz="2000" i="1" dirty="0">
                  <a:solidFill>
                    <a:schemeClr val="accent4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31FD2C5-F87E-444F-9D4C-93097610AE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2167" y="4255788"/>
                <a:ext cx="9632451" cy="707886"/>
              </a:xfrm>
              <a:prstGeom prst="rect">
                <a:avLst/>
              </a:prstGeom>
              <a:blipFill>
                <a:blip r:embed="rId3"/>
                <a:stretch>
                  <a:fillRect l="-696" t="-4310" b="-14655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9946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F3104-0C7B-4EA0-AB15-C1343B7A8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0881" y="539875"/>
            <a:ext cx="8770571" cy="1345269"/>
          </a:xfrm>
        </p:spPr>
        <p:txBody>
          <a:bodyPr/>
          <a:lstStyle/>
          <a:p>
            <a:pPr algn="l"/>
            <a:br>
              <a:rPr lang="en-US" sz="1800" b="0" i="0" u="none" strike="noStrike" baseline="0" dirty="0">
                <a:solidFill>
                  <a:srgbClr val="000000"/>
                </a:solidFill>
                <a:latin typeface="MBNME E+ LM Roman 17"/>
              </a:rPr>
            </a:br>
            <a:r>
              <a:rPr lang="en-US" sz="4000" i="0" u="none" strike="noStrike" baseline="0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000" i="0" u="none" strike="noStrike" baseline="0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Ramsey Goodness </a:t>
            </a:r>
            <a:endParaRPr lang="LID4096" sz="4000" dirty="0">
              <a:solidFill>
                <a:schemeClr val="accent3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5B7FD3-BD28-4C2D-94CA-EF5B81D8F5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916924" y="2269093"/>
                <a:ext cx="8770571" cy="846865"/>
              </a:xfrm>
            </p:spPr>
            <p:txBody>
              <a:bodyPr/>
              <a:lstStyle/>
              <a:p>
                <a:r>
                  <a:rPr lang="en-GB" sz="2400" i="0" u="none" strike="noStrike" baseline="0" dirty="0">
                    <a:solidFill>
                      <a:schemeClr val="bg2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 graph </a:t>
                </a:r>
                <a14:m>
                  <m:oMath xmlns:m="http://schemas.openxmlformats.org/officeDocument/2006/math">
                    <m:r>
                      <a:rPr lang="en-GB" sz="2400" b="0" i="1" u="none" strike="noStrike" baseline="0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GB" sz="2400" i="0" u="none" strike="noStrike" baseline="0" dirty="0">
                    <a:solidFill>
                      <a:schemeClr val="bg2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is called </a:t>
                </a:r>
                <a14:m>
                  <m:oMath xmlns:m="http://schemas.openxmlformats.org/officeDocument/2006/math">
                    <m:r>
                      <a:rPr lang="sv-SE" sz="2400" b="0" i="1" u="none" strike="noStrike" baseline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GB" sz="2400" i="0" u="none" strike="noStrike" baseline="0" dirty="0">
                    <a:solidFill>
                      <a:schemeClr val="bg2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-good if</a:t>
                </a:r>
                <a:r>
                  <a:rPr lang="en-GB" sz="2400" b="1" i="0" u="none" strike="noStrike" baseline="0" dirty="0">
                    <a:solidFill>
                      <a:schemeClr val="bg2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  <a:p>
                <a:endParaRPr lang="LID4096" sz="3200" i="1" dirty="0">
                  <a:solidFill>
                    <a:schemeClr val="accent3"/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5B7FD3-BD28-4C2D-94CA-EF5B81D8F5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16924" y="2269093"/>
                <a:ext cx="8770571" cy="846865"/>
              </a:xfrm>
              <a:blipFill>
                <a:blip r:embed="rId2"/>
                <a:stretch>
                  <a:fillRect l="-834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ABF9577-368E-4359-A224-97D3D2B1B7F8}"/>
                  </a:ext>
                </a:extLst>
              </p:cNvPr>
              <p:cNvSpPr txBox="1"/>
              <p:nvPr/>
            </p:nvSpPr>
            <p:spPr>
              <a:xfrm>
                <a:off x="284084" y="3219283"/>
                <a:ext cx="1162382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accent3"/>
                          </a:solidFill>
                          <a:latin typeface="Cambria Math"/>
                        </a:rPr>
                        <m:t>𝑅</m:t>
                      </m:r>
                      <m:d>
                        <m:dPr>
                          <m:ctrlPr>
                            <a:rPr lang="en-US" sz="280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  <m:t>𝐺</m:t>
                          </m:r>
                          <m:r>
                            <a:rPr lang="en-US" sz="2800" b="0" i="1" smtClean="0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  <m:t>, </m:t>
                          </m:r>
                          <m:r>
                            <a:rPr lang="en-US" sz="2800" b="0" i="1" smtClean="0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  <m:t>𝐻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chemeClr val="accent3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280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80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chemeClr val="accent3"/>
                                  </a:solidFill>
                                  <a:latin typeface="Cambria Math"/>
                                </a:rPr>
                                <m:t>𝐺</m:t>
                              </m:r>
                            </m:e>
                          </m:d>
                          <m:r>
                            <a:rPr lang="en-US" sz="2800" b="0" i="1" smtClean="0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sz="2800" b="0" i="1" smtClean="0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  <m:t>1</m:t>
                          </m:r>
                        </m:e>
                      </m:d>
                      <m:d>
                        <m:dPr>
                          <m:ctrlPr>
                            <a:rPr lang="en-US" sz="280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l-GR" sz="2800" b="0" i="1">
                              <a:solidFill>
                                <a:schemeClr val="accent3"/>
                              </a:solidFill>
                              <a:latin typeface="Cambria Math"/>
                              <a:ea typeface="Cambria Math"/>
                            </a:rPr>
                            <m:t>𝜒</m:t>
                          </m:r>
                          <m:d>
                            <m:dPr>
                              <m:ctrlPr>
                                <a:rPr lang="en-US" sz="2800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2800" b="0" i="1">
                                  <a:solidFill>
                                    <a:schemeClr val="accent3"/>
                                  </a:solidFill>
                                  <a:latin typeface="Cambria Math"/>
                                  <a:ea typeface="Cambria Math"/>
                                </a:rPr>
                                <m:t>𝐻</m:t>
                              </m:r>
                            </m:e>
                          </m:d>
                          <m:r>
                            <a:rPr lang="en-US" sz="2800" b="0" i="1">
                              <a:solidFill>
                                <a:schemeClr val="accent3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sz="2800" b="0" i="1" smtClean="0">
                              <a:solidFill>
                                <a:schemeClr val="accent3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e>
                      </m:d>
                      <m:r>
                        <a:rPr lang="en-US" sz="2800" b="0" i="0" smtClean="0">
                          <a:solidFill>
                            <a:schemeClr val="accent3"/>
                          </a:solidFill>
                          <a:latin typeface="Cambria Math"/>
                        </a:rPr>
                        <m:t>+</m:t>
                      </m:r>
                      <m:r>
                        <a:rPr lang="el-GR" sz="2800" b="0" i="1" smtClean="0">
                          <a:solidFill>
                            <a:schemeClr val="accent3"/>
                          </a:solidFill>
                          <a:latin typeface="Cambria Math"/>
                          <a:ea typeface="Cambria Math"/>
                        </a:rPr>
                        <m:t>𝜎</m:t>
                      </m:r>
                      <m:d>
                        <m:dPr>
                          <m:ctrlPr>
                            <a:rPr lang="en-US" sz="280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accent3"/>
                              </a:solidFill>
                              <a:latin typeface="Cambria Math"/>
                              <a:ea typeface="Cambria Math"/>
                            </a:rPr>
                            <m:t>𝐻</m:t>
                          </m:r>
                        </m:e>
                      </m:d>
                      <m:r>
                        <a:rPr lang="sv-SE" sz="28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.</m:t>
                      </m:r>
                    </m:oMath>
                  </m:oMathPara>
                </a14:m>
                <a:endParaRPr lang="fa-IR" sz="2800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ABF9577-368E-4359-A224-97D3D2B1B7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084" y="3219283"/>
                <a:ext cx="11623829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69CE20D-921D-2E3F-6CFA-946AB90B3DDA}"/>
                  </a:ext>
                </a:extLst>
              </p:cNvPr>
              <p:cNvSpPr txBox="1"/>
              <p:nvPr/>
            </p:nvSpPr>
            <p:spPr>
              <a:xfrm>
                <a:off x="3329471" y="5651314"/>
                <a:ext cx="5533054" cy="5823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f>
                            <m:fPr>
                              <m:type m:val="skw"/>
                              <m:ctrlPr>
                                <a:rPr lang="en-US" sz="2800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num>
                            <m:den>
                              <m:r>
                                <a:rPr lang="en-US" sz="2800" b="0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sz="2800" b="0" i="1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 ≤</m:t>
                      </m:r>
                      <m:r>
                        <a:rPr lang="en-US" sz="2800" b="0" i="1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2800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sv-SE" sz="2800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sz="2800" b="0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sv-SE" sz="2800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en-US" sz="2800" b="0" i="1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 ≤ </m:t>
                      </m:r>
                      <m:sSup>
                        <m:sSupPr>
                          <m:ctrlPr>
                            <a:rPr lang="en-US" sz="2800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800" b="0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800" b="0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LID4096" sz="28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69CE20D-921D-2E3F-6CFA-946AB90B3D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471" y="5651314"/>
                <a:ext cx="5533054" cy="58233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6DDC9594-0FD6-D94A-3DF1-94FE6C97EF9C}"/>
              </a:ext>
            </a:extLst>
          </p:cNvPr>
          <p:cNvSpPr txBox="1"/>
          <p:nvPr/>
        </p:nvSpPr>
        <p:spPr>
          <a:xfrm>
            <a:off x="1763485" y="4713067"/>
            <a:ext cx="74738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Computing Ramsey numbers is so hard. For instance </a:t>
            </a:r>
            <a:endParaRPr lang="LID4096" sz="200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2572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D8116-4287-4F1D-96EF-9C5F9CD2C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5632" y="1169839"/>
            <a:ext cx="8770571" cy="784010"/>
          </a:xfrm>
        </p:spPr>
        <p:txBody>
          <a:bodyPr>
            <a:noAutofit/>
          </a:bodyPr>
          <a:lstStyle/>
          <a:p>
            <a:r>
              <a:rPr lang="sv-SE" sz="4000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Ramsey Goodness Examples</a:t>
            </a:r>
            <a:endParaRPr lang="LID4096" sz="4000" dirty="0">
              <a:solidFill>
                <a:schemeClr val="accent3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C8E1E8-D099-4DBD-9731-C174B63151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884877" y="2240035"/>
                <a:ext cx="8422245" cy="784010"/>
              </a:xfrm>
            </p:spPr>
            <p:txBody>
              <a:bodyPr>
                <a:normAutofit/>
              </a:bodyPr>
              <a:lstStyle/>
              <a:p>
                <a:r>
                  <a:rPr lang="en-US" sz="2400" b="1" dirty="0">
                    <a:solidFill>
                      <a:schemeClr val="accent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Erdős Theorem</a:t>
                </a:r>
                <a14:m>
                  <m:oMath xmlns:m="http://schemas.openxmlformats.org/officeDocument/2006/math">
                    <m:r>
                      <a:rPr lang="sv-SE" sz="2400" b="0" i="0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US" sz="2400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sv-SE" sz="2400" b="0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sv-SE" sz="2400" b="0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sv-SE" sz="2400" b="0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sv-SE" sz="2400" b="0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sv-SE" sz="2400" b="0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sv-SE" sz="2400" b="0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sv-SE" sz="2400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m:rPr>
                        <m:nor/>
                      </m:rPr>
                      <a:rPr lang="en-US" sz="2400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is</m:t>
                    </m:r>
                    <m:r>
                      <a:rPr lang="sv-SE" sz="2400" b="0" i="1" dirty="0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2400" b="0" i="1" dirty="0">
                    <a:solidFill>
                      <a:schemeClr val="accent4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-</a:t>
                </a:r>
                <a:r>
                  <a:rPr lang="en-US" sz="2400" b="0" dirty="0">
                    <a:solidFill>
                      <a:schemeClr val="accent4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good</a:t>
                </a:r>
                <a:r>
                  <a:rPr lang="en-US" sz="2400" b="0" i="1" dirty="0">
                    <a:solidFill>
                      <a:schemeClr val="accent4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</a:t>
                </a:r>
              </a:p>
              <a:p>
                <a:endParaRPr lang="fa-IR" sz="32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C8E1E8-D099-4DBD-9731-C174B63151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84877" y="2240035"/>
                <a:ext cx="8422245" cy="784010"/>
              </a:xfrm>
              <a:blipFill>
                <a:blip r:embed="rId2"/>
                <a:stretch>
                  <a:fillRect l="-868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119605E-BCEE-43AA-B44C-AB76ACDF673C}"/>
                  </a:ext>
                </a:extLst>
              </p:cNvPr>
              <p:cNvSpPr txBox="1"/>
              <p:nvPr/>
            </p:nvSpPr>
            <p:spPr>
              <a:xfrm>
                <a:off x="2499966" y="3131754"/>
                <a:ext cx="6517813" cy="113877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/>
                        </a:rPr>
                        <m:t>𝑅</m:t>
                      </m:r>
                      <m:d>
                        <m:dPr>
                          <m:ctrlPr>
                            <a:rPr lang="en-US" sz="2800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800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en-US" sz="2800" i="1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2800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sz="2800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sz="2800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1</m:t>
                          </m:r>
                        </m:e>
                      </m:d>
                      <m:d>
                        <m:dPr>
                          <m:ctrlPr>
                            <a:rPr lang="en-US" sz="2800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𝑚</m:t>
                          </m:r>
                          <m:r>
                            <a:rPr lang="en-US" sz="2800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sz="2800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1</m:t>
                          </m:r>
                        </m:e>
                      </m:d>
                      <m:r>
                        <a:rPr lang="en-US" sz="2800" i="1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/>
                        </a:rPr>
                        <m:t>+</m:t>
                      </m:r>
                      <m:r>
                        <a:rPr lang="en-US" sz="2800" i="1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/>
                        </a:rPr>
                        <m:t>1</m:t>
                      </m:r>
                      <m:r>
                        <a:rPr lang="sv-SE" sz="2800" i="1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sv-SE" sz="2800" dirty="0">
                  <a:solidFill>
                    <a:schemeClr val="accent4">
                      <a:lumMod val="75000"/>
                    </a:schemeClr>
                  </a:solidFill>
                </a:endParaRPr>
              </a:p>
              <a:p>
                <a:endParaRPr lang="sv-SE" sz="2800" dirty="0">
                  <a:solidFill>
                    <a:schemeClr val="accent4">
                      <a:lumMod val="75000"/>
                    </a:schemeClr>
                  </a:solidFill>
                </a:endParaRPr>
              </a:p>
              <a:p>
                <a:endParaRPr lang="LID4096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119605E-BCEE-43AA-B44C-AB76ACDF67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9966" y="3131754"/>
                <a:ext cx="6517813" cy="11387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16EDECEE-CD9D-4D23-9165-A53592DB6C17}"/>
              </a:ext>
            </a:extLst>
          </p:cNvPr>
          <p:cNvSpPr txBox="1"/>
          <p:nvPr/>
        </p:nvSpPr>
        <p:spPr>
          <a:xfrm flipV="1">
            <a:off x="3478976" y="5293927"/>
            <a:ext cx="65828" cy="45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LID4096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5C01D5-B90B-49FF-9D87-AABA31B5C146}"/>
              </a:ext>
            </a:extLst>
          </p:cNvPr>
          <p:cNvSpPr txBox="1"/>
          <p:nvPr/>
        </p:nvSpPr>
        <p:spPr>
          <a:xfrm flipH="1">
            <a:off x="4385388" y="4902656"/>
            <a:ext cx="80080" cy="82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i="1" dirty="0">
              <a:solidFill>
                <a:schemeClr val="accent4">
                  <a:lumMod val="50000"/>
                </a:schemeClr>
              </a:solidFill>
              <a:latin typeface="Cambria Math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EB9FA81-5520-4502-90BC-19B5817A5E83}"/>
                  </a:ext>
                </a:extLst>
              </p:cNvPr>
              <p:cNvSpPr txBox="1"/>
              <p:nvPr/>
            </p:nvSpPr>
            <p:spPr>
              <a:xfrm>
                <a:off x="1558741" y="6417116"/>
                <a:ext cx="502209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v-SE" sz="1600" dirty="0">
                    <a:solidFill>
                      <a:schemeClr val="accent3">
                        <a:lumMod val="75000"/>
                      </a:schemeClr>
                    </a:solidFill>
                  </a:rPr>
                  <a:t>Note: </a:t>
                </a:r>
                <a14:m>
                  <m:oMath xmlns:m="http://schemas.openxmlformats.org/officeDocument/2006/math">
                    <m:r>
                      <a:rPr lang="sv-SE" sz="1600" i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𝜒</m:t>
                    </m:r>
                    <m:r>
                      <a:rPr lang="sv-SE" sz="1600" b="0" i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600" i="1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sv-SE" sz="1600" dirty="0">
                    <a:solidFill>
                      <a:schemeClr val="accent3">
                        <a:lumMod val="75000"/>
                      </a:schemeClr>
                    </a:solidFill>
                  </a:rPr>
                  <a:t>)=m, </a:t>
                </a:r>
                <a14:m>
                  <m:oMath xmlns:m="http://schemas.openxmlformats.org/officeDocument/2006/math">
                    <m:r>
                      <a:rPr lang="sv-SE" sz="1600" i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sv-SE" sz="1600" b="0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𝐾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sv-SE" sz="1600" b="0" i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sv-SE" sz="1600" b="0" i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sv-SE" sz="1600" b="0" i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LID4096" sz="1600" dirty="0">
                  <a:solidFill>
                    <a:schemeClr val="accent3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EB9FA81-5520-4502-90BC-19B5817A5E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8741" y="6417116"/>
                <a:ext cx="5022098" cy="338554"/>
              </a:xfrm>
              <a:prstGeom prst="rect">
                <a:avLst/>
              </a:prstGeom>
              <a:blipFill>
                <a:blip r:embed="rId4"/>
                <a:stretch>
                  <a:fillRect l="-728" t="-3636" b="-25455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2EBA823-5506-4971-92CC-00C079E21CB5}"/>
                  </a:ext>
                </a:extLst>
              </p:cNvPr>
              <p:cNvSpPr txBox="1"/>
              <p:nvPr/>
            </p:nvSpPr>
            <p:spPr>
              <a:xfrm>
                <a:off x="2138370" y="4325313"/>
                <a:ext cx="701706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4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d>
                        <m:dPr>
                          <m:ctrlPr>
                            <a:rPr lang="en-US" sz="24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4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sz="24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</m:t>
                      </m:r>
                      <m:r>
                        <a:rPr lang="en-US" sz="24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LID4096" sz="2400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2EBA823-5506-4971-92CC-00C079E21C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8370" y="4325313"/>
                <a:ext cx="7017069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5421E7C3-5024-4C74-B9CC-55FA6B72B16A}"/>
              </a:ext>
            </a:extLst>
          </p:cNvPr>
          <p:cNvSpPr txBox="1"/>
          <p:nvPr/>
        </p:nvSpPr>
        <p:spPr>
          <a:xfrm>
            <a:off x="1900153" y="3877161"/>
            <a:ext cx="2430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example </a:t>
            </a:r>
            <a:endParaRPr lang="LID4096" sz="2000" dirty="0">
              <a:solidFill>
                <a:schemeClr val="accent3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8915633-A4E2-4B0B-BC68-9A6B878375D5}"/>
              </a:ext>
            </a:extLst>
          </p:cNvPr>
          <p:cNvCxnSpPr/>
          <p:nvPr/>
        </p:nvCxnSpPr>
        <p:spPr>
          <a:xfrm flipV="1">
            <a:off x="2677099" y="5347853"/>
            <a:ext cx="427549" cy="351541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6BA0DFC-6319-4513-BCCD-A1B2DF774496}"/>
              </a:ext>
            </a:extLst>
          </p:cNvPr>
          <p:cNvCxnSpPr>
            <a:cxnSpLocks/>
          </p:cNvCxnSpPr>
          <p:nvPr/>
        </p:nvCxnSpPr>
        <p:spPr>
          <a:xfrm>
            <a:off x="3115466" y="5324502"/>
            <a:ext cx="532483" cy="36401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09AFD527-A2BD-4923-9BF6-F7A2326DEF88}"/>
              </a:ext>
            </a:extLst>
          </p:cNvPr>
          <p:cNvSpPr/>
          <p:nvPr/>
        </p:nvSpPr>
        <p:spPr>
          <a:xfrm>
            <a:off x="3596474" y="5635251"/>
            <a:ext cx="102949" cy="10653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AA9DE5E-3F08-483C-BF5A-989AB3FEE220}"/>
              </a:ext>
            </a:extLst>
          </p:cNvPr>
          <p:cNvSpPr/>
          <p:nvPr/>
        </p:nvSpPr>
        <p:spPr>
          <a:xfrm>
            <a:off x="3054920" y="5293927"/>
            <a:ext cx="102949" cy="10653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23BC863-D4C8-4F70-A041-1566B6449F1F}"/>
              </a:ext>
            </a:extLst>
          </p:cNvPr>
          <p:cNvSpPr/>
          <p:nvPr/>
        </p:nvSpPr>
        <p:spPr>
          <a:xfrm>
            <a:off x="2574150" y="5664878"/>
            <a:ext cx="102949" cy="10653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1" name="Pentagon 30">
            <a:extLst>
              <a:ext uri="{FF2B5EF4-FFF2-40B4-BE49-F238E27FC236}">
                <a16:creationId xmlns:a16="http://schemas.microsoft.com/office/drawing/2014/main" id="{D4B9CA35-046F-47E9-A7B9-0D7D24E8D008}"/>
              </a:ext>
            </a:extLst>
          </p:cNvPr>
          <p:cNvSpPr/>
          <p:nvPr/>
        </p:nvSpPr>
        <p:spPr>
          <a:xfrm>
            <a:off x="7547939" y="5054981"/>
            <a:ext cx="964514" cy="820680"/>
          </a:xfrm>
          <a:prstGeom prst="pentagon">
            <a:avLst/>
          </a:prstGeom>
          <a:noFill/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87137E3-7BF3-45A1-A22E-4DA6BD5D5EFE}"/>
              </a:ext>
            </a:extLst>
          </p:cNvPr>
          <p:cNvCxnSpPr>
            <a:cxnSpLocks/>
            <a:endCxn id="31" idx="2"/>
          </p:cNvCxnSpPr>
          <p:nvPr/>
        </p:nvCxnSpPr>
        <p:spPr>
          <a:xfrm flipH="1">
            <a:off x="7732145" y="5081983"/>
            <a:ext cx="290702" cy="79367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DDFE3F5-3C2D-413B-9FC7-E37FA33C4F82}"/>
              </a:ext>
            </a:extLst>
          </p:cNvPr>
          <p:cNvCxnSpPr>
            <a:cxnSpLocks/>
          </p:cNvCxnSpPr>
          <p:nvPr/>
        </p:nvCxnSpPr>
        <p:spPr>
          <a:xfrm>
            <a:off x="7587153" y="5356394"/>
            <a:ext cx="960118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05E1760-8139-4CA0-AC30-98C8FEA4F75B}"/>
              </a:ext>
            </a:extLst>
          </p:cNvPr>
          <p:cNvCxnSpPr>
            <a:cxnSpLocks/>
          </p:cNvCxnSpPr>
          <p:nvPr/>
        </p:nvCxnSpPr>
        <p:spPr>
          <a:xfrm>
            <a:off x="7579017" y="5356394"/>
            <a:ext cx="776752" cy="49466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032D0F9-DB37-4B6A-999E-B8B0D4FD5CFB}"/>
              </a:ext>
            </a:extLst>
          </p:cNvPr>
          <p:cNvCxnSpPr>
            <a:cxnSpLocks/>
          </p:cNvCxnSpPr>
          <p:nvPr/>
        </p:nvCxnSpPr>
        <p:spPr>
          <a:xfrm flipV="1">
            <a:off x="7761718" y="5340332"/>
            <a:ext cx="776752" cy="49466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3ED8B01-0659-430B-8236-FBB00AD6C237}"/>
              </a:ext>
            </a:extLst>
          </p:cNvPr>
          <p:cNvCxnSpPr>
            <a:cxnSpLocks/>
            <a:stCxn id="31" idx="0"/>
          </p:cNvCxnSpPr>
          <p:nvPr/>
        </p:nvCxnSpPr>
        <p:spPr>
          <a:xfrm>
            <a:off x="8030196" y="5054981"/>
            <a:ext cx="283481" cy="738521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Isosceles Triangle 49">
            <a:extLst>
              <a:ext uri="{FF2B5EF4-FFF2-40B4-BE49-F238E27FC236}">
                <a16:creationId xmlns:a16="http://schemas.microsoft.com/office/drawing/2014/main" id="{BC0265E6-1DB4-40F7-8416-82D0CB90EA26}"/>
              </a:ext>
            </a:extLst>
          </p:cNvPr>
          <p:cNvSpPr/>
          <p:nvPr/>
        </p:nvSpPr>
        <p:spPr>
          <a:xfrm>
            <a:off x="4853643" y="5133815"/>
            <a:ext cx="776752" cy="637596"/>
          </a:xfrm>
          <a:prstGeom prst="triangl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4FB1870-E723-45FF-B752-8BB2C3DD20D0}"/>
              </a:ext>
            </a:extLst>
          </p:cNvPr>
          <p:cNvSpPr/>
          <p:nvPr/>
        </p:nvSpPr>
        <p:spPr>
          <a:xfrm>
            <a:off x="5551808" y="5704086"/>
            <a:ext cx="102949" cy="10653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325020EA-A727-4ADC-8802-B993C165036B}"/>
              </a:ext>
            </a:extLst>
          </p:cNvPr>
          <p:cNvSpPr/>
          <p:nvPr/>
        </p:nvSpPr>
        <p:spPr>
          <a:xfrm>
            <a:off x="4810641" y="5688161"/>
            <a:ext cx="102949" cy="10653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3FACE0E8-63D1-48D7-90FF-317638A84B7F}"/>
              </a:ext>
            </a:extLst>
          </p:cNvPr>
          <p:cNvSpPr/>
          <p:nvPr/>
        </p:nvSpPr>
        <p:spPr>
          <a:xfrm>
            <a:off x="5190544" y="5119007"/>
            <a:ext cx="102949" cy="10653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4" name="Arrow: Right 53">
            <a:extLst>
              <a:ext uri="{FF2B5EF4-FFF2-40B4-BE49-F238E27FC236}">
                <a16:creationId xmlns:a16="http://schemas.microsoft.com/office/drawing/2014/main" id="{E0B76C65-83BF-4268-A232-402397FBB23D}"/>
              </a:ext>
            </a:extLst>
          </p:cNvPr>
          <p:cNvSpPr/>
          <p:nvPr/>
        </p:nvSpPr>
        <p:spPr>
          <a:xfrm>
            <a:off x="6270171" y="5400460"/>
            <a:ext cx="669063" cy="234791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D1093DF-253D-4D9E-8305-7418B25458AF}"/>
              </a:ext>
            </a:extLst>
          </p:cNvPr>
          <p:cNvSpPr/>
          <p:nvPr/>
        </p:nvSpPr>
        <p:spPr>
          <a:xfrm>
            <a:off x="7705058" y="5781726"/>
            <a:ext cx="102949" cy="10653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FF0E2AC2-5E9E-42A7-B703-62B7B2CD358C}"/>
              </a:ext>
            </a:extLst>
          </p:cNvPr>
          <p:cNvSpPr/>
          <p:nvPr/>
        </p:nvSpPr>
        <p:spPr>
          <a:xfrm>
            <a:off x="7526716" y="5316786"/>
            <a:ext cx="102949" cy="10653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38FCEE7-72A9-44AE-ADB2-8A61CD8EF20F}"/>
              </a:ext>
            </a:extLst>
          </p:cNvPr>
          <p:cNvSpPr/>
          <p:nvPr/>
        </p:nvSpPr>
        <p:spPr>
          <a:xfrm>
            <a:off x="8290105" y="5788140"/>
            <a:ext cx="102949" cy="10653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BE98308-73FB-4CD8-B9BD-1967DC88901F}"/>
              </a:ext>
            </a:extLst>
          </p:cNvPr>
          <p:cNvSpPr/>
          <p:nvPr/>
        </p:nvSpPr>
        <p:spPr>
          <a:xfrm>
            <a:off x="7978721" y="5024418"/>
            <a:ext cx="102949" cy="10653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135BE26A-0DC5-4459-B2AC-BEEC5EB4C4B1}"/>
              </a:ext>
            </a:extLst>
          </p:cNvPr>
          <p:cNvSpPr/>
          <p:nvPr/>
        </p:nvSpPr>
        <p:spPr>
          <a:xfrm>
            <a:off x="8467677" y="5303127"/>
            <a:ext cx="102949" cy="10653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74718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D8116-4287-4F1D-96EF-9C5F9CD2C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6083" y="761723"/>
            <a:ext cx="6570617" cy="994387"/>
          </a:xfrm>
        </p:spPr>
        <p:txBody>
          <a:bodyPr>
            <a:normAutofit fontScale="90000"/>
          </a:bodyPr>
          <a:lstStyle/>
          <a:p>
            <a:r>
              <a:rPr lang="sv-SE" sz="4000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Ramsey Goodness Examples</a:t>
            </a:r>
            <a:endParaRPr lang="LID4096" sz="4000" dirty="0">
              <a:solidFill>
                <a:schemeClr val="accent3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8E1E8-D099-4DBD-9731-C174B63151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163376"/>
            <a:ext cx="8422245" cy="784010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endParaRPr lang="fa-IR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EDECEE-CD9D-4D23-9165-A53592DB6C17}"/>
              </a:ext>
            </a:extLst>
          </p:cNvPr>
          <p:cNvSpPr txBox="1"/>
          <p:nvPr/>
        </p:nvSpPr>
        <p:spPr>
          <a:xfrm flipV="1">
            <a:off x="2693218" y="3560658"/>
            <a:ext cx="6522129" cy="12561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LID4096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5C01D5-B90B-49FF-9D87-AABA31B5C146}"/>
              </a:ext>
            </a:extLst>
          </p:cNvPr>
          <p:cNvSpPr txBox="1"/>
          <p:nvPr/>
        </p:nvSpPr>
        <p:spPr>
          <a:xfrm>
            <a:off x="4465468" y="4523657"/>
            <a:ext cx="3719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i="1" dirty="0">
              <a:solidFill>
                <a:schemeClr val="accent4">
                  <a:lumMod val="50000"/>
                </a:schemeClr>
              </a:solidFill>
              <a:latin typeface="Cambria Math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F241CB1-25D6-452C-B9FA-4B105D030D3F}"/>
                  </a:ext>
                </a:extLst>
              </p:cNvPr>
              <p:cNvSpPr txBox="1"/>
              <p:nvPr/>
            </p:nvSpPr>
            <p:spPr>
              <a:xfrm>
                <a:off x="1849515" y="2362274"/>
                <a:ext cx="7091779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accent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Chvátal Theorem</a:t>
                </a:r>
                <a:r>
                  <a:rPr lang="en-US" sz="2400" dirty="0">
                    <a:solidFill>
                      <a:schemeClr val="accent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sv-SE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sv-SE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sv-SE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sv-SE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sv-SE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sv-SE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accent2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sv-SE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m:rPr>
                        <m:nor/>
                      </m:rPr>
                      <a:rPr lang="en-US" sz="2400" dirty="0">
                        <a:solidFill>
                          <a:schemeClr val="accent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is</m:t>
                    </m:r>
                    <m:r>
                      <a:rPr lang="sv-SE" sz="2400" b="0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2400" b="0" i="1" dirty="0">
                    <a:solidFill>
                      <a:schemeClr val="accent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-</a:t>
                </a:r>
                <a:r>
                  <a:rPr lang="en-US" sz="2400" b="0" dirty="0">
                    <a:solidFill>
                      <a:schemeClr val="accent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good</a:t>
                </a:r>
                <a:r>
                  <a:rPr lang="en-US" sz="2400" b="0" i="1" dirty="0">
                    <a:solidFill>
                      <a:schemeClr val="accent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</a:t>
                </a:r>
              </a:p>
              <a:p>
                <a:endParaRPr lang="LID4096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F241CB1-25D6-452C-B9FA-4B105D030D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9515" y="2362274"/>
                <a:ext cx="7091779" cy="738664"/>
              </a:xfrm>
              <a:prstGeom prst="rect">
                <a:avLst/>
              </a:prstGeom>
              <a:blipFill>
                <a:blip r:embed="rId2"/>
                <a:stretch>
                  <a:fillRect l="-1289" t="-6612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2A44A4E-A3A5-4591-A0DC-CE003638F241}"/>
                  </a:ext>
                </a:extLst>
              </p:cNvPr>
              <p:cNvSpPr txBox="1"/>
              <p:nvPr/>
            </p:nvSpPr>
            <p:spPr>
              <a:xfrm>
                <a:off x="1983846" y="3060204"/>
                <a:ext cx="832725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/>
                        </a:rPr>
                        <m:t>𝑅</m:t>
                      </m:r>
                      <m:d>
                        <m:dPr>
                          <m:ctrlPr>
                            <a:rPr lang="en-US" sz="2800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800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en-US" sz="2800" i="1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2800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sz="2800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−1</m:t>
                          </m:r>
                        </m:e>
                      </m:d>
                      <m:d>
                        <m:dPr>
                          <m:ctrlPr>
                            <a:rPr lang="en-US" sz="2800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𝑚</m:t>
                          </m:r>
                          <m:r>
                            <a:rPr lang="en-US" sz="2800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−1</m:t>
                          </m:r>
                        </m:e>
                      </m:d>
                      <m:r>
                        <a:rPr lang="en-US" sz="2800" i="1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/>
                        </a:rPr>
                        <m:t>+1</m:t>
                      </m:r>
                      <m:r>
                        <a:rPr lang="sv-SE" sz="2800" i="1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sv-SE" sz="2800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2A44A4E-A3A5-4591-A0DC-CE003638F2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3846" y="3060204"/>
                <a:ext cx="8327255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544B3EF-BB16-461B-A97A-25CD1C531AE1}"/>
                  </a:ext>
                </a:extLst>
              </p:cNvPr>
              <p:cNvSpPr txBox="1"/>
              <p:nvPr/>
            </p:nvSpPr>
            <p:spPr>
              <a:xfrm>
                <a:off x="3368187" y="4285624"/>
                <a:ext cx="5512725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4−1</m:t>
                          </m:r>
                        </m:e>
                      </m:d>
                      <m:d>
                        <m:dPr>
                          <m:ctrlPr>
                            <a:rPr lang="en-US" sz="24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2−1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+1=4.</m:t>
                      </m:r>
                    </m:oMath>
                  </m:oMathPara>
                </a14:m>
                <a:endParaRPr lang="LID4096" sz="2400" dirty="0">
                  <a:solidFill>
                    <a:schemeClr val="accent3"/>
                  </a:solidFill>
                </a:endParaRPr>
              </a:p>
              <a:p>
                <a:endParaRPr lang="LID4096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544B3EF-BB16-461B-A97A-25CD1C531A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8187" y="4285624"/>
                <a:ext cx="5512725" cy="7386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1C631754-28C9-4541-AF0F-025BB07BCD88}"/>
              </a:ext>
            </a:extLst>
          </p:cNvPr>
          <p:cNvSpPr txBox="1"/>
          <p:nvPr/>
        </p:nvSpPr>
        <p:spPr>
          <a:xfrm>
            <a:off x="2004910" y="3854518"/>
            <a:ext cx="35881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example </a:t>
            </a:r>
            <a:endParaRPr lang="LID4096" sz="1800" dirty="0">
              <a:solidFill>
                <a:schemeClr val="accent3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LID4096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AA65AD8-E320-4C24-923C-60989E66E433}"/>
              </a:ext>
            </a:extLst>
          </p:cNvPr>
          <p:cNvSpPr txBox="1"/>
          <p:nvPr/>
        </p:nvSpPr>
        <p:spPr>
          <a:xfrm flipV="1">
            <a:off x="4300930" y="5082023"/>
            <a:ext cx="65828" cy="45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LID4096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17185B8-B523-4BCA-97AF-EC75965C7A86}"/>
              </a:ext>
            </a:extLst>
          </p:cNvPr>
          <p:cNvSpPr/>
          <p:nvPr/>
        </p:nvSpPr>
        <p:spPr>
          <a:xfrm>
            <a:off x="3876874" y="5082023"/>
            <a:ext cx="102949" cy="10653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59571AB-92E1-44BE-9452-C9D58C296B59}"/>
              </a:ext>
            </a:extLst>
          </p:cNvPr>
          <p:cNvSpPr/>
          <p:nvPr/>
        </p:nvSpPr>
        <p:spPr>
          <a:xfrm>
            <a:off x="3412223" y="5602069"/>
            <a:ext cx="102949" cy="10653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E4661B2-EB6B-4B62-83DC-EFD9286EB702}"/>
              </a:ext>
            </a:extLst>
          </p:cNvPr>
          <p:cNvCxnSpPr>
            <a:cxnSpLocks/>
          </p:cNvCxnSpPr>
          <p:nvPr/>
        </p:nvCxnSpPr>
        <p:spPr>
          <a:xfrm>
            <a:off x="5318578" y="5381792"/>
            <a:ext cx="719750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DA25F733-BD70-4B88-BB7E-E57F5CD4FD80}"/>
              </a:ext>
            </a:extLst>
          </p:cNvPr>
          <p:cNvSpPr/>
          <p:nvPr/>
        </p:nvSpPr>
        <p:spPr>
          <a:xfrm>
            <a:off x="3916561" y="5738798"/>
            <a:ext cx="102949" cy="10653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BA0AB0A-C66E-46B5-849F-E6E8189E6D79}"/>
              </a:ext>
            </a:extLst>
          </p:cNvPr>
          <p:cNvCxnSpPr>
            <a:cxnSpLocks/>
            <a:stCxn id="21" idx="4"/>
            <a:endCxn id="24" idx="0"/>
          </p:cNvCxnSpPr>
          <p:nvPr/>
        </p:nvCxnSpPr>
        <p:spPr>
          <a:xfrm>
            <a:off x="3928349" y="5188556"/>
            <a:ext cx="39687" cy="550242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98009FE-31B8-4DAD-A476-94090C91B790}"/>
              </a:ext>
            </a:extLst>
          </p:cNvPr>
          <p:cNvCxnSpPr>
            <a:cxnSpLocks/>
            <a:stCxn id="21" idx="3"/>
          </p:cNvCxnSpPr>
          <p:nvPr/>
        </p:nvCxnSpPr>
        <p:spPr>
          <a:xfrm flipH="1">
            <a:off x="3490517" y="5172955"/>
            <a:ext cx="401434" cy="446685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6B534CE-DD53-4F47-84B9-AE51DE94D82C}"/>
              </a:ext>
            </a:extLst>
          </p:cNvPr>
          <p:cNvCxnSpPr>
            <a:cxnSpLocks/>
          </p:cNvCxnSpPr>
          <p:nvPr/>
        </p:nvCxnSpPr>
        <p:spPr>
          <a:xfrm>
            <a:off x="3976537" y="5154952"/>
            <a:ext cx="485272" cy="514127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37CCB4F1-DFEA-4B6A-B365-91994884AA60}"/>
              </a:ext>
            </a:extLst>
          </p:cNvPr>
          <p:cNvSpPr/>
          <p:nvPr/>
        </p:nvSpPr>
        <p:spPr>
          <a:xfrm>
            <a:off x="4418835" y="5619640"/>
            <a:ext cx="102949" cy="10653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4C7A081B-CD7C-427E-93B5-217F52BB6EC9}"/>
              </a:ext>
            </a:extLst>
          </p:cNvPr>
          <p:cNvSpPr/>
          <p:nvPr/>
        </p:nvSpPr>
        <p:spPr>
          <a:xfrm>
            <a:off x="6038328" y="5317301"/>
            <a:ext cx="102949" cy="10653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2FC71158-771A-4802-82A2-86E940A95957}"/>
              </a:ext>
            </a:extLst>
          </p:cNvPr>
          <p:cNvSpPr/>
          <p:nvPr/>
        </p:nvSpPr>
        <p:spPr>
          <a:xfrm>
            <a:off x="5290072" y="5323244"/>
            <a:ext cx="102949" cy="10653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E0A1A14-B278-49B5-8C90-AE139C3FB762}"/>
              </a:ext>
            </a:extLst>
          </p:cNvPr>
          <p:cNvSpPr/>
          <p:nvPr/>
        </p:nvSpPr>
        <p:spPr>
          <a:xfrm>
            <a:off x="7859747" y="5042646"/>
            <a:ext cx="719221" cy="69615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349FD6CB-F2C2-4175-A1BF-B518CB6482DF}"/>
              </a:ext>
            </a:extLst>
          </p:cNvPr>
          <p:cNvSpPr/>
          <p:nvPr/>
        </p:nvSpPr>
        <p:spPr>
          <a:xfrm>
            <a:off x="8532101" y="4992088"/>
            <a:ext cx="102949" cy="10653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8C10D77D-AAEB-4DD3-8AC0-1E32C8601826}"/>
              </a:ext>
            </a:extLst>
          </p:cNvPr>
          <p:cNvSpPr/>
          <p:nvPr/>
        </p:nvSpPr>
        <p:spPr>
          <a:xfrm>
            <a:off x="7821381" y="5666160"/>
            <a:ext cx="102949" cy="10653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E565EADD-605E-4CAC-AD62-74130A7B7104}"/>
              </a:ext>
            </a:extLst>
          </p:cNvPr>
          <p:cNvSpPr/>
          <p:nvPr/>
        </p:nvSpPr>
        <p:spPr>
          <a:xfrm>
            <a:off x="7824668" y="4998349"/>
            <a:ext cx="102949" cy="10653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7" name="Arrow: Right 56">
            <a:extLst>
              <a:ext uri="{FF2B5EF4-FFF2-40B4-BE49-F238E27FC236}">
                <a16:creationId xmlns:a16="http://schemas.microsoft.com/office/drawing/2014/main" id="{F1751142-1899-4100-8C62-42486D5038DF}"/>
              </a:ext>
            </a:extLst>
          </p:cNvPr>
          <p:cNvSpPr/>
          <p:nvPr/>
        </p:nvSpPr>
        <p:spPr>
          <a:xfrm>
            <a:off x="6727544" y="5223355"/>
            <a:ext cx="550543" cy="258014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ED8FA280-771B-44B1-8218-42DBC8802804}"/>
              </a:ext>
            </a:extLst>
          </p:cNvPr>
          <p:cNvCxnSpPr>
            <a:cxnSpLocks/>
          </p:cNvCxnSpPr>
          <p:nvPr/>
        </p:nvCxnSpPr>
        <p:spPr>
          <a:xfrm>
            <a:off x="7914906" y="5087764"/>
            <a:ext cx="664062" cy="638408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94DA2A7-BDBB-49BE-A5D1-1706BC81A643}"/>
              </a:ext>
            </a:extLst>
          </p:cNvPr>
          <p:cNvCxnSpPr>
            <a:cxnSpLocks/>
          </p:cNvCxnSpPr>
          <p:nvPr/>
        </p:nvCxnSpPr>
        <p:spPr>
          <a:xfrm flipH="1">
            <a:off x="7919719" y="5075000"/>
            <a:ext cx="626947" cy="60625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010A7634-FA7F-8FD7-28BC-CABF2C523D3D}"/>
              </a:ext>
            </a:extLst>
          </p:cNvPr>
          <p:cNvSpPr/>
          <p:nvPr/>
        </p:nvSpPr>
        <p:spPr>
          <a:xfrm>
            <a:off x="8506364" y="5647632"/>
            <a:ext cx="102949" cy="10653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02995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F02AF-13DB-4AC6-AE07-EC0FFD3AC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i="0" u="none" strike="noStrike" baseline="0" dirty="0">
                <a:solidFill>
                  <a:schemeClr val="accent3"/>
                </a:solidFill>
                <a:latin typeface="MBNMF L+ LM Roman 10"/>
              </a:rPr>
              <a:t>Allen, Brightwell, and Skokan</a:t>
            </a:r>
            <a:r>
              <a:rPr lang="en-GB" sz="3600" dirty="0">
                <a:solidFill>
                  <a:schemeClr val="accent3"/>
                </a:solidFill>
                <a:latin typeface="MBNMF L+ LM Roman 10"/>
              </a:rPr>
              <a:t> C</a:t>
            </a:r>
            <a:r>
              <a:rPr lang="en-GB" sz="3600" i="0" u="none" strike="noStrike" baseline="0" dirty="0">
                <a:solidFill>
                  <a:schemeClr val="accent3"/>
                </a:solidFill>
                <a:latin typeface="MBNMF L+ LM Roman 10"/>
              </a:rPr>
              <a:t>onjecture</a:t>
            </a:r>
            <a:endParaRPr lang="LID4096" sz="3600" dirty="0">
              <a:solidFill>
                <a:schemeClr val="accent3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E7691-B168-473A-84B1-29D699AB01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453231"/>
            <a:ext cx="8770571" cy="4097402"/>
          </a:xfrm>
        </p:spPr>
        <p:txBody>
          <a:bodyPr>
            <a:normAutofit/>
          </a:bodyPr>
          <a:lstStyle/>
          <a:p>
            <a:endParaRPr lang="en-US" sz="3200" i="1" dirty="0">
              <a:solidFill>
                <a:schemeClr val="accent3"/>
              </a:solidFill>
              <a:latin typeface="Cambria Math"/>
            </a:endParaRPr>
          </a:p>
          <a:p>
            <a:endParaRPr lang="sv-SE" sz="3200" b="1" dirty="0">
              <a:solidFill>
                <a:schemeClr val="accent4">
                  <a:lumMod val="50000"/>
                </a:schemeClr>
              </a:solidFill>
            </a:endParaRPr>
          </a:p>
          <a:p>
            <a:endParaRPr lang="sv-SE" sz="3200" dirty="0">
              <a:solidFill>
                <a:schemeClr val="accent3"/>
              </a:solidFill>
            </a:endParaRPr>
          </a:p>
          <a:p>
            <a:endParaRPr lang="sv-SE" sz="2000" dirty="0">
              <a:solidFill>
                <a:schemeClr val="accent4">
                  <a:lumMod val="50000"/>
                </a:schemeClr>
              </a:solidFill>
            </a:endParaRPr>
          </a:p>
          <a:p>
            <a:endParaRPr lang="LID4096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7C22E1-3080-46FC-9B87-13A8BA4F1787}"/>
              </a:ext>
            </a:extLst>
          </p:cNvPr>
          <p:cNvSpPr txBox="1"/>
          <p:nvPr/>
        </p:nvSpPr>
        <p:spPr>
          <a:xfrm>
            <a:off x="4953782" y="2567075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v-SE" sz="1800" dirty="0">
              <a:solidFill>
                <a:schemeClr val="accent3"/>
              </a:solidFill>
            </a:endParaRPr>
          </a:p>
          <a:p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B1B5602-DF50-4201-8363-FA59FC561B22}"/>
                  </a:ext>
                </a:extLst>
              </p:cNvPr>
              <p:cNvSpPr txBox="1"/>
              <p:nvPr/>
            </p:nvSpPr>
            <p:spPr>
              <a:xfrm>
                <a:off x="1894714" y="2498102"/>
                <a:ext cx="9005134" cy="6771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v-SE" sz="2000" b="1" dirty="0">
                    <a:solidFill>
                      <a:schemeClr val="accent4">
                        <a:lumMod val="7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Conjecture: </a:t>
                </a:r>
                <a:r>
                  <a:rPr lang="sv-SE" sz="2000" dirty="0">
                    <a:solidFill>
                      <a:schemeClr val="accent4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Let</a:t>
                </a:r>
                <a:r>
                  <a:rPr lang="sv-SE" sz="2000" dirty="0">
                    <a:solidFill>
                      <a:schemeClr val="accent4">
                        <a:lumMod val="50000"/>
                      </a:schemeClr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sv-SE" sz="2000" b="0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lang="sv-SE" sz="2000" b="0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sv-SE" sz="2000" dirty="0">
                    <a:solidFill>
                      <a:schemeClr val="accent4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be a fixed graph with </a:t>
                </a:r>
                <a14:m>
                  <m:oMath xmlns:m="http://schemas.openxmlformats.org/officeDocument/2006/math">
                    <m:r>
                      <a:rPr lang="sv-SE" sz="2000" b="0" i="1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𝜒</m:t>
                    </m:r>
                    <m:r>
                      <a:rPr lang="sv-SE" sz="2000" b="0" i="1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sv-SE" sz="2000" b="0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sv-SE" sz="2000" dirty="0">
                    <a:solidFill>
                      <a:schemeClr val="accent4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)=</a:t>
                </a:r>
                <a14:m>
                  <m:oMath xmlns:m="http://schemas.openxmlformats.org/officeDocument/2006/math">
                    <m:r>
                      <a:rPr lang="sv-SE" sz="2000" b="0" i="1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sv-SE" sz="2000" dirty="0">
                    <a:solidFill>
                      <a:schemeClr val="accent4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and let </a:t>
                </a:r>
                <a14:m>
                  <m:oMath xmlns:m="http://schemas.openxmlformats.org/officeDocument/2006/math">
                    <m:r>
                      <a:rPr lang="sv-SE" sz="2000" b="0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sv-SE" sz="2000" b="0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sv-SE" sz="2000" b="0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d>
                      <m:dPr>
                        <m:begChr m:val="|"/>
                        <m:endChr m:val="|"/>
                        <m:ctrlPr>
                          <a:rPr lang="sv-SE" sz="200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2000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</m:d>
                    <m:r>
                      <a:rPr lang="sv-SE" sz="2000" b="0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sv-SE" sz="2000" dirty="0">
                    <a:solidFill>
                      <a:schemeClr val="accent4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Then</a:t>
                </a:r>
              </a:p>
              <a:p>
                <a:endParaRPr lang="LID4096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B1B5602-DF50-4201-8363-FA59FC561B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4714" y="2498102"/>
                <a:ext cx="9005134" cy="677108"/>
              </a:xfrm>
              <a:prstGeom prst="rect">
                <a:avLst/>
              </a:prstGeom>
              <a:blipFill>
                <a:blip r:embed="rId2"/>
                <a:stretch>
                  <a:fillRect l="-745" t="-5405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7E85955-76DC-489E-B64A-DCD782B7AB87}"/>
                  </a:ext>
                </a:extLst>
              </p:cNvPr>
              <p:cNvSpPr txBox="1"/>
              <p:nvPr/>
            </p:nvSpPr>
            <p:spPr>
              <a:xfrm>
                <a:off x="3108155" y="3258150"/>
                <a:ext cx="6128656" cy="800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chemeClr val="accent3"/>
                          </a:solidFill>
                          <a:latin typeface="Cambria Math"/>
                        </a:rPr>
                        <m:t>𝑅</m:t>
                      </m:r>
                      <m:d>
                        <m:dPr>
                          <m:ctrlPr>
                            <a:rPr lang="en-US" sz="280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accent3"/>
                                  </a:solidFill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chemeClr val="accent3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800" i="1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  <m:t>, </m:t>
                          </m:r>
                          <m:r>
                            <a:rPr lang="sv-SE" sz="28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US" sz="2800" i="1" smtClean="0">
                          <a:solidFill>
                            <a:schemeClr val="accent3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280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sz="2800" i="1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sz="2800" i="1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  <m:t>1</m:t>
                          </m:r>
                        </m:e>
                      </m:d>
                      <m:d>
                        <m:dPr>
                          <m:ctrlPr>
                            <a:rPr lang="en-US" sz="280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28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i="1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sz="2800" i="1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  <m:t>1</m:t>
                          </m:r>
                        </m:e>
                      </m:d>
                      <m:r>
                        <a:rPr lang="en-US" sz="2800" i="1" smtClean="0">
                          <a:solidFill>
                            <a:schemeClr val="accent3"/>
                          </a:solidFill>
                          <a:latin typeface="Cambria Math"/>
                        </a:rPr>
                        <m:t>+</m:t>
                      </m:r>
                      <m:r>
                        <a:rPr lang="el-GR" sz="2800" i="1" smtClean="0">
                          <a:solidFill>
                            <a:schemeClr val="accent3"/>
                          </a:solidFill>
                          <a:latin typeface="Cambria Math"/>
                          <a:ea typeface="Cambria Math"/>
                        </a:rPr>
                        <m:t>𝜎</m:t>
                      </m:r>
                      <m:d>
                        <m:dPr>
                          <m:ctrlPr>
                            <a:rPr lang="en-US" sz="280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800" i="1" smtClean="0">
                              <a:solidFill>
                                <a:schemeClr val="accent3"/>
                              </a:solidFill>
                              <a:latin typeface="Cambria Math"/>
                              <a:ea typeface="Cambria Math"/>
                            </a:rPr>
                            <m:t>𝐻</m:t>
                          </m:r>
                        </m:e>
                      </m:d>
                      <m:r>
                        <a:rPr lang="sv-SE" sz="280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sv-SE" sz="2800" dirty="0">
                  <a:solidFill>
                    <a:schemeClr val="accent3"/>
                  </a:solidFill>
                </a:endParaRPr>
              </a:p>
              <a:p>
                <a:endParaRPr lang="LID4096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7E85955-76DC-489E-B64A-DCD782B7AB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8155" y="3258150"/>
                <a:ext cx="6128656" cy="80021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E711B58-1C0F-46C7-8131-2603494EE45F}"/>
                  </a:ext>
                </a:extLst>
              </p:cNvPr>
              <p:cNvSpPr txBox="1"/>
              <p:nvPr/>
            </p:nvSpPr>
            <p:spPr>
              <a:xfrm>
                <a:off x="1894714" y="4205247"/>
                <a:ext cx="7946936" cy="6771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v-SE" sz="2000" b="1" dirty="0">
                    <a:solidFill>
                      <a:schemeClr val="accent4">
                        <a:lumMod val="7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Theorem: </a:t>
                </a:r>
                <a:r>
                  <a:rPr lang="sv-SE" sz="2000" dirty="0">
                    <a:solidFill>
                      <a:schemeClr val="accent4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Let</a:t>
                </a:r>
                <a:r>
                  <a:rPr lang="sv-SE" sz="2000" dirty="0">
                    <a:solidFill>
                      <a:schemeClr val="accent4">
                        <a:lumMod val="50000"/>
                      </a:schemeClr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sv-SE" sz="2000" b="0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lang="sv-SE" sz="2000" b="0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sv-SE" sz="2000" dirty="0">
                    <a:solidFill>
                      <a:schemeClr val="accent4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be a fixed graph with </a:t>
                </a:r>
                <a14:m>
                  <m:oMath xmlns:m="http://schemas.openxmlformats.org/officeDocument/2006/math">
                    <m:r>
                      <a:rPr lang="sv-SE" sz="2000" b="0" i="1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𝜒</m:t>
                    </m:r>
                    <m:r>
                      <a:rPr lang="sv-SE" sz="2000" b="0" i="1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sv-SE" sz="2000" b="0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sv-SE" sz="2000" dirty="0">
                    <a:solidFill>
                      <a:schemeClr val="accent4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)=</a:t>
                </a:r>
                <a14:m>
                  <m:oMath xmlns:m="http://schemas.openxmlformats.org/officeDocument/2006/math">
                    <m:r>
                      <a:rPr lang="sv-SE" sz="2000" b="0" i="1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sv-SE" sz="2000" dirty="0">
                    <a:solidFill>
                      <a:schemeClr val="accent4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and let </a:t>
                </a:r>
                <a14:m>
                  <m:oMath xmlns:m="http://schemas.openxmlformats.org/officeDocument/2006/math">
                    <m:r>
                      <a:rPr lang="sv-SE" sz="2000" b="0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sv-SE" sz="2000" b="0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sv-SE" sz="2000" b="0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</m:t>
                    </m:r>
                    <m:d>
                      <m:dPr>
                        <m:begChr m:val="|"/>
                        <m:endChr m:val="|"/>
                        <m:ctrlPr>
                          <a:rPr lang="sv-SE" sz="200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2000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</m:d>
                    <m:r>
                      <a:rPr lang="sv-SE" sz="2000" b="0" i="0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sv-SE" sz="2000" dirty="0">
                    <a:solidFill>
                      <a:schemeClr val="accent4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Then </a:t>
                </a:r>
              </a:p>
              <a:p>
                <a:endParaRPr lang="LID4096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E711B58-1C0F-46C7-8131-2603494EE4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4714" y="4205247"/>
                <a:ext cx="7946936" cy="677108"/>
              </a:xfrm>
              <a:prstGeom prst="rect">
                <a:avLst/>
              </a:prstGeom>
              <a:blipFill>
                <a:blip r:embed="rId4"/>
                <a:stretch>
                  <a:fillRect l="-844" t="-5405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3153A87-BF29-41E8-B02C-8A4CADC24F6D}"/>
                  </a:ext>
                </a:extLst>
              </p:cNvPr>
              <p:cNvSpPr txBox="1"/>
              <p:nvPr/>
            </p:nvSpPr>
            <p:spPr>
              <a:xfrm>
                <a:off x="3259492" y="5372677"/>
                <a:ext cx="5825982" cy="800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chemeClr val="accent3"/>
                          </a:solidFill>
                          <a:latin typeface="Cambria Math"/>
                        </a:rPr>
                        <m:t>𝑅</m:t>
                      </m:r>
                      <m:d>
                        <m:dPr>
                          <m:ctrlPr>
                            <a:rPr lang="en-US" sz="2800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accent3"/>
                                  </a:solidFill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chemeClr val="accent3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800" i="1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  <m:t>, </m:t>
                          </m:r>
                          <m:r>
                            <a:rPr lang="sv-SE" sz="28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US" sz="2800" i="1">
                          <a:solidFill>
                            <a:schemeClr val="accent3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2800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sz="2800" i="1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sz="2800" i="1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  <m:t>1</m:t>
                          </m:r>
                        </m:e>
                      </m:d>
                      <m:d>
                        <m:dPr>
                          <m:ctrlPr>
                            <a:rPr lang="en-US" sz="2800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28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i="1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sz="2800" i="1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  <m:t>1</m:t>
                          </m:r>
                        </m:e>
                      </m:d>
                      <m:r>
                        <a:rPr lang="en-US" sz="2800" i="1">
                          <a:solidFill>
                            <a:schemeClr val="accent3"/>
                          </a:solidFill>
                          <a:latin typeface="Cambria Math"/>
                        </a:rPr>
                        <m:t>+</m:t>
                      </m:r>
                      <m:r>
                        <a:rPr lang="el-GR" sz="2800" i="1">
                          <a:solidFill>
                            <a:schemeClr val="accent3"/>
                          </a:solidFill>
                          <a:latin typeface="Cambria Math"/>
                          <a:ea typeface="Cambria Math"/>
                        </a:rPr>
                        <m:t>𝜎</m:t>
                      </m:r>
                      <m:d>
                        <m:dPr>
                          <m:ctrlPr>
                            <a:rPr lang="en-US" sz="2800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chemeClr val="accent3"/>
                              </a:solidFill>
                              <a:latin typeface="Cambria Math"/>
                              <a:ea typeface="Cambria Math"/>
                            </a:rPr>
                            <m:t>𝐻</m:t>
                          </m:r>
                        </m:e>
                      </m:d>
                      <m:r>
                        <a:rPr lang="sv-SE" sz="2800" i="1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sv-SE" sz="2800" dirty="0">
                  <a:solidFill>
                    <a:schemeClr val="accent3"/>
                  </a:solidFill>
                </a:endParaRPr>
              </a:p>
              <a:p>
                <a:endParaRPr lang="LID4096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3153A87-BF29-41E8-B02C-8A4CADC24F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9492" y="5372677"/>
                <a:ext cx="5825982" cy="80021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5597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67179-8B9C-4773-B658-C73447507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9740" y="770694"/>
            <a:ext cx="3402824" cy="13452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Results</a:t>
            </a:r>
            <a:endParaRPr lang="LID4096" sz="4000" dirty="0">
              <a:solidFill>
                <a:schemeClr val="accent3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977FA1-376B-4C66-B4F2-9E6BD38A1F3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920240" y="2312276"/>
                <a:ext cx="8803985" cy="1709308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>
                    <a:solidFill>
                      <a:schemeClr val="accent3">
                        <a:lumMod val="7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sz="2000" dirty="0">
                    <a:solidFill>
                      <a:schemeClr val="accent3">
                        <a:lumMod val="7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is a graph with </a:t>
                </a:r>
                <a14:m>
                  <m:oMath xmlns:m="http://schemas.openxmlformats.org/officeDocument/2006/math">
                    <m:r>
                      <a:rPr lang="sv-SE" sz="2000" b="0" i="1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𝜒</m:t>
                    </m:r>
                    <m:r>
                      <a:rPr lang="sv-SE" sz="2000" b="0" i="1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sv-SE" sz="2000" b="0" i="1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sv-SE" sz="2000" dirty="0">
                    <a:solidFill>
                      <a:schemeClr val="accent3">
                        <a:lumMod val="7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)=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sv-SE" sz="2000" dirty="0">
                    <a:solidFill>
                      <a:schemeClr val="accent3">
                        <a:lumMod val="7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000" dirty="0">
                    <a:solidFill>
                      <a:schemeClr val="accent3">
                        <a:lumMod val="7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l-GR" sz="2000" b="0" i="1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/>
                        <a:ea typeface="Cambria Math"/>
                      </a:rPr>
                      <m:t>𝜎</m:t>
                    </m:r>
                    <m:d>
                      <m:dPr>
                        <m:ctrlPr>
                          <a:rPr lang="en-US" sz="2000" i="1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sz="2000" b="0" i="1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𝐻</m:t>
                        </m:r>
                      </m:e>
                    </m:d>
                    <m:r>
                      <a:rPr lang="sv-SE" sz="2000" b="0" i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2000" dirty="0">
                    <a:solidFill>
                      <a:schemeClr val="accent3">
                        <a:lumMod val="7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 Also let </a:t>
                </a:r>
                <a14:m>
                  <m:oMath xmlns:m="http://schemas.openxmlformats.org/officeDocument/2006/math">
                    <m:r>
                      <a:rPr lang="sv-SE" sz="2000" b="0" i="1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sv-SE" sz="2000" b="0" i="1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sz="2000" b="0" i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d>
                      <m:dPr>
                        <m:begChr m:val="|"/>
                        <m:endChr m:val="|"/>
                        <m:ctrlPr>
                          <a:rPr lang="sv-SE" sz="2000" i="1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2000" b="0" i="1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accent3">
                        <a:lumMod val="7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 Then </a:t>
                </a:r>
                <a:endParaRPr lang="LID4096" sz="2000" dirty="0">
                  <a:solidFill>
                    <a:schemeClr val="accent3">
                      <a:lumMod val="7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977FA1-376B-4C66-B4F2-9E6BD38A1F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20240" y="2312276"/>
                <a:ext cx="8803985" cy="1709308"/>
              </a:xfrm>
              <a:blipFill>
                <a:blip r:embed="rId2"/>
                <a:stretch>
                  <a:fillRect l="-485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A096CB6-E576-46A9-BE35-40641CA6A39E}"/>
                  </a:ext>
                </a:extLst>
              </p:cNvPr>
              <p:cNvSpPr txBox="1"/>
              <p:nvPr/>
            </p:nvSpPr>
            <p:spPr>
              <a:xfrm>
                <a:off x="3047260" y="3303644"/>
                <a:ext cx="609452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/>
                        </a:rPr>
                        <m:t>𝑅</m:t>
                      </m:r>
                      <m:d>
                        <m:dPr>
                          <m:ctrlPr>
                            <a:rPr lang="en-US" sz="2800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800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, </m:t>
                          </m:r>
                          <m:r>
                            <a:rPr lang="sv-SE" sz="28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US" sz="2800" i="1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8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sv-SE" sz="28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sv-SE" sz="28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sv-SE" sz="2800" b="0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A096CB6-E576-46A9-BE35-40641CA6A3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7260" y="3303644"/>
                <a:ext cx="609452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E0A1B6D3-F741-491B-AC1A-8ABBF40C8006}"/>
              </a:ext>
            </a:extLst>
          </p:cNvPr>
          <p:cNvSpPr txBox="1"/>
          <p:nvPr/>
        </p:nvSpPr>
        <p:spPr>
          <a:xfrm>
            <a:off x="5637320" y="2974019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LID4096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25E3E0A-22D2-4FEB-A436-2C92DB5B4880}"/>
                  </a:ext>
                </a:extLst>
              </p:cNvPr>
              <p:cNvSpPr txBox="1"/>
              <p:nvPr/>
            </p:nvSpPr>
            <p:spPr>
              <a:xfrm>
                <a:off x="2036459" y="4563171"/>
                <a:ext cx="8333469" cy="17901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>
                    <a:solidFill>
                      <a:schemeClr val="accent3">
                        <a:lumMod val="7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Conjecture: </a:t>
                </a:r>
                <a:r>
                  <a:rPr lang="sv-SE" sz="2000" dirty="0">
                    <a:solidFill>
                      <a:schemeClr val="accent3">
                        <a:lumMod val="7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sv-SE" sz="2000" i="1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sv-SE" sz="2000" i="1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sz="2000" i="1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sv-SE" sz="2000" b="0" i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sv-SE" sz="2000" i="1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000" i="1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sv-SE" sz="2000" i="1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v-SE" sz="2000" b="0" i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v-SE" sz="2000" i="1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000" i="1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sv-SE" sz="2000" i="1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sv-SE" sz="2000" b="0" i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sv-SE" sz="2000" b="0" i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sz="2000" dirty="0">
                    <a:solidFill>
                      <a:schemeClr val="accent3">
                        <a:lumMod val="7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we have</a:t>
                </a:r>
              </a:p>
              <a:p>
                <a:endParaRPr lang="en-US" sz="2000" dirty="0">
                  <a:solidFill>
                    <a:schemeClr val="accent3">
                      <a:lumMod val="7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/>
                        </a:rPr>
                        <m:t>𝑅</m:t>
                      </m:r>
                      <m:d>
                        <m:dPr>
                          <m:ctrlPr>
                            <a:rPr lang="en-US" sz="2800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800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sv-SE" sz="2800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sz="2800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sv-SE" sz="28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sz="28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sv-SE" sz="28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sv-SE" sz="2800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sv-SE" sz="28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sz="28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sv-SE" sz="28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r>
                        <a:rPr lang="en-US" sz="2800" i="1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8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sv-SE" sz="28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v-SE" sz="28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8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sv-SE" sz="28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sv-SE" sz="2800" b="0" dirty="0">
                  <a:solidFill>
                    <a:schemeClr val="accent4">
                      <a:lumMod val="75000"/>
                    </a:schemeClr>
                  </a:solidFill>
                </a:endParaRPr>
              </a:p>
              <a:p>
                <a:endParaRPr lang="sv-SE" dirty="0">
                  <a:solidFill>
                    <a:schemeClr val="accent4">
                      <a:lumMod val="75000"/>
                    </a:schemeClr>
                  </a:solidFill>
                </a:endParaRPr>
              </a:p>
              <a:p>
                <a:r>
                  <a:rPr lang="sv-SE" dirty="0">
                    <a:solidFill>
                      <a:schemeClr val="accent3">
                        <a:lumMod val="7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Note: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sv-SE" i="1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v-SE" b="0" i="1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sv-SE" i="1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sv-SE" i="1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sv-SE" dirty="0">
                    <a:solidFill>
                      <a:schemeClr val="accent3">
                        <a:lumMod val="75000"/>
                      </a:schemeClr>
                    </a:solidFill>
                  </a:rPr>
                  <a:t>.</a:t>
                </a:r>
                <a:endParaRPr lang="LID4096" dirty="0">
                  <a:solidFill>
                    <a:schemeClr val="accent3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25E3E0A-22D2-4FEB-A436-2C92DB5B48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6459" y="4563171"/>
                <a:ext cx="8333469" cy="1790170"/>
              </a:xfrm>
              <a:prstGeom prst="rect">
                <a:avLst/>
              </a:prstGeom>
              <a:blipFill>
                <a:blip r:embed="rId4"/>
                <a:stretch>
                  <a:fillRect l="-732" t="-2048" b="-3754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5824424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SketchLines">
      <a:dk1>
        <a:sysClr val="windowText" lastClr="000000"/>
      </a:dk1>
      <a:lt1>
        <a:sysClr val="window" lastClr="FFFFFF"/>
      </a:lt1>
      <a:dk2>
        <a:srgbClr val="564E4E"/>
      </a:dk2>
      <a:lt2>
        <a:srgbClr val="EEEBE2"/>
      </a:lt2>
      <a:accent1>
        <a:srgbClr val="E54837"/>
      </a:accent1>
      <a:accent2>
        <a:srgbClr val="947F53"/>
      </a:accent2>
      <a:accent3>
        <a:srgbClr val="BE8D64"/>
      </a:accent3>
      <a:accent4>
        <a:srgbClr val="E0C171"/>
      </a:accent4>
      <a:accent5>
        <a:srgbClr val="968572"/>
      </a:accent5>
      <a:accent6>
        <a:srgbClr val="855D5D"/>
      </a:accent6>
      <a:hlink>
        <a:srgbClr val="CC9900"/>
      </a:hlink>
      <a:folHlink>
        <a:srgbClr val="96A9A9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Sketchlines</Template>
  <TotalTime>1135</TotalTime>
  <Words>488</Words>
  <Application>Microsoft Office PowerPoint</Application>
  <PresentationFormat>Widescreen</PresentationFormat>
  <Paragraphs>73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Meiryo</vt:lpstr>
      <vt:lpstr>Calibri</vt:lpstr>
      <vt:lpstr>Cambria Math</vt:lpstr>
      <vt:lpstr>Corbel</vt:lpstr>
      <vt:lpstr>MBNME E+ LM Roman 17</vt:lpstr>
      <vt:lpstr>MBNME F+ LM Roman 8</vt:lpstr>
      <vt:lpstr>MBNMF L+ LM Roman 10</vt:lpstr>
      <vt:lpstr>SketchLinesVTI</vt:lpstr>
      <vt:lpstr>  Ramsey Goodness </vt:lpstr>
      <vt:lpstr>Ramsey Number</vt:lpstr>
      <vt:lpstr>Example</vt:lpstr>
      <vt:lpstr>A Lower Bound for Ramsey Numbers</vt:lpstr>
      <vt:lpstr>  Ramsey Goodness </vt:lpstr>
      <vt:lpstr>Ramsey Goodness Examples</vt:lpstr>
      <vt:lpstr>Ramsey Goodness Examples</vt:lpstr>
      <vt:lpstr>Allen, Brightwell, and Skokan Conjecture</vt:lpstr>
      <vt:lpstr>Results</vt:lpstr>
      <vt:lpstr>Pósa Rotation-Extension Technique </vt:lpstr>
      <vt:lpstr>Thank you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Ramsey goodness of paths</dc:title>
  <dc:creator>mmaria.moslehi@gmail.com</dc:creator>
  <cp:lastModifiedBy>mmaria.moslehi@gmail.com</cp:lastModifiedBy>
  <cp:revision>24</cp:revision>
  <dcterms:created xsi:type="dcterms:W3CDTF">2021-05-23T14:52:41Z</dcterms:created>
  <dcterms:modified xsi:type="dcterms:W3CDTF">2022-05-08T21:13:46Z</dcterms:modified>
</cp:coreProperties>
</file>