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75CCC-84E8-454A-A4FC-37743692B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6D21F-7B4A-47C9-9CB3-535479676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296EE-B2B2-4BFA-8232-DA734285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6520-5B84-4AC6-9F59-360F3B07D43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F2676-25C0-4E8D-BC7E-12D3478C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6904-F7F3-4404-BE83-9EBA8FB3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DB55-D21F-4D4E-BDAC-A83E4ADB3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1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ADC0-3A77-4110-8623-10E6B1D6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6376F-28C7-4CCC-8C60-EAEE9CC56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4CE9E-F155-4EA8-B53C-68A540A80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6520-5B84-4AC6-9F59-360F3B07D43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931A1-6A15-4DF7-B5F2-9FA05F159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F8E41-4909-4A26-B924-19D322C6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DB55-D21F-4D4E-BDAC-A83E4ADB3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5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405F8-AD50-4E52-BDCB-9372A3B59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4A4C5-E0F9-447D-AA86-EDC8FE9B4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50C0D-9FA6-4185-83F2-F89A2760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6520-5B84-4AC6-9F59-360F3B07D43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3C881-DBDC-4A2D-AE07-AD425DF4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DABB8-CBCF-4DE9-BD04-8B31366F9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DB55-D21F-4D4E-BDAC-A83E4ADB3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5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A3C7-C6FC-48AA-A18C-0E61DDC3C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15844-D729-4FFE-86DC-531CC8501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70351-8EA6-4F43-8F07-E0C24A868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6520-5B84-4AC6-9F59-360F3B07D43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8A1AF-67FA-4743-9AFE-C6448C5A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4375E-84E9-4354-A9B1-D5E57090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DB55-D21F-4D4E-BDAC-A83E4ADB3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4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0C02-C27E-4597-A7F0-8CC946C89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8C138-E212-45CA-8AEF-FEE88EA55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77B84-337B-4CDE-863B-8D3A3719A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6520-5B84-4AC6-9F59-360F3B07D43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2C880-E4F2-426A-A1FD-EDE767C1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3476E-80BB-4890-ACAF-9E29BFA3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DB55-D21F-4D4E-BDAC-A83E4ADB3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8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1776-73DD-4699-AA52-6DBB8FF6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BAF67-CBB3-450B-ABE9-A88171829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F622D-5DDF-4B24-A7B7-EC093A681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159E9-06C1-4488-B843-159B2D80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6520-5B84-4AC6-9F59-360F3B07D43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B8F77-05B0-42DE-A681-3DA39A35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D8BBD-4074-4E1F-9AD4-B6FEBE62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DB55-D21F-4D4E-BDAC-A83E4ADB3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2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51BC-B7D1-4F0C-801E-E24AE2F24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5356B-5A06-449A-BFE9-283BDB080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86C33-FE67-45BC-89B6-1FBEBD0DD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5EBA6-6239-4BD7-8572-5E4E50E5C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9115CA-6B73-4D04-9B8B-62EF2994F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6C736-E7BB-4090-A720-C4057E87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6520-5B84-4AC6-9F59-360F3B07D43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2C84B2-1714-4F28-8193-26CA2435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5634E2-A0DB-4106-9409-CB22E62F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DB55-D21F-4D4E-BDAC-A83E4ADB3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9D2A-82A6-4C2F-9D1C-1C809945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36492-2F77-49C8-867C-A8C64243F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6520-5B84-4AC6-9F59-360F3B07D43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106A4-074F-41F4-BC6A-D05A46CC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271B9-11AE-46D2-8EDE-BF5AF2B9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DB55-D21F-4D4E-BDAC-A83E4ADB3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9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1C8CCE-0F1B-494B-AD78-95FDE4C40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6520-5B84-4AC6-9F59-360F3B07D43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449F0-2424-4D74-B105-DAE9FC8F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3A1EF-D6C4-4CF1-B83C-E68901EA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DB55-D21F-4D4E-BDAC-A83E4ADB3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0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EB211-D21C-47B2-A47D-FE62022D9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F499B-41F4-4120-81B8-05621A89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73EED-8401-4B34-860A-ACB7924CF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33AC3-2FBF-4ACD-B66D-7221F13D5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6520-5B84-4AC6-9F59-360F3B07D43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37F65-4B96-4338-8330-A72AEC45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44E56-4A19-4072-8E90-BCB99C2C1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DB55-D21F-4D4E-BDAC-A83E4ADB3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9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25F-4F44-4627-AF5C-DFFB2D0A0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9374C7-8504-463F-8163-DE804DF4A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7D8AE-DBF5-40A3-A84F-85711ACBD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7A91B-9F75-4158-AAF6-60DC17670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6520-5B84-4AC6-9F59-360F3B07D43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46981-71B3-4F10-9037-F2E0A5613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20BB8-F104-44A2-B045-0ED41F1E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DB55-D21F-4D4E-BDAC-A83E4ADB3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1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349648-A99B-4886-B877-B9A10ECCE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E2C10-9BC1-4231-A509-5374793DD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2AD27-B97F-4BDC-9F5D-E4BF18502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46520-5B84-4AC6-9F59-360F3B07D43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8D7E9-F335-45B7-B75B-DBEB5D17E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9E3ED-CF55-4B04-A598-B35A0976A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3DB55-D21F-4D4E-BDAC-A83E4ADB3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6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A8BB-0C48-4CA3-A94F-492B347A41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ESTE É O KICKOFF!!!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F3EC8-9B03-488E-B261-0F27D2279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FODA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2673A7-E9F5-4CB6-B944-6CCC4601168F}"/>
              </a:ext>
            </a:extLst>
          </p:cNvPr>
          <p:cNvSpPr/>
          <p:nvPr/>
        </p:nvSpPr>
        <p:spPr>
          <a:xfrm>
            <a:off x="1137138" y="2387136"/>
            <a:ext cx="9917723" cy="195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27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ESTE É O KICKOFF!!!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 É O KICKOFF!!!</dc:title>
  <dc:creator>Logon Aluno</dc:creator>
  <cp:lastModifiedBy>Logon Aluno</cp:lastModifiedBy>
  <cp:revision>2</cp:revision>
  <dcterms:created xsi:type="dcterms:W3CDTF">2024-03-26T14:11:22Z</dcterms:created>
  <dcterms:modified xsi:type="dcterms:W3CDTF">2024-03-26T14:14:47Z</dcterms:modified>
</cp:coreProperties>
</file>