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DFAE1-8F79-4209-8506-6B9A325F03DA}" v="3" dt="2024-03-01T13:05:58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unavar b s a" userId="2798d85d1b16fcfe" providerId="LiveId" clId="{F24DFAE1-8F79-4209-8506-6B9A325F03DA}"/>
    <pc:docChg chg="undo custSel addSld modSld">
      <pc:chgData name="Mohammed Munavar b s a" userId="2798d85d1b16fcfe" providerId="LiveId" clId="{F24DFAE1-8F79-4209-8506-6B9A325F03DA}" dt="2024-03-01T13:21:06.440" v="143" actId="113"/>
      <pc:docMkLst>
        <pc:docMk/>
      </pc:docMkLst>
      <pc:sldChg chg="modSp new mod">
        <pc:chgData name="Mohammed Munavar b s a" userId="2798d85d1b16fcfe" providerId="LiveId" clId="{F24DFAE1-8F79-4209-8506-6B9A325F03DA}" dt="2024-03-01T13:13:02.432" v="52" actId="404"/>
        <pc:sldMkLst>
          <pc:docMk/>
          <pc:sldMk cId="4017593560" sldId="256"/>
        </pc:sldMkLst>
        <pc:spChg chg="mod">
          <ac:chgData name="Mohammed Munavar b s a" userId="2798d85d1b16fcfe" providerId="LiveId" clId="{F24DFAE1-8F79-4209-8506-6B9A325F03DA}" dt="2024-03-01T13:13:02.432" v="52" actId="404"/>
          <ac:spMkLst>
            <pc:docMk/>
            <pc:sldMk cId="4017593560" sldId="256"/>
            <ac:spMk id="2" creationId="{0EBD16A0-2DDB-6C73-A426-3FA622461A9D}"/>
          </ac:spMkLst>
        </pc:spChg>
        <pc:spChg chg="mod">
          <ac:chgData name="Mohammed Munavar b s a" userId="2798d85d1b16fcfe" providerId="LiveId" clId="{F24DFAE1-8F79-4209-8506-6B9A325F03DA}" dt="2024-03-01T13:12:54.108" v="48" actId="20577"/>
          <ac:spMkLst>
            <pc:docMk/>
            <pc:sldMk cId="4017593560" sldId="256"/>
            <ac:spMk id="3" creationId="{0DAD118C-4FC1-4A56-89C5-BE83B5C4363E}"/>
          </ac:spMkLst>
        </pc:spChg>
      </pc:sldChg>
      <pc:sldChg chg="modSp new mod">
        <pc:chgData name="Mohammed Munavar b s a" userId="2798d85d1b16fcfe" providerId="LiveId" clId="{F24DFAE1-8F79-4209-8506-6B9A325F03DA}" dt="2024-03-01T13:17:10.933" v="90" actId="255"/>
        <pc:sldMkLst>
          <pc:docMk/>
          <pc:sldMk cId="4205578709" sldId="257"/>
        </pc:sldMkLst>
        <pc:spChg chg="mod">
          <ac:chgData name="Mohammed Munavar b s a" userId="2798d85d1b16fcfe" providerId="LiveId" clId="{F24DFAE1-8F79-4209-8506-6B9A325F03DA}" dt="2024-03-01T13:15:01.037" v="60"/>
          <ac:spMkLst>
            <pc:docMk/>
            <pc:sldMk cId="4205578709" sldId="257"/>
            <ac:spMk id="2" creationId="{942FB993-86A6-9355-B85C-6DF377341A8C}"/>
          </ac:spMkLst>
        </pc:spChg>
        <pc:spChg chg="mod">
          <ac:chgData name="Mohammed Munavar b s a" userId="2798d85d1b16fcfe" providerId="LiveId" clId="{F24DFAE1-8F79-4209-8506-6B9A325F03DA}" dt="2024-03-01T13:17:10.933" v="90" actId="255"/>
          <ac:spMkLst>
            <pc:docMk/>
            <pc:sldMk cId="4205578709" sldId="257"/>
            <ac:spMk id="3" creationId="{5E6BD121-4CD0-56AD-7EA9-5011D0A4061D}"/>
          </ac:spMkLst>
        </pc:spChg>
      </pc:sldChg>
      <pc:sldChg chg="modSp new mod">
        <pc:chgData name="Mohammed Munavar b s a" userId="2798d85d1b16fcfe" providerId="LiveId" clId="{F24DFAE1-8F79-4209-8506-6B9A325F03DA}" dt="2024-03-01T13:18:41.337" v="109" actId="255"/>
        <pc:sldMkLst>
          <pc:docMk/>
          <pc:sldMk cId="3992950334" sldId="258"/>
        </pc:sldMkLst>
        <pc:spChg chg="mod">
          <ac:chgData name="Mohammed Munavar b s a" userId="2798d85d1b16fcfe" providerId="LiveId" clId="{F24DFAE1-8F79-4209-8506-6B9A325F03DA}" dt="2024-03-01T13:17:34.697" v="93" actId="113"/>
          <ac:spMkLst>
            <pc:docMk/>
            <pc:sldMk cId="3992950334" sldId="258"/>
            <ac:spMk id="2" creationId="{18161F9C-9295-8101-131E-81F7105BB8BE}"/>
          </ac:spMkLst>
        </pc:spChg>
        <pc:spChg chg="mod">
          <ac:chgData name="Mohammed Munavar b s a" userId="2798d85d1b16fcfe" providerId="LiveId" clId="{F24DFAE1-8F79-4209-8506-6B9A325F03DA}" dt="2024-03-01T13:18:41.337" v="109" actId="255"/>
          <ac:spMkLst>
            <pc:docMk/>
            <pc:sldMk cId="3992950334" sldId="258"/>
            <ac:spMk id="3" creationId="{6F9AABBD-B076-583E-6DC3-C07F95271624}"/>
          </ac:spMkLst>
        </pc:spChg>
      </pc:sldChg>
      <pc:sldChg chg="modSp new mod">
        <pc:chgData name="Mohammed Munavar b s a" userId="2798d85d1b16fcfe" providerId="LiveId" clId="{F24DFAE1-8F79-4209-8506-6B9A325F03DA}" dt="2024-03-01T13:19:35.853" v="123" actId="255"/>
        <pc:sldMkLst>
          <pc:docMk/>
          <pc:sldMk cId="157637959" sldId="259"/>
        </pc:sldMkLst>
        <pc:spChg chg="mod">
          <ac:chgData name="Mohammed Munavar b s a" userId="2798d85d1b16fcfe" providerId="LiveId" clId="{F24DFAE1-8F79-4209-8506-6B9A325F03DA}" dt="2024-03-01T13:19:08.047" v="112" actId="113"/>
          <ac:spMkLst>
            <pc:docMk/>
            <pc:sldMk cId="157637959" sldId="259"/>
            <ac:spMk id="2" creationId="{48D3D13E-1C9C-D0CC-1D82-4CAA09EDEDB6}"/>
          </ac:spMkLst>
        </pc:spChg>
        <pc:spChg chg="mod">
          <ac:chgData name="Mohammed Munavar b s a" userId="2798d85d1b16fcfe" providerId="LiveId" clId="{F24DFAE1-8F79-4209-8506-6B9A325F03DA}" dt="2024-03-01T13:19:35.853" v="123" actId="255"/>
          <ac:spMkLst>
            <pc:docMk/>
            <pc:sldMk cId="157637959" sldId="259"/>
            <ac:spMk id="3" creationId="{EEE4947C-7AD0-01F7-3584-34A63D678001}"/>
          </ac:spMkLst>
        </pc:spChg>
      </pc:sldChg>
      <pc:sldChg chg="modSp new mod">
        <pc:chgData name="Mohammed Munavar b s a" userId="2798d85d1b16fcfe" providerId="LiveId" clId="{F24DFAE1-8F79-4209-8506-6B9A325F03DA}" dt="2024-03-01T13:20:47.487" v="141" actId="255"/>
        <pc:sldMkLst>
          <pc:docMk/>
          <pc:sldMk cId="200615302" sldId="260"/>
        </pc:sldMkLst>
        <pc:spChg chg="mod">
          <ac:chgData name="Mohammed Munavar b s a" userId="2798d85d1b16fcfe" providerId="LiveId" clId="{F24DFAE1-8F79-4209-8506-6B9A325F03DA}" dt="2024-03-01T13:20:04.192" v="127" actId="113"/>
          <ac:spMkLst>
            <pc:docMk/>
            <pc:sldMk cId="200615302" sldId="260"/>
            <ac:spMk id="2" creationId="{FF92B860-467F-785D-A30A-3640BC989D65}"/>
          </ac:spMkLst>
        </pc:spChg>
        <pc:spChg chg="mod">
          <ac:chgData name="Mohammed Munavar b s a" userId="2798d85d1b16fcfe" providerId="LiveId" clId="{F24DFAE1-8F79-4209-8506-6B9A325F03DA}" dt="2024-03-01T13:20:47.487" v="141" actId="255"/>
          <ac:spMkLst>
            <pc:docMk/>
            <pc:sldMk cId="200615302" sldId="260"/>
            <ac:spMk id="3" creationId="{5BC3D5AA-1099-F16A-9DED-5B1B2EE7B39C}"/>
          </ac:spMkLst>
        </pc:spChg>
      </pc:sldChg>
      <pc:sldChg chg="modSp new mod">
        <pc:chgData name="Mohammed Munavar b s a" userId="2798d85d1b16fcfe" providerId="LiveId" clId="{F24DFAE1-8F79-4209-8506-6B9A325F03DA}" dt="2024-03-01T13:21:06.440" v="143" actId="113"/>
        <pc:sldMkLst>
          <pc:docMk/>
          <pc:sldMk cId="678788800" sldId="261"/>
        </pc:sldMkLst>
        <pc:spChg chg="mod">
          <ac:chgData name="Mohammed Munavar b s a" userId="2798d85d1b16fcfe" providerId="LiveId" clId="{F24DFAE1-8F79-4209-8506-6B9A325F03DA}" dt="2024-03-01T13:21:06.440" v="143" actId="113"/>
          <ac:spMkLst>
            <pc:docMk/>
            <pc:sldMk cId="678788800" sldId="261"/>
            <ac:spMk id="2" creationId="{FFB552DE-7378-312C-228D-CD464B0DE4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7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77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6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0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0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2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85262D-C468-4673-B525-5B248861A6FC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904BCE-6155-478D-A574-6B4DC54F050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5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16A0-2DDB-6C73-A426-3FA622461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i="0" dirty="0">
                <a:solidFill>
                  <a:srgbClr val="000000"/>
                </a:solidFill>
                <a:effectLst/>
                <a:latin typeface="Helvetica Neue"/>
              </a:rPr>
              <a:t>Support Vector Machine (SVM)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118C-4FC1-4A56-89C5-BE83B5C43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Mohammed Munavar</a:t>
            </a:r>
          </a:p>
        </p:txBody>
      </p:sp>
    </p:spTree>
    <p:extLst>
      <p:ext uri="{BB962C8B-B14F-4D97-AF65-F5344CB8AC3E}">
        <p14:creationId xmlns:p14="http://schemas.microsoft.com/office/powerpoint/2010/main" val="401759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AF6-310E-9AF9-A961-D9074E3B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Advantages of SVM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EC8CA-6CC8-D975-ADEF-28EED41B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2800" b="1" i="0" dirty="0">
                <a:solidFill>
                  <a:srgbClr val="000000"/>
                </a:solidFill>
                <a:effectLst/>
                <a:latin typeface="Helvetica Neue"/>
              </a:rPr>
              <a:t>Advantages: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Effective in high-dimensional spaces.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Versatile in handling linear and non-linear data.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Robust to overfitting, especially with appropriate regularization.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Memory efficient as it only uses a subset of training points (support vectors).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16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5DF-D1D8-436D-8A32-11F92237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Applications of SVM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318E-31C9-2A4B-A360-8910DE6C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sz="3200" b="1" i="0" dirty="0">
                <a:solidFill>
                  <a:srgbClr val="000000"/>
                </a:solidFill>
                <a:effectLst/>
                <a:latin typeface="Helvetica Neue"/>
              </a:rPr>
              <a:t>Applications: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Image classification and recognition.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Text categorization and sentiment analysis.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Bioinformatics for gene classification.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Financial forecasting.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Medical diagnosis.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Handwriting recognition,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446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7E4B-4E66-1B94-CD31-6FFC01A1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9494-A9B3-0000-20E5-27A965351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 Recap: SVM is a powerful machine learning algorithm used for classification and regression tasks.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Key Takeaways: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SVM finds the hyperplane that best separates classes by maximizing the margin.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It can handle linear and non-linear data using the kernel trick.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 Closing Statement: Understanding SVM opens doors to solving a wide range of real-world problems efficiently and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5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B993-86A6-9355-B85C-6DF37734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dirty="0">
                <a:solidFill>
                  <a:srgbClr val="000000"/>
                </a:solidFill>
                <a:effectLst/>
                <a:latin typeface="Helvetica Neue"/>
              </a:rPr>
              <a:t>What is Support Vector Machine?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D121-4CD0-56AD-7EA9-5011D0A4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Definition: Support Vector Machine (SVM) is a supervised machine learning algorithm used for classification and regression tasks.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Purpose: SVM finds the hyperplane that best separates data into classes in a high-dimensional space.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Key Points:	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SVM aims to find the optimal hyperplane that maximizes the margin between classes.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It's effective in high-dimensional spaces and is versatile in handling linear and non-linear data.</a:t>
            </a:r>
          </a:p>
        </p:txBody>
      </p:sp>
    </p:spTree>
    <p:extLst>
      <p:ext uri="{BB962C8B-B14F-4D97-AF65-F5344CB8AC3E}">
        <p14:creationId xmlns:p14="http://schemas.microsoft.com/office/powerpoint/2010/main" val="420557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1F9C-9295-8101-131E-81F7105B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Hyperplane Equation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ABBD-B076-583E-6DC3-C07F95271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Definition: A hyperplane is a subspace with one dimension less than its ambient space.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  Equation: The equation of a hyperplane in an n-dimensional space is represented as: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1" i="0" dirty="0">
                <a:solidFill>
                  <a:srgbClr val="000000"/>
                </a:solidFill>
                <a:effectLst/>
                <a:latin typeface="Helvetica Neue"/>
              </a:rPr>
              <a:t>w · x - b = 0</a:t>
            </a:r>
            <a:endParaRPr lang="en-GB" sz="24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where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Helvetica Neue"/>
              </a:rPr>
              <a:t>w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 is the normal vector to the hyperplane,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Helvetica Neue"/>
              </a:rPr>
              <a:t>x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 is the input vector, and 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Helvetica Neue"/>
              </a:rPr>
              <a:t>b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 is the bias.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Importance: SVM finds the optimal hyperplane that separates classes with the maximum margin.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95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13E-1C9C-D0CC-1D82-4CAA09ED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Dimensionality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4947C-7AD0-01F7-3584-34A63D67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Dimensionality: SVM can handle datasets with any number of dimensions.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Importance of High Dimensions: SVM works well even in high-dimensional spaces, making it suitable for complex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3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B860-467F-785D-A30A-3640BC9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Using SVM as a Separator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D5AA-1099-F16A-9DED-5B1B2EE7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Separator: SVM separates classes by finding the hyperplane that maximizes the margin between them.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Visual Representation: Illustration demonstrating how SVM separates classes with a hyperplane.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Example Applications: Image recognition, text classification, bioinformatics,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61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52DE-7378-312C-228D-CD464B0D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Maximum Margin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4E32-9D9E-D4AE-FDC5-CAB5A2D5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2400" dirty="0"/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Definition: Maximum Margin Classifier is an SVM variant that aims to maximize the margin between classes.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Key Points: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It selects the hyperplane that maximizes the distance between the nearest data points (support vectors) from each class.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Results in a classifier that is robust to noise and generalizes well to unseen data.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78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E92-E4CE-4A6B-F6C8-9DCCF1B4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Soft Margin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574D7-87AF-FF29-A8B0-5F9ED235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Definition: Soft Margin Classifier is an extension of Maximum Margin Classifier.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Purpose: It allows for some misclassification to handle non-linearly separable datasets or outliers.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Key Points: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Introduces a penalty parameter (C) to control the trade-off between maximizing the margin and minimizing the classification error.</a:t>
            </a:r>
          </a:p>
          <a:p>
            <a:pPr marL="742950" lvl="1" indent="-285750" algn="l">
              <a:buFont typeface="Wingdings" panose="05000000000000000000" pitchFamily="2" charset="2"/>
              <a:buChar char="ü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Helps improve the generalization of the model by allowing for some flexibility.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67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BA87-AF9D-D78A-586D-07862D6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Linear vs. Non-linear SVM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8F7FF-37D6-6465-E535-2AC3F180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Linear SVM: Suitable for linearly separable data. It finds a linear hyperplane to separate classes.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Helvetica Neue"/>
              </a:rPr>
              <a:t>Non-linear SVM: Used for non-linearly separable data. It maps the input space into a higher-dimensional feature space to make it linearly separable.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12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5814-6BC8-E140-5948-AC2BA47A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Helvetica Neue"/>
              </a:rPr>
              <a:t>Kernel Trick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5EB6-254D-8AFF-FC5A-F6842CB9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  Definition: Kernel Trick is a method used by SVM to implicitly map data into a higher-dimensional space without explicitly computing the transformation.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Purpose: It allows SVM to efficiently handle non-linearly separable data.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Helvetica Neue"/>
              </a:rPr>
              <a:t>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Common Kernels: Polynomial kernel, Gaussian (RBF) kernel, Sigmoid kernel,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636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Helvetica Neue</vt:lpstr>
      <vt:lpstr>Wingdings</vt:lpstr>
      <vt:lpstr>Retrospect</vt:lpstr>
      <vt:lpstr>Support Vector Machine (SVM)</vt:lpstr>
      <vt:lpstr>What is Support Vector Machine?</vt:lpstr>
      <vt:lpstr>Hyperplane Equation</vt:lpstr>
      <vt:lpstr>Dimensionality</vt:lpstr>
      <vt:lpstr>Using SVM as a Separator</vt:lpstr>
      <vt:lpstr>Maximum Margin Classifier</vt:lpstr>
      <vt:lpstr>Soft Margin Classifier</vt:lpstr>
      <vt:lpstr>Linear vs. Non-linear SVM</vt:lpstr>
      <vt:lpstr>Kernel Trick</vt:lpstr>
      <vt:lpstr>Advantages of SVM</vt:lpstr>
      <vt:lpstr>Applications of SVM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creator>Mohammed Munavar b s a</dc:creator>
  <cp:lastModifiedBy>Mohammed Munavar b s a</cp:lastModifiedBy>
  <cp:revision>2</cp:revision>
  <dcterms:created xsi:type="dcterms:W3CDTF">2024-03-01T13:03:50Z</dcterms:created>
  <dcterms:modified xsi:type="dcterms:W3CDTF">2024-03-03T02:21:42Z</dcterms:modified>
</cp:coreProperties>
</file>