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68" r:id="rId5"/>
    <p:sldId id="267" r:id="rId6"/>
    <p:sldId id="266" r:id="rId7"/>
    <p:sldId id="265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DC4B3-5965-4C5B-9FA7-F358030D4918}" v="12" dt="2024-02-25T01:00:4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8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Munavar b s a" userId="2798d85d1b16fcfe" providerId="LiveId" clId="{153DC4B3-5965-4C5B-9FA7-F358030D4918}"/>
    <pc:docChg chg="custSel modSld">
      <pc:chgData name="Mohammed Munavar b s a" userId="2798d85d1b16fcfe" providerId="LiveId" clId="{153DC4B3-5965-4C5B-9FA7-F358030D4918}" dt="2024-02-25T01:00:57.558" v="29" actId="14100"/>
      <pc:docMkLst>
        <pc:docMk/>
      </pc:docMkLst>
      <pc:sldChg chg="addSp modSp mod">
        <pc:chgData name="Mohammed Munavar b s a" userId="2798d85d1b16fcfe" providerId="LiveId" clId="{153DC4B3-5965-4C5B-9FA7-F358030D4918}" dt="2024-02-25T01:00:57.558" v="29" actId="14100"/>
        <pc:sldMkLst>
          <pc:docMk/>
          <pc:sldMk cId="3492958292" sldId="264"/>
        </pc:sldMkLst>
        <pc:spChg chg="mod">
          <ac:chgData name="Mohammed Munavar b s a" userId="2798d85d1b16fcfe" providerId="LiveId" clId="{153DC4B3-5965-4C5B-9FA7-F358030D4918}" dt="2024-02-25T01:00:45.914" v="25" actId="14100"/>
          <ac:spMkLst>
            <pc:docMk/>
            <pc:sldMk cId="3492958292" sldId="264"/>
            <ac:spMk id="3" creationId="{3B31FE62-44F1-DCEF-9367-20BBE8F06744}"/>
          </ac:spMkLst>
        </pc:spChg>
        <pc:picChg chg="add mod">
          <ac:chgData name="Mohammed Munavar b s a" userId="2798d85d1b16fcfe" providerId="LiveId" clId="{153DC4B3-5965-4C5B-9FA7-F358030D4918}" dt="2024-02-25T01:00:57.558" v="29" actId="14100"/>
          <ac:picMkLst>
            <pc:docMk/>
            <pc:sldMk cId="3492958292" sldId="264"/>
            <ac:picMk id="5" creationId="{C8447093-91C2-12C2-1F96-17DBEE9DD901}"/>
          </ac:picMkLst>
        </pc:picChg>
      </pc:sldChg>
      <pc:sldChg chg="addSp delSp modSp mod">
        <pc:chgData name="Mohammed Munavar b s a" userId="2798d85d1b16fcfe" providerId="LiveId" clId="{153DC4B3-5965-4C5B-9FA7-F358030D4918}" dt="2024-02-25T01:00:35.967" v="24" actId="14100"/>
        <pc:sldMkLst>
          <pc:docMk/>
          <pc:sldMk cId="1896810863" sldId="268"/>
        </pc:sldMkLst>
        <pc:spChg chg="mod">
          <ac:chgData name="Mohammed Munavar b s a" userId="2798d85d1b16fcfe" providerId="LiveId" clId="{153DC4B3-5965-4C5B-9FA7-F358030D4918}" dt="2024-02-25T01:00:35.967" v="24" actId="14100"/>
          <ac:spMkLst>
            <pc:docMk/>
            <pc:sldMk cId="1896810863" sldId="268"/>
            <ac:spMk id="3" creationId="{A4A487DC-05FD-AAE3-6318-30727C520ABE}"/>
          </ac:spMkLst>
        </pc:spChg>
        <pc:picChg chg="add del mod">
          <ac:chgData name="Mohammed Munavar b s a" userId="2798d85d1b16fcfe" providerId="LiveId" clId="{153DC4B3-5965-4C5B-9FA7-F358030D4918}" dt="2024-02-25T01:00:32.050" v="23" actId="21"/>
          <ac:picMkLst>
            <pc:docMk/>
            <pc:sldMk cId="1896810863" sldId="268"/>
            <ac:picMk id="5" creationId="{C8447093-91C2-12C2-1F96-17DBEE9DD901}"/>
          </ac:picMkLst>
        </pc:picChg>
        <pc:picChg chg="add mod">
          <ac:chgData name="Mohammed Munavar b s a" userId="2798d85d1b16fcfe" providerId="LiveId" clId="{153DC4B3-5965-4C5B-9FA7-F358030D4918}" dt="2024-02-25T00:21:00.817" v="9" actId="14100"/>
          <ac:picMkLst>
            <pc:docMk/>
            <pc:sldMk cId="1896810863" sldId="268"/>
            <ac:picMk id="1026" creationId="{BA472580-9571-9047-E175-2E9872BD27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1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2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6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96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18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3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62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7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584C858-6F62-449D-B040-92EE5489260D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B0686A4-CD9E-4F90-B3B8-CBAABF0D82D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1CA6-70C9-B966-65F7-6E0AF7D04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Naive Bayes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78102-2D22-38F6-EC71-3F09AAAC55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Mohammed Munavar</a:t>
            </a:r>
          </a:p>
        </p:txBody>
      </p:sp>
    </p:spTree>
    <p:extLst>
      <p:ext uri="{BB962C8B-B14F-4D97-AF65-F5344CB8AC3E}">
        <p14:creationId xmlns:p14="http://schemas.microsoft.com/office/powerpoint/2010/main" val="212558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D0B3-58E3-DDD2-2FCB-77FB2547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Introduction to Naive Bayes: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9A65-F29B-E1F4-7171-30E249F56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Naive Bayes is a probabilistic machine learning algorithm based on Bayes' Theorem.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It is commonly used for classification tasks and is particularly popular for text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890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18D15-7F3E-8022-C682-578715C3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C394-DF6A-A151-C33D-BBC96B5E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How Naive Bayes Works: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FE62-44F1-DCEF-9367-20BBE8F0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648294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GB" dirty="0"/>
              <a:t>Naive Bayes works by calculating the probability of a data point belonging to each class based on its feature values.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It assumes that the features are conditionally independent given the class, which is why it's called "naive."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The class with the highest probability is then assigned to the data point.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47093-91C2-12C2-1F96-17DBEE9DD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4" y="1824798"/>
            <a:ext cx="4349146" cy="34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58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86C48-1E01-5A66-74D8-534309CE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16C7-DF3B-E7ED-94DF-B24252BB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Key Concepts: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87DC-05FD-AAE3-6318-30727C52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9096031" cy="40154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GB" dirty="0"/>
              <a:t>Bayes' Theorem: Mathematical formula for calculating conditional probabilities.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 Conditional Independence: Assumption that the features are independent given the class label.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-Prior and Posterior Probabilities: Prior probability is the initial belief, and posterior probability is the updated belief after observing the evidence (features).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681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47E95-0230-6520-8547-313BD1B4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B9F2-F679-67D9-6C0E-3F21683D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Naive Bayes: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A7C4-B846-65C7-5EF7-EA974333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GB" dirty="0"/>
              <a:t> Gaussian Naive Bayes: Assumes that the features follow a Gaussian distribution.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Multinomial Naive Bayes: Suitable for discrete features (e.g., word counts in text classification).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Bernoulli Naive Bayes: Applicable when features are binary (e.g., presence or absence of a word in text).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35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D8816-8E2D-5317-63AC-BC6117BBC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DB81-7A5A-B1F5-FDC0-AB6724DE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Advantages of Naive Bayes: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241A-2660-86E1-C58B-C1C9DD69F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</a:t>
            </a:r>
            <a:r>
              <a:rPr lang="en-GB" dirty="0"/>
              <a:t>Simple and easy to implement.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Fast training and prediction times.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Works well with high-dimensional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Robust to irrelevant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04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63A4B-400D-7443-C2C9-962A28F1F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1B8E-A9DF-D221-AE81-3C84DD16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Applications of Naive Bayes: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0D6B-A22D-5626-A9CF-A9730E31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Text classification (spam detection, sentiment analysis).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Document categorization.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Medical diagnosis.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Customer segmentation.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 Recommendation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85036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511D3-82CA-3FB7-E766-5562BD0F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737D-1FC1-2984-8503-C15F53AA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Considerations: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5C57C-2C1C-D47F-DEB9-23EFADEE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 </a:t>
            </a:r>
            <a:r>
              <a:rPr lang="en-GB" dirty="0"/>
              <a:t>Assumes independence between features, which may not hold true in real-world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Sensitive to the quality of the training data, especially when dealing with rare events.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  Can struggle with numerical features that don't follow a Gaussian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1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C42C8-213A-D809-E9B4-8B027526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377-676F-E8D3-4373-EBEB93E1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 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989D-D923-9640-4510-825F8B6A0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 </a:t>
            </a:r>
            <a:r>
              <a:rPr lang="en-GB" dirty="0"/>
              <a:t>Naive Bayes is a powerful and efficient algorithm for classification tasks, especially in scenarios with high-dimensional data and text classification problems.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/>
              <a:t> While its assumption of feature independence may not always hold true, Naive Bayes often provides competitive performance with minimal computational overhead.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2517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400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Naive Bayes Classifier</vt:lpstr>
      <vt:lpstr>1. Introduction to Naive Bayes:</vt:lpstr>
      <vt:lpstr>2. How Naive Bayes Works:</vt:lpstr>
      <vt:lpstr>3. Key Concepts:</vt:lpstr>
      <vt:lpstr>Types of Naive Bayes:</vt:lpstr>
      <vt:lpstr>5. Advantages of Naive Bayes:</vt:lpstr>
      <vt:lpstr>6. Applications of Naive Bayes:</vt:lpstr>
      <vt:lpstr>7. Considerations:</vt:lpstr>
      <vt:lpstr>8.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Naive Bayes Classifier</dc:title>
  <dc:creator>Mohammed Munavar b s a</dc:creator>
  <cp:lastModifiedBy>Mohammed Munavar b s a</cp:lastModifiedBy>
  <cp:revision>1</cp:revision>
  <dcterms:created xsi:type="dcterms:W3CDTF">2024-02-24T13:01:52Z</dcterms:created>
  <dcterms:modified xsi:type="dcterms:W3CDTF">2024-02-25T01:01:00Z</dcterms:modified>
</cp:coreProperties>
</file>