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2" r:id="rId4"/>
    <p:sldId id="259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9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2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9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2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5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980B57-7405-4551-92F9-B43CD5256C48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62C946-3A14-4C6C-8AE3-FBD32113F04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8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3BE7-95D0-F836-0523-722E2C790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Support Vector Machine(svm)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BF39-3E05-8170-87C1-2F5D31FF4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Mohammed Munavar</a:t>
            </a:r>
          </a:p>
        </p:txBody>
      </p:sp>
    </p:spTree>
    <p:extLst>
      <p:ext uri="{BB962C8B-B14F-4D97-AF65-F5344CB8AC3E}">
        <p14:creationId xmlns:p14="http://schemas.microsoft.com/office/powerpoint/2010/main" val="135649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37D9-742A-BB2D-44FA-66CFE8CF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1. Introduction to Support Vector Machine: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2E25-313E-9067-CA74-9519ADE1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Support Vector Machine (SVM) is a supervised machine learning algorithm used for classification and regression tasks.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It's effective in high-dimensional spaces and is particularly well-suited for classification of complex datasets.</a:t>
            </a:r>
          </a:p>
        </p:txBody>
      </p:sp>
    </p:spTree>
    <p:extLst>
      <p:ext uri="{BB962C8B-B14F-4D97-AF65-F5344CB8AC3E}">
        <p14:creationId xmlns:p14="http://schemas.microsoft.com/office/powerpoint/2010/main" val="89855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46B6E-58E9-E27E-595F-9952A8E29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B9A4-4223-9B68-FE09-E1D6E4FA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2. How SVM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C2A9-99B6-0B93-5571-2310BF7D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SVM works by finding the hyperplane that best separates different classes in the feature space.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The hyperplane is chosen to maximize the margin, which is the distance between the hyperplane and the nearest data point (support vectors) from each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SVM aims to find the optimal hyperplane that minimizes classification error and maximizes the margin.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36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2829-C6E3-E9B6-6676-2E58647A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632A-36FC-7C70-65C0-BCD4AC18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794259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Hyperplane: Decision boundary that separates different classes.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Margin: Distance between the hyperplane and the nearest data points (support vectors).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Support Vectors: Data points closest to the hyperplane that define its position.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Kernel Trick: Technique to transform input data into higher-dimensional space to make non-linear separation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33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D255-54D7-7A13-3F57-40351EF1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Types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426D-EBA6-4857-3B3C-58FA63DC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21088" cy="402336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Linear SVM: Used for linearly separable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Non-linear SVM: Utilizes kernel functions to handle non-linearly separable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E54C-2FFC-3587-FF06-49F635292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8C9B-B517-B09A-1FB5-42B67A43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Advantages of SVM: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9455-EF5E-E681-7AC0-A0D072B3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2108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Effective in high-dimensional spaces.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Memory efficient due to the use of support vectors.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Versatile: Can be used for classification, regression, and outlier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37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DC75D-3733-A535-6E04-898B4AD74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CB1B-AFDF-A105-D989-00FE387E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Applications of SVM: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FD50-F75D-8CAD-EB9C-98B7A81C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2108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Text categorization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Image classification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 err="1"/>
              <a:t>Bioinformatics</a:t>
            </a:r>
            <a:r>
              <a:rPr lang="fr-FR" dirty="0"/>
              <a:t> (</a:t>
            </a:r>
            <a:r>
              <a:rPr lang="fr-FR" dirty="0" err="1"/>
              <a:t>protein</a:t>
            </a:r>
            <a:r>
              <a:rPr lang="fr-FR" dirty="0"/>
              <a:t> classification, cancer classification)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Handwriting recognition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Financial forecasting</a:t>
            </a:r>
          </a:p>
        </p:txBody>
      </p:sp>
    </p:spTree>
    <p:extLst>
      <p:ext uri="{BB962C8B-B14F-4D97-AF65-F5344CB8AC3E}">
        <p14:creationId xmlns:p14="http://schemas.microsoft.com/office/powerpoint/2010/main" val="174910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BE70D-A3E4-C4A1-9841-2854EF209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586B-BE36-149D-CD42-F95231A2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D976-D793-D360-E280-FC9703D8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2108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Selection of appropriate kernel and hyperparameters is crucial.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SVM might be computationally expensive for large datasets.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Sensitivity to noise: Outliers in the data can affect the placement of the hyperplane.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64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4EEF4-DD85-00D9-312A-8C0CEA43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3376-23C3-2E00-0950-E8EF8BB9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E9D5-DF01-3674-688D-27D965D7D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52108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Support Vector Machine is a powerful and versatile algorithm for classification and regression tasks.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Understanding its key concepts and proper tuning of parameters is essential for achieving optimal performance.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890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352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Support Vector Machine(svm)</vt:lpstr>
      <vt:lpstr>1. Introduction to Support Vector Machine:</vt:lpstr>
      <vt:lpstr>2. How SVM Works:</vt:lpstr>
      <vt:lpstr>3. Key Concepts</vt:lpstr>
      <vt:lpstr>4. Types of SVM</vt:lpstr>
      <vt:lpstr>5. Advantages of SVM:</vt:lpstr>
      <vt:lpstr>6. Applications of SVM:</vt:lpstr>
      <vt:lpstr>7. Considerations:</vt:lpstr>
      <vt:lpstr>8.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Machine(svm)</dc:title>
  <dc:creator>Mohammed Munavar b s a</dc:creator>
  <cp:lastModifiedBy>Mohammed Munavar b s a</cp:lastModifiedBy>
  <cp:revision>1</cp:revision>
  <dcterms:created xsi:type="dcterms:W3CDTF">2024-02-24T12:19:03Z</dcterms:created>
  <dcterms:modified xsi:type="dcterms:W3CDTF">2024-02-24T12:56:01Z</dcterms:modified>
</cp:coreProperties>
</file>