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39B403-C2E8-450F-B1A1-3D44787260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76F71C-7ABF-4F78-A66E-6460FC1CEB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04-04-2025 15:49:25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Revenue" id="2" name="slide2">
            <a:extLst>
              <a:ext uri="{FF2B5EF4-FFF2-40B4-BE49-F238E27FC236}">
                <a16:creationId xmlns:a16="http://schemas.microsoft.com/office/drawing/2014/main" id="{AC484447-C04C-4F7B-B390-682AAB81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9050"/>
            <a:ext cx="117062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2025-04-04T10:19:26Z</dcterms:created>
  <dcterms:modified xsi:type="dcterms:W3CDTF">2025-04-04T10:19:26Z</dcterms:modified>
</cp:coreProperties>
</file>