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57" r:id="rId3"/>
    <p:sldId id="278" r:id="rId4"/>
    <p:sldId id="263" r:id="rId5"/>
    <p:sldId id="260" r:id="rId6"/>
    <p:sldId id="261" r:id="rId7"/>
    <p:sldId id="264" r:id="rId8"/>
    <p:sldId id="270" r:id="rId9"/>
    <p:sldId id="297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41"/>
    <a:srgbClr val="AAB6C1"/>
    <a:srgbClr val="4A5E71"/>
    <a:srgbClr val="C1D7DA"/>
    <a:srgbClr val="C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7581E-36D4-46C8-8E84-FDE011BF2667}" v="274" dt="2024-06-14T15:18:04.192"/>
    <p1510:client id="{649EEC34-B2A1-4AB2-880E-CFF8FCA68714}" v="280" dt="2024-06-14T15:18:00.20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0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52038-6A4A-4286-8976-174212A1DA6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E11178-0317-4033-8431-B93391B3495F}">
      <dgm:prSet/>
      <dgm:spPr/>
      <dgm:t>
        <a:bodyPr/>
        <a:lstStyle/>
        <a:p>
          <a:r>
            <a:rPr lang="en-IN" dirty="0"/>
            <a:t>Ingest CSV into GCS </a:t>
          </a:r>
        </a:p>
      </dgm:t>
    </dgm:pt>
    <dgm:pt modelId="{53B21C95-D937-4CC1-B75B-E987475E4FCD}" type="parTrans" cxnId="{AF41D902-2D41-425C-8C1F-2FE8FD30C067}">
      <dgm:prSet/>
      <dgm:spPr/>
      <dgm:t>
        <a:bodyPr/>
        <a:lstStyle/>
        <a:p>
          <a:endParaRPr lang="en-IN"/>
        </a:p>
      </dgm:t>
    </dgm:pt>
    <dgm:pt modelId="{814F1C3D-79E2-437F-A61A-D2884E5FE2E8}" type="sibTrans" cxnId="{AF41D902-2D41-425C-8C1F-2FE8FD30C067}">
      <dgm:prSet/>
      <dgm:spPr/>
      <dgm:t>
        <a:bodyPr/>
        <a:lstStyle/>
        <a:p>
          <a:endParaRPr lang="en-IN"/>
        </a:p>
      </dgm:t>
    </dgm:pt>
    <dgm:pt modelId="{9DD659D8-6A1C-45A4-B6FC-FB680D2AB802}">
      <dgm:prSet/>
      <dgm:spPr/>
      <dgm:t>
        <a:bodyPr/>
        <a:lstStyle/>
        <a:p>
          <a:r>
            <a:rPr lang="en-IN" dirty="0"/>
            <a:t>Load Data GCS to </a:t>
          </a:r>
          <a:r>
            <a:rPr lang="en-IN" dirty="0" err="1"/>
            <a:t>BigQuery</a:t>
          </a:r>
          <a:endParaRPr lang="en-IN" dirty="0"/>
        </a:p>
      </dgm:t>
    </dgm:pt>
    <dgm:pt modelId="{9FE82298-8CD9-44B9-9C00-AA0C0A192625}" type="parTrans" cxnId="{E48C111F-FB2A-4404-94BB-7B7C74C495F1}">
      <dgm:prSet/>
      <dgm:spPr/>
      <dgm:t>
        <a:bodyPr/>
        <a:lstStyle/>
        <a:p>
          <a:endParaRPr lang="en-IN"/>
        </a:p>
      </dgm:t>
    </dgm:pt>
    <dgm:pt modelId="{9534E1DD-1E6E-4943-A66F-6825D2ED04D8}" type="sibTrans" cxnId="{E48C111F-FB2A-4404-94BB-7B7C74C495F1}">
      <dgm:prSet/>
      <dgm:spPr/>
      <dgm:t>
        <a:bodyPr/>
        <a:lstStyle/>
        <a:p>
          <a:endParaRPr lang="en-IN"/>
        </a:p>
      </dgm:t>
    </dgm:pt>
    <dgm:pt modelId="{704E4B26-C27A-4459-B632-4400CFF4E377}">
      <dgm:prSet/>
      <dgm:spPr/>
      <dgm:t>
        <a:bodyPr/>
        <a:lstStyle/>
        <a:p>
          <a:r>
            <a:rPr lang="en-IN" dirty="0"/>
            <a:t>Read Data from GCS</a:t>
          </a:r>
        </a:p>
      </dgm:t>
    </dgm:pt>
    <dgm:pt modelId="{A601916F-EA54-4245-8E4B-BDFAE61A6220}" type="parTrans" cxnId="{AC909B6C-C4A8-4CED-94A9-061CCEDB313E}">
      <dgm:prSet/>
      <dgm:spPr/>
      <dgm:t>
        <a:bodyPr/>
        <a:lstStyle/>
        <a:p>
          <a:endParaRPr lang="en-IN"/>
        </a:p>
      </dgm:t>
    </dgm:pt>
    <dgm:pt modelId="{3EEBC852-BE9D-4699-90FF-711402CCF83E}" type="sibTrans" cxnId="{AC909B6C-C4A8-4CED-94A9-061CCEDB313E}">
      <dgm:prSet/>
      <dgm:spPr/>
      <dgm:t>
        <a:bodyPr/>
        <a:lstStyle/>
        <a:p>
          <a:endParaRPr lang="en-IN"/>
        </a:p>
      </dgm:t>
    </dgm:pt>
    <dgm:pt modelId="{8474D781-CC79-4251-82B4-DC9802978034}">
      <dgm:prSet/>
      <dgm:spPr/>
      <dgm:t>
        <a:bodyPr/>
        <a:lstStyle/>
        <a:p>
          <a:r>
            <a:rPr lang="en-IN" dirty="0"/>
            <a:t>Data Cleaning</a:t>
          </a:r>
        </a:p>
      </dgm:t>
    </dgm:pt>
    <dgm:pt modelId="{765BFA32-CD8E-49C4-8EB1-109457900C27}" type="parTrans" cxnId="{8EE68264-8AFC-4E3D-B853-062DF5D481EA}">
      <dgm:prSet/>
      <dgm:spPr/>
      <dgm:t>
        <a:bodyPr/>
        <a:lstStyle/>
        <a:p>
          <a:endParaRPr lang="en-IN"/>
        </a:p>
      </dgm:t>
    </dgm:pt>
    <dgm:pt modelId="{6BF7FB5F-4DAE-4D38-A805-A28E7B824ACB}" type="sibTrans" cxnId="{8EE68264-8AFC-4E3D-B853-062DF5D481EA}">
      <dgm:prSet/>
      <dgm:spPr/>
      <dgm:t>
        <a:bodyPr/>
        <a:lstStyle/>
        <a:p>
          <a:endParaRPr lang="en-IN"/>
        </a:p>
      </dgm:t>
    </dgm:pt>
    <dgm:pt modelId="{451ACF7E-F762-43ED-BC90-E17FF403CD11}">
      <dgm:prSet/>
      <dgm:spPr/>
      <dgm:t>
        <a:bodyPr/>
        <a:lstStyle/>
        <a:p>
          <a:r>
            <a:rPr lang="en-IN" dirty="0"/>
            <a:t>Merging the data sets </a:t>
          </a:r>
        </a:p>
      </dgm:t>
    </dgm:pt>
    <dgm:pt modelId="{B19FC57C-927C-4A0A-A179-B71C2E704BB9}" type="parTrans" cxnId="{04FF5C5F-A9BC-4745-83D9-610E7F172736}">
      <dgm:prSet/>
      <dgm:spPr/>
      <dgm:t>
        <a:bodyPr/>
        <a:lstStyle/>
        <a:p>
          <a:endParaRPr lang="en-IN"/>
        </a:p>
      </dgm:t>
    </dgm:pt>
    <dgm:pt modelId="{C2FEE44A-22D3-4C11-91EC-4226EC489ACB}" type="sibTrans" cxnId="{04FF5C5F-A9BC-4745-83D9-610E7F172736}">
      <dgm:prSet/>
      <dgm:spPr/>
      <dgm:t>
        <a:bodyPr/>
        <a:lstStyle/>
        <a:p>
          <a:endParaRPr lang="en-IN"/>
        </a:p>
      </dgm:t>
    </dgm:pt>
    <dgm:pt modelId="{6F1AD755-E500-4717-9912-84DDED65BFF6}">
      <dgm:prSet/>
      <dgm:spPr/>
      <dgm:t>
        <a:bodyPr/>
        <a:lstStyle/>
        <a:p>
          <a:r>
            <a:rPr lang="en-IN" dirty="0"/>
            <a:t>Applying logic by Analyst</a:t>
          </a:r>
        </a:p>
      </dgm:t>
    </dgm:pt>
    <dgm:pt modelId="{D6BE0FDE-E27D-46E2-9DA6-0B6DCB9C5565}" type="parTrans" cxnId="{22C98271-7BA6-47F2-ABD7-797D850E82A3}">
      <dgm:prSet/>
      <dgm:spPr/>
      <dgm:t>
        <a:bodyPr/>
        <a:lstStyle/>
        <a:p>
          <a:endParaRPr lang="en-IN"/>
        </a:p>
      </dgm:t>
    </dgm:pt>
    <dgm:pt modelId="{54A73C5F-0C29-4A5C-A9B5-5715A1F6DD83}" type="sibTrans" cxnId="{22C98271-7BA6-47F2-ABD7-797D850E82A3}">
      <dgm:prSet/>
      <dgm:spPr/>
      <dgm:t>
        <a:bodyPr/>
        <a:lstStyle/>
        <a:p>
          <a:endParaRPr lang="en-IN"/>
        </a:p>
      </dgm:t>
    </dgm:pt>
    <dgm:pt modelId="{59BC4AE9-1879-42AD-8C67-48A779F93608}">
      <dgm:prSet/>
      <dgm:spPr/>
      <dgm:t>
        <a:bodyPr/>
        <a:lstStyle/>
        <a:p>
          <a:r>
            <a:rPr lang="en-IN" dirty="0"/>
            <a:t>Profit Calculation </a:t>
          </a:r>
        </a:p>
      </dgm:t>
    </dgm:pt>
    <dgm:pt modelId="{E91C08C8-F51B-428D-965A-8336D575C3EE}" type="parTrans" cxnId="{64628D25-51E6-402C-B22A-3E8AF30F6A20}">
      <dgm:prSet/>
      <dgm:spPr/>
      <dgm:t>
        <a:bodyPr/>
        <a:lstStyle/>
        <a:p>
          <a:endParaRPr lang="en-IN"/>
        </a:p>
      </dgm:t>
    </dgm:pt>
    <dgm:pt modelId="{855EEC09-0433-4378-953B-0FA36A1B2C94}" type="sibTrans" cxnId="{64628D25-51E6-402C-B22A-3E8AF30F6A20}">
      <dgm:prSet/>
      <dgm:spPr/>
      <dgm:t>
        <a:bodyPr/>
        <a:lstStyle/>
        <a:p>
          <a:endParaRPr lang="en-IN"/>
        </a:p>
      </dgm:t>
    </dgm:pt>
    <dgm:pt modelId="{F6F2BD8E-EF06-4DB2-910A-B45FEA98CFEB}">
      <dgm:prSet/>
      <dgm:spPr/>
      <dgm:t>
        <a:bodyPr/>
        <a:lstStyle/>
        <a:p>
          <a:r>
            <a:rPr lang="en-IN" dirty="0"/>
            <a:t>Saving the output in </a:t>
          </a:r>
          <a:r>
            <a:rPr lang="en-IN" dirty="0" err="1"/>
            <a:t>BigQuery</a:t>
          </a:r>
          <a:r>
            <a:rPr lang="en-IN" dirty="0"/>
            <a:t> tables</a:t>
          </a:r>
        </a:p>
      </dgm:t>
    </dgm:pt>
    <dgm:pt modelId="{692523F8-5E0F-416C-9B68-7DF96279F417}" type="parTrans" cxnId="{8C52702C-1BAE-4C95-8F2A-C6108510CE9F}">
      <dgm:prSet/>
      <dgm:spPr/>
      <dgm:t>
        <a:bodyPr/>
        <a:lstStyle/>
        <a:p>
          <a:endParaRPr lang="en-IN"/>
        </a:p>
      </dgm:t>
    </dgm:pt>
    <dgm:pt modelId="{2A06C056-6141-4A99-BB6F-696FDEB38CF1}" type="sibTrans" cxnId="{8C52702C-1BAE-4C95-8F2A-C6108510CE9F}">
      <dgm:prSet/>
      <dgm:spPr/>
      <dgm:t>
        <a:bodyPr/>
        <a:lstStyle/>
        <a:p>
          <a:endParaRPr lang="en-IN"/>
        </a:p>
      </dgm:t>
    </dgm:pt>
    <dgm:pt modelId="{4E872325-1DC8-4A71-B1F3-D1BAB68F45D8}" type="pres">
      <dgm:prSet presAssocID="{61052038-6A4A-4286-8976-174212A1DA6D}" presName="Name0" presStyleCnt="0">
        <dgm:presLayoutVars>
          <dgm:dir/>
          <dgm:resizeHandles/>
        </dgm:presLayoutVars>
      </dgm:prSet>
      <dgm:spPr/>
    </dgm:pt>
    <dgm:pt modelId="{AE275C1F-5055-4158-AE41-5374AFDE2E70}" type="pres">
      <dgm:prSet presAssocID="{C8E11178-0317-4033-8431-B93391B3495F}" presName="compNode" presStyleCnt="0"/>
      <dgm:spPr/>
    </dgm:pt>
    <dgm:pt modelId="{CA897063-37F3-47B5-B4B4-1A074A3F48EC}" type="pres">
      <dgm:prSet presAssocID="{C8E11178-0317-4033-8431-B93391B3495F}" presName="dummyConnPt" presStyleCnt="0"/>
      <dgm:spPr/>
    </dgm:pt>
    <dgm:pt modelId="{873110EE-D3B1-48F6-B5AF-C1E3DEED709B}" type="pres">
      <dgm:prSet presAssocID="{C8E11178-0317-4033-8431-B93391B3495F}" presName="node" presStyleLbl="node1" presStyleIdx="0" presStyleCnt="8">
        <dgm:presLayoutVars>
          <dgm:bulletEnabled val="1"/>
        </dgm:presLayoutVars>
      </dgm:prSet>
      <dgm:spPr/>
    </dgm:pt>
    <dgm:pt modelId="{9272F118-9BBE-4469-98EE-BFAB2235A6BE}" type="pres">
      <dgm:prSet presAssocID="{814F1C3D-79E2-437F-A61A-D2884E5FE2E8}" presName="sibTrans" presStyleLbl="bgSibTrans2D1" presStyleIdx="0" presStyleCnt="7"/>
      <dgm:spPr/>
    </dgm:pt>
    <dgm:pt modelId="{68D52C69-1B3F-4BBB-95A1-977D0A4F8611}" type="pres">
      <dgm:prSet presAssocID="{9DD659D8-6A1C-45A4-B6FC-FB680D2AB802}" presName="compNode" presStyleCnt="0"/>
      <dgm:spPr/>
    </dgm:pt>
    <dgm:pt modelId="{BD694717-F2D8-4D61-B917-D3A647AA2AD9}" type="pres">
      <dgm:prSet presAssocID="{9DD659D8-6A1C-45A4-B6FC-FB680D2AB802}" presName="dummyConnPt" presStyleCnt="0"/>
      <dgm:spPr/>
    </dgm:pt>
    <dgm:pt modelId="{7C686FA7-A5F9-4C36-BDA7-7E6659662C53}" type="pres">
      <dgm:prSet presAssocID="{9DD659D8-6A1C-45A4-B6FC-FB680D2AB802}" presName="node" presStyleLbl="node1" presStyleIdx="1" presStyleCnt="8">
        <dgm:presLayoutVars>
          <dgm:bulletEnabled val="1"/>
        </dgm:presLayoutVars>
      </dgm:prSet>
      <dgm:spPr/>
    </dgm:pt>
    <dgm:pt modelId="{CA54DA42-D102-45EC-813F-18639C801364}" type="pres">
      <dgm:prSet presAssocID="{9534E1DD-1E6E-4943-A66F-6825D2ED04D8}" presName="sibTrans" presStyleLbl="bgSibTrans2D1" presStyleIdx="1" presStyleCnt="7"/>
      <dgm:spPr/>
    </dgm:pt>
    <dgm:pt modelId="{B1C1AB3F-4EF9-4F1B-962C-6BE0CA5C5952}" type="pres">
      <dgm:prSet presAssocID="{704E4B26-C27A-4459-B632-4400CFF4E377}" presName="compNode" presStyleCnt="0"/>
      <dgm:spPr/>
    </dgm:pt>
    <dgm:pt modelId="{329A1805-6F3B-413E-9B27-D3804624EC2B}" type="pres">
      <dgm:prSet presAssocID="{704E4B26-C27A-4459-B632-4400CFF4E377}" presName="dummyConnPt" presStyleCnt="0"/>
      <dgm:spPr/>
    </dgm:pt>
    <dgm:pt modelId="{5EEF14F1-8F97-44DF-A166-A022D2C8B8A1}" type="pres">
      <dgm:prSet presAssocID="{704E4B26-C27A-4459-B632-4400CFF4E377}" presName="node" presStyleLbl="node1" presStyleIdx="2" presStyleCnt="8">
        <dgm:presLayoutVars>
          <dgm:bulletEnabled val="1"/>
        </dgm:presLayoutVars>
      </dgm:prSet>
      <dgm:spPr/>
    </dgm:pt>
    <dgm:pt modelId="{41BA27C7-6B5E-424E-ABEF-370C183A9E99}" type="pres">
      <dgm:prSet presAssocID="{3EEBC852-BE9D-4699-90FF-711402CCF83E}" presName="sibTrans" presStyleLbl="bgSibTrans2D1" presStyleIdx="2" presStyleCnt="7"/>
      <dgm:spPr/>
    </dgm:pt>
    <dgm:pt modelId="{65FC02A1-B4D7-4179-9D97-1AA72073D78C}" type="pres">
      <dgm:prSet presAssocID="{8474D781-CC79-4251-82B4-DC9802978034}" presName="compNode" presStyleCnt="0"/>
      <dgm:spPr/>
    </dgm:pt>
    <dgm:pt modelId="{A256A611-E9E6-4472-A792-757E98E649D2}" type="pres">
      <dgm:prSet presAssocID="{8474D781-CC79-4251-82B4-DC9802978034}" presName="dummyConnPt" presStyleCnt="0"/>
      <dgm:spPr/>
    </dgm:pt>
    <dgm:pt modelId="{5C510E69-973F-4B3D-99F6-62A87EA89B16}" type="pres">
      <dgm:prSet presAssocID="{8474D781-CC79-4251-82B4-DC9802978034}" presName="node" presStyleLbl="node1" presStyleIdx="3" presStyleCnt="8">
        <dgm:presLayoutVars>
          <dgm:bulletEnabled val="1"/>
        </dgm:presLayoutVars>
      </dgm:prSet>
      <dgm:spPr/>
    </dgm:pt>
    <dgm:pt modelId="{8ADAE82D-28C9-4DC9-9EA5-AC5565C73EB0}" type="pres">
      <dgm:prSet presAssocID="{6BF7FB5F-4DAE-4D38-A805-A28E7B824ACB}" presName="sibTrans" presStyleLbl="bgSibTrans2D1" presStyleIdx="3" presStyleCnt="7"/>
      <dgm:spPr/>
    </dgm:pt>
    <dgm:pt modelId="{36290E39-8835-4988-928A-A76689BC1FA6}" type="pres">
      <dgm:prSet presAssocID="{451ACF7E-F762-43ED-BC90-E17FF403CD11}" presName="compNode" presStyleCnt="0"/>
      <dgm:spPr/>
    </dgm:pt>
    <dgm:pt modelId="{19A6EF87-E9FF-4219-AF97-8F34FD9CEEBF}" type="pres">
      <dgm:prSet presAssocID="{451ACF7E-F762-43ED-BC90-E17FF403CD11}" presName="dummyConnPt" presStyleCnt="0"/>
      <dgm:spPr/>
    </dgm:pt>
    <dgm:pt modelId="{10AA99AA-698B-41F7-A482-1A27FBB2EAB1}" type="pres">
      <dgm:prSet presAssocID="{451ACF7E-F762-43ED-BC90-E17FF403CD11}" presName="node" presStyleLbl="node1" presStyleIdx="4" presStyleCnt="8">
        <dgm:presLayoutVars>
          <dgm:bulletEnabled val="1"/>
        </dgm:presLayoutVars>
      </dgm:prSet>
      <dgm:spPr/>
    </dgm:pt>
    <dgm:pt modelId="{9965DBC0-7F65-40AA-88E7-52962B95AA4E}" type="pres">
      <dgm:prSet presAssocID="{C2FEE44A-22D3-4C11-91EC-4226EC489ACB}" presName="sibTrans" presStyleLbl="bgSibTrans2D1" presStyleIdx="4" presStyleCnt="7"/>
      <dgm:spPr/>
    </dgm:pt>
    <dgm:pt modelId="{9DD706ED-899F-4194-8745-837399271CEE}" type="pres">
      <dgm:prSet presAssocID="{6F1AD755-E500-4717-9912-84DDED65BFF6}" presName="compNode" presStyleCnt="0"/>
      <dgm:spPr/>
    </dgm:pt>
    <dgm:pt modelId="{6687FC04-9E29-4C53-84E5-8319CA15B3B6}" type="pres">
      <dgm:prSet presAssocID="{6F1AD755-E500-4717-9912-84DDED65BFF6}" presName="dummyConnPt" presStyleCnt="0"/>
      <dgm:spPr/>
    </dgm:pt>
    <dgm:pt modelId="{1F639725-6A0C-4A72-9751-71CADF118B79}" type="pres">
      <dgm:prSet presAssocID="{6F1AD755-E500-4717-9912-84DDED65BFF6}" presName="node" presStyleLbl="node1" presStyleIdx="5" presStyleCnt="8">
        <dgm:presLayoutVars>
          <dgm:bulletEnabled val="1"/>
        </dgm:presLayoutVars>
      </dgm:prSet>
      <dgm:spPr/>
    </dgm:pt>
    <dgm:pt modelId="{29864DF8-6939-4E7A-90A8-2D3845286155}" type="pres">
      <dgm:prSet presAssocID="{54A73C5F-0C29-4A5C-A9B5-5715A1F6DD83}" presName="sibTrans" presStyleLbl="bgSibTrans2D1" presStyleIdx="5" presStyleCnt="7"/>
      <dgm:spPr/>
    </dgm:pt>
    <dgm:pt modelId="{874E4EE0-42AD-4120-B3FD-7B2355732E23}" type="pres">
      <dgm:prSet presAssocID="{59BC4AE9-1879-42AD-8C67-48A779F93608}" presName="compNode" presStyleCnt="0"/>
      <dgm:spPr/>
    </dgm:pt>
    <dgm:pt modelId="{1738969F-B737-4CAF-8499-10D95776EE7C}" type="pres">
      <dgm:prSet presAssocID="{59BC4AE9-1879-42AD-8C67-48A779F93608}" presName="dummyConnPt" presStyleCnt="0"/>
      <dgm:spPr/>
    </dgm:pt>
    <dgm:pt modelId="{F7601381-B7B9-4A90-B877-0E32A9E467F9}" type="pres">
      <dgm:prSet presAssocID="{59BC4AE9-1879-42AD-8C67-48A779F93608}" presName="node" presStyleLbl="node1" presStyleIdx="6" presStyleCnt="8">
        <dgm:presLayoutVars>
          <dgm:bulletEnabled val="1"/>
        </dgm:presLayoutVars>
      </dgm:prSet>
      <dgm:spPr/>
    </dgm:pt>
    <dgm:pt modelId="{041D27A1-B3CC-4FFF-AB50-E4B94F33A9A4}" type="pres">
      <dgm:prSet presAssocID="{855EEC09-0433-4378-953B-0FA36A1B2C94}" presName="sibTrans" presStyleLbl="bgSibTrans2D1" presStyleIdx="6" presStyleCnt="7"/>
      <dgm:spPr/>
    </dgm:pt>
    <dgm:pt modelId="{873E713D-9EA0-4748-A8DD-8C7681A1AC08}" type="pres">
      <dgm:prSet presAssocID="{F6F2BD8E-EF06-4DB2-910A-B45FEA98CFEB}" presName="compNode" presStyleCnt="0"/>
      <dgm:spPr/>
    </dgm:pt>
    <dgm:pt modelId="{FD7619C2-6569-4B83-9FA6-5747D322E8F2}" type="pres">
      <dgm:prSet presAssocID="{F6F2BD8E-EF06-4DB2-910A-B45FEA98CFEB}" presName="dummyConnPt" presStyleCnt="0"/>
      <dgm:spPr/>
    </dgm:pt>
    <dgm:pt modelId="{446E26DE-AFE5-4471-AB27-303ABEC2A767}" type="pres">
      <dgm:prSet presAssocID="{F6F2BD8E-EF06-4DB2-910A-B45FEA98CFEB}" presName="node" presStyleLbl="node1" presStyleIdx="7" presStyleCnt="8">
        <dgm:presLayoutVars>
          <dgm:bulletEnabled val="1"/>
        </dgm:presLayoutVars>
      </dgm:prSet>
      <dgm:spPr/>
    </dgm:pt>
  </dgm:ptLst>
  <dgm:cxnLst>
    <dgm:cxn modelId="{AF41D902-2D41-425C-8C1F-2FE8FD30C067}" srcId="{61052038-6A4A-4286-8976-174212A1DA6D}" destId="{C8E11178-0317-4033-8431-B93391B3495F}" srcOrd="0" destOrd="0" parTransId="{53B21C95-D937-4CC1-B75B-E987475E4FCD}" sibTransId="{814F1C3D-79E2-437F-A61A-D2884E5FE2E8}"/>
    <dgm:cxn modelId="{02811404-1387-444E-AA8D-54090C37E4C0}" type="presOf" srcId="{59BC4AE9-1879-42AD-8C67-48A779F93608}" destId="{F7601381-B7B9-4A90-B877-0E32A9E467F9}" srcOrd="0" destOrd="0" presId="urn:microsoft.com/office/officeart/2005/8/layout/bProcess4"/>
    <dgm:cxn modelId="{06CA4A0E-1796-4BE1-A35A-15B8D7CFD6AC}" type="presOf" srcId="{C2FEE44A-22D3-4C11-91EC-4226EC489ACB}" destId="{9965DBC0-7F65-40AA-88E7-52962B95AA4E}" srcOrd="0" destOrd="0" presId="urn:microsoft.com/office/officeart/2005/8/layout/bProcess4"/>
    <dgm:cxn modelId="{E48C111F-FB2A-4404-94BB-7B7C74C495F1}" srcId="{61052038-6A4A-4286-8976-174212A1DA6D}" destId="{9DD659D8-6A1C-45A4-B6FC-FB680D2AB802}" srcOrd="1" destOrd="0" parTransId="{9FE82298-8CD9-44B9-9C00-AA0C0A192625}" sibTransId="{9534E1DD-1E6E-4943-A66F-6825D2ED04D8}"/>
    <dgm:cxn modelId="{EFFD4A20-4299-4487-9DE6-2FB9115B21DD}" type="presOf" srcId="{451ACF7E-F762-43ED-BC90-E17FF403CD11}" destId="{10AA99AA-698B-41F7-A482-1A27FBB2EAB1}" srcOrd="0" destOrd="0" presId="urn:microsoft.com/office/officeart/2005/8/layout/bProcess4"/>
    <dgm:cxn modelId="{64628D25-51E6-402C-B22A-3E8AF30F6A20}" srcId="{61052038-6A4A-4286-8976-174212A1DA6D}" destId="{59BC4AE9-1879-42AD-8C67-48A779F93608}" srcOrd="6" destOrd="0" parTransId="{E91C08C8-F51B-428D-965A-8336D575C3EE}" sibTransId="{855EEC09-0433-4378-953B-0FA36A1B2C94}"/>
    <dgm:cxn modelId="{EF686129-8E3B-4706-8DF7-2FD3F8B4DF6D}" type="presOf" srcId="{6F1AD755-E500-4717-9912-84DDED65BFF6}" destId="{1F639725-6A0C-4A72-9751-71CADF118B79}" srcOrd="0" destOrd="0" presId="urn:microsoft.com/office/officeart/2005/8/layout/bProcess4"/>
    <dgm:cxn modelId="{8C52702C-1BAE-4C95-8F2A-C6108510CE9F}" srcId="{61052038-6A4A-4286-8976-174212A1DA6D}" destId="{F6F2BD8E-EF06-4DB2-910A-B45FEA98CFEB}" srcOrd="7" destOrd="0" parTransId="{692523F8-5E0F-416C-9B68-7DF96279F417}" sibTransId="{2A06C056-6141-4A99-BB6F-696FDEB38CF1}"/>
    <dgm:cxn modelId="{34107038-F361-41CE-8301-193D98904116}" type="presOf" srcId="{61052038-6A4A-4286-8976-174212A1DA6D}" destId="{4E872325-1DC8-4A71-B1F3-D1BAB68F45D8}" srcOrd="0" destOrd="0" presId="urn:microsoft.com/office/officeart/2005/8/layout/bProcess4"/>
    <dgm:cxn modelId="{B6E9A240-EF8F-4CE0-82A5-55AF2E9E946B}" type="presOf" srcId="{8474D781-CC79-4251-82B4-DC9802978034}" destId="{5C510E69-973F-4B3D-99F6-62A87EA89B16}" srcOrd="0" destOrd="0" presId="urn:microsoft.com/office/officeart/2005/8/layout/bProcess4"/>
    <dgm:cxn modelId="{6003625E-8B67-4039-A158-0BE8F37D7C5F}" type="presOf" srcId="{F6F2BD8E-EF06-4DB2-910A-B45FEA98CFEB}" destId="{446E26DE-AFE5-4471-AB27-303ABEC2A767}" srcOrd="0" destOrd="0" presId="urn:microsoft.com/office/officeart/2005/8/layout/bProcess4"/>
    <dgm:cxn modelId="{04FF5C5F-A9BC-4745-83D9-610E7F172736}" srcId="{61052038-6A4A-4286-8976-174212A1DA6D}" destId="{451ACF7E-F762-43ED-BC90-E17FF403CD11}" srcOrd="4" destOrd="0" parTransId="{B19FC57C-927C-4A0A-A179-B71C2E704BB9}" sibTransId="{C2FEE44A-22D3-4C11-91EC-4226EC489ACB}"/>
    <dgm:cxn modelId="{8EE68264-8AFC-4E3D-B853-062DF5D481EA}" srcId="{61052038-6A4A-4286-8976-174212A1DA6D}" destId="{8474D781-CC79-4251-82B4-DC9802978034}" srcOrd="3" destOrd="0" parTransId="{765BFA32-CD8E-49C4-8EB1-109457900C27}" sibTransId="{6BF7FB5F-4DAE-4D38-A805-A28E7B824ACB}"/>
    <dgm:cxn modelId="{5A1FC747-4C60-4ED3-9796-87A0852ED1B7}" type="presOf" srcId="{3EEBC852-BE9D-4699-90FF-711402CCF83E}" destId="{41BA27C7-6B5E-424E-ABEF-370C183A9E99}" srcOrd="0" destOrd="0" presId="urn:microsoft.com/office/officeart/2005/8/layout/bProcess4"/>
    <dgm:cxn modelId="{AC909B6C-C4A8-4CED-94A9-061CCEDB313E}" srcId="{61052038-6A4A-4286-8976-174212A1DA6D}" destId="{704E4B26-C27A-4459-B632-4400CFF4E377}" srcOrd="2" destOrd="0" parTransId="{A601916F-EA54-4245-8E4B-BDFAE61A6220}" sibTransId="{3EEBC852-BE9D-4699-90FF-711402CCF83E}"/>
    <dgm:cxn modelId="{22C98271-7BA6-47F2-ABD7-797D850E82A3}" srcId="{61052038-6A4A-4286-8976-174212A1DA6D}" destId="{6F1AD755-E500-4717-9912-84DDED65BFF6}" srcOrd="5" destOrd="0" parTransId="{D6BE0FDE-E27D-46E2-9DA6-0B6DCB9C5565}" sibTransId="{54A73C5F-0C29-4A5C-A9B5-5715A1F6DD83}"/>
    <dgm:cxn modelId="{E22B9C97-FC88-4FA5-ABD1-205A4F1CB353}" type="presOf" srcId="{704E4B26-C27A-4459-B632-4400CFF4E377}" destId="{5EEF14F1-8F97-44DF-A166-A022D2C8B8A1}" srcOrd="0" destOrd="0" presId="urn:microsoft.com/office/officeart/2005/8/layout/bProcess4"/>
    <dgm:cxn modelId="{652DDB9B-7447-4542-98AD-D0D6DDEAA5BF}" type="presOf" srcId="{6BF7FB5F-4DAE-4D38-A805-A28E7B824ACB}" destId="{8ADAE82D-28C9-4DC9-9EA5-AC5565C73EB0}" srcOrd="0" destOrd="0" presId="urn:microsoft.com/office/officeart/2005/8/layout/bProcess4"/>
    <dgm:cxn modelId="{1AA956AB-45AF-4E03-A04E-0DA1D92ACE04}" type="presOf" srcId="{54A73C5F-0C29-4A5C-A9B5-5715A1F6DD83}" destId="{29864DF8-6939-4E7A-90A8-2D3845286155}" srcOrd="0" destOrd="0" presId="urn:microsoft.com/office/officeart/2005/8/layout/bProcess4"/>
    <dgm:cxn modelId="{3EA642AF-491C-41B8-A5EB-CCB3871E446B}" type="presOf" srcId="{855EEC09-0433-4378-953B-0FA36A1B2C94}" destId="{041D27A1-B3CC-4FFF-AB50-E4B94F33A9A4}" srcOrd="0" destOrd="0" presId="urn:microsoft.com/office/officeart/2005/8/layout/bProcess4"/>
    <dgm:cxn modelId="{EAD270B6-DCB9-4FC7-AC5C-88498E09D0D3}" type="presOf" srcId="{9DD659D8-6A1C-45A4-B6FC-FB680D2AB802}" destId="{7C686FA7-A5F9-4C36-BDA7-7E6659662C53}" srcOrd="0" destOrd="0" presId="urn:microsoft.com/office/officeart/2005/8/layout/bProcess4"/>
    <dgm:cxn modelId="{2577B2B6-EDB6-49EF-B0DD-E80D5EB5672B}" type="presOf" srcId="{C8E11178-0317-4033-8431-B93391B3495F}" destId="{873110EE-D3B1-48F6-B5AF-C1E3DEED709B}" srcOrd="0" destOrd="0" presId="urn:microsoft.com/office/officeart/2005/8/layout/bProcess4"/>
    <dgm:cxn modelId="{1AF7C5BD-C6F4-4213-BB0D-E8DF8C74A95F}" type="presOf" srcId="{814F1C3D-79E2-437F-A61A-D2884E5FE2E8}" destId="{9272F118-9BBE-4469-98EE-BFAB2235A6BE}" srcOrd="0" destOrd="0" presId="urn:microsoft.com/office/officeart/2005/8/layout/bProcess4"/>
    <dgm:cxn modelId="{2148CEDF-87B7-4B68-9D58-B8C750CC890C}" type="presOf" srcId="{9534E1DD-1E6E-4943-A66F-6825D2ED04D8}" destId="{CA54DA42-D102-45EC-813F-18639C801364}" srcOrd="0" destOrd="0" presId="urn:microsoft.com/office/officeart/2005/8/layout/bProcess4"/>
    <dgm:cxn modelId="{D9E61385-E199-4D64-9ECB-060D5E2B64F2}" type="presParOf" srcId="{4E872325-1DC8-4A71-B1F3-D1BAB68F45D8}" destId="{AE275C1F-5055-4158-AE41-5374AFDE2E70}" srcOrd="0" destOrd="0" presId="urn:microsoft.com/office/officeart/2005/8/layout/bProcess4"/>
    <dgm:cxn modelId="{B0E1579A-BEE5-443C-9184-9F6D911CC225}" type="presParOf" srcId="{AE275C1F-5055-4158-AE41-5374AFDE2E70}" destId="{CA897063-37F3-47B5-B4B4-1A074A3F48EC}" srcOrd="0" destOrd="0" presId="urn:microsoft.com/office/officeart/2005/8/layout/bProcess4"/>
    <dgm:cxn modelId="{1E28C4A2-810C-4F67-ADA4-DFC70CCA4F02}" type="presParOf" srcId="{AE275C1F-5055-4158-AE41-5374AFDE2E70}" destId="{873110EE-D3B1-48F6-B5AF-C1E3DEED709B}" srcOrd="1" destOrd="0" presId="urn:microsoft.com/office/officeart/2005/8/layout/bProcess4"/>
    <dgm:cxn modelId="{A5F59A70-6083-4B8E-A3E2-185C57234AD7}" type="presParOf" srcId="{4E872325-1DC8-4A71-B1F3-D1BAB68F45D8}" destId="{9272F118-9BBE-4469-98EE-BFAB2235A6BE}" srcOrd="1" destOrd="0" presId="urn:microsoft.com/office/officeart/2005/8/layout/bProcess4"/>
    <dgm:cxn modelId="{C819F5BC-2857-4D35-94BA-E0A8F5AD4705}" type="presParOf" srcId="{4E872325-1DC8-4A71-B1F3-D1BAB68F45D8}" destId="{68D52C69-1B3F-4BBB-95A1-977D0A4F8611}" srcOrd="2" destOrd="0" presId="urn:microsoft.com/office/officeart/2005/8/layout/bProcess4"/>
    <dgm:cxn modelId="{D08F1582-0B56-4A23-A66C-4273EBC7556F}" type="presParOf" srcId="{68D52C69-1B3F-4BBB-95A1-977D0A4F8611}" destId="{BD694717-F2D8-4D61-B917-D3A647AA2AD9}" srcOrd="0" destOrd="0" presId="urn:microsoft.com/office/officeart/2005/8/layout/bProcess4"/>
    <dgm:cxn modelId="{3477C1D0-BB2C-48DE-97A3-48C6544E987E}" type="presParOf" srcId="{68D52C69-1B3F-4BBB-95A1-977D0A4F8611}" destId="{7C686FA7-A5F9-4C36-BDA7-7E6659662C53}" srcOrd="1" destOrd="0" presId="urn:microsoft.com/office/officeart/2005/8/layout/bProcess4"/>
    <dgm:cxn modelId="{34D10E03-E5A4-4846-8277-52B852341462}" type="presParOf" srcId="{4E872325-1DC8-4A71-B1F3-D1BAB68F45D8}" destId="{CA54DA42-D102-45EC-813F-18639C801364}" srcOrd="3" destOrd="0" presId="urn:microsoft.com/office/officeart/2005/8/layout/bProcess4"/>
    <dgm:cxn modelId="{3FB7A3DF-EE96-4445-8489-B9BA64926FE1}" type="presParOf" srcId="{4E872325-1DC8-4A71-B1F3-D1BAB68F45D8}" destId="{B1C1AB3F-4EF9-4F1B-962C-6BE0CA5C5952}" srcOrd="4" destOrd="0" presId="urn:microsoft.com/office/officeart/2005/8/layout/bProcess4"/>
    <dgm:cxn modelId="{5B0542EE-C9EA-4979-BBB6-1F9316663CF1}" type="presParOf" srcId="{B1C1AB3F-4EF9-4F1B-962C-6BE0CA5C5952}" destId="{329A1805-6F3B-413E-9B27-D3804624EC2B}" srcOrd="0" destOrd="0" presId="urn:microsoft.com/office/officeart/2005/8/layout/bProcess4"/>
    <dgm:cxn modelId="{7910BF3D-C20A-49CF-960B-3F005D813BB6}" type="presParOf" srcId="{B1C1AB3F-4EF9-4F1B-962C-6BE0CA5C5952}" destId="{5EEF14F1-8F97-44DF-A166-A022D2C8B8A1}" srcOrd="1" destOrd="0" presId="urn:microsoft.com/office/officeart/2005/8/layout/bProcess4"/>
    <dgm:cxn modelId="{6C1282D3-6BC2-494D-A0BB-DDFEBAF91C22}" type="presParOf" srcId="{4E872325-1DC8-4A71-B1F3-D1BAB68F45D8}" destId="{41BA27C7-6B5E-424E-ABEF-370C183A9E99}" srcOrd="5" destOrd="0" presId="urn:microsoft.com/office/officeart/2005/8/layout/bProcess4"/>
    <dgm:cxn modelId="{91ABEA55-EFCF-4146-8685-E555813914F9}" type="presParOf" srcId="{4E872325-1DC8-4A71-B1F3-D1BAB68F45D8}" destId="{65FC02A1-B4D7-4179-9D97-1AA72073D78C}" srcOrd="6" destOrd="0" presId="urn:microsoft.com/office/officeart/2005/8/layout/bProcess4"/>
    <dgm:cxn modelId="{B40188A6-5B74-4175-8D7B-CFEA3419CB1C}" type="presParOf" srcId="{65FC02A1-B4D7-4179-9D97-1AA72073D78C}" destId="{A256A611-E9E6-4472-A792-757E98E649D2}" srcOrd="0" destOrd="0" presId="urn:microsoft.com/office/officeart/2005/8/layout/bProcess4"/>
    <dgm:cxn modelId="{C98FB747-070F-4403-8469-A634DB12BBE9}" type="presParOf" srcId="{65FC02A1-B4D7-4179-9D97-1AA72073D78C}" destId="{5C510E69-973F-4B3D-99F6-62A87EA89B16}" srcOrd="1" destOrd="0" presId="urn:microsoft.com/office/officeart/2005/8/layout/bProcess4"/>
    <dgm:cxn modelId="{7049B554-C0D6-4AFD-AD5F-9EF913EEAF6A}" type="presParOf" srcId="{4E872325-1DC8-4A71-B1F3-D1BAB68F45D8}" destId="{8ADAE82D-28C9-4DC9-9EA5-AC5565C73EB0}" srcOrd="7" destOrd="0" presId="urn:microsoft.com/office/officeart/2005/8/layout/bProcess4"/>
    <dgm:cxn modelId="{8CEA74E2-E4BC-4E45-967A-2E7AD197FE55}" type="presParOf" srcId="{4E872325-1DC8-4A71-B1F3-D1BAB68F45D8}" destId="{36290E39-8835-4988-928A-A76689BC1FA6}" srcOrd="8" destOrd="0" presId="urn:microsoft.com/office/officeart/2005/8/layout/bProcess4"/>
    <dgm:cxn modelId="{5529ACC9-6CC4-4198-B096-BCEAAA3365B1}" type="presParOf" srcId="{36290E39-8835-4988-928A-A76689BC1FA6}" destId="{19A6EF87-E9FF-4219-AF97-8F34FD9CEEBF}" srcOrd="0" destOrd="0" presId="urn:microsoft.com/office/officeart/2005/8/layout/bProcess4"/>
    <dgm:cxn modelId="{D8A1DB10-EFE7-4176-BC69-9A21A0A2F7F3}" type="presParOf" srcId="{36290E39-8835-4988-928A-A76689BC1FA6}" destId="{10AA99AA-698B-41F7-A482-1A27FBB2EAB1}" srcOrd="1" destOrd="0" presId="urn:microsoft.com/office/officeart/2005/8/layout/bProcess4"/>
    <dgm:cxn modelId="{BCCA5EAA-1A83-45A8-9EDD-4CB89FE6A522}" type="presParOf" srcId="{4E872325-1DC8-4A71-B1F3-D1BAB68F45D8}" destId="{9965DBC0-7F65-40AA-88E7-52962B95AA4E}" srcOrd="9" destOrd="0" presId="urn:microsoft.com/office/officeart/2005/8/layout/bProcess4"/>
    <dgm:cxn modelId="{20A29966-2A82-474C-9A80-11F792BC881A}" type="presParOf" srcId="{4E872325-1DC8-4A71-B1F3-D1BAB68F45D8}" destId="{9DD706ED-899F-4194-8745-837399271CEE}" srcOrd="10" destOrd="0" presId="urn:microsoft.com/office/officeart/2005/8/layout/bProcess4"/>
    <dgm:cxn modelId="{FD5D0C27-AA00-4178-9693-FF02896A2D69}" type="presParOf" srcId="{9DD706ED-899F-4194-8745-837399271CEE}" destId="{6687FC04-9E29-4C53-84E5-8319CA15B3B6}" srcOrd="0" destOrd="0" presId="urn:microsoft.com/office/officeart/2005/8/layout/bProcess4"/>
    <dgm:cxn modelId="{094AB53F-C830-43C4-A01F-6705F0CD4929}" type="presParOf" srcId="{9DD706ED-899F-4194-8745-837399271CEE}" destId="{1F639725-6A0C-4A72-9751-71CADF118B79}" srcOrd="1" destOrd="0" presId="urn:microsoft.com/office/officeart/2005/8/layout/bProcess4"/>
    <dgm:cxn modelId="{870A1F22-BA4B-474F-8B28-3D5001B3900B}" type="presParOf" srcId="{4E872325-1DC8-4A71-B1F3-D1BAB68F45D8}" destId="{29864DF8-6939-4E7A-90A8-2D3845286155}" srcOrd="11" destOrd="0" presId="urn:microsoft.com/office/officeart/2005/8/layout/bProcess4"/>
    <dgm:cxn modelId="{4AD8713A-6D20-4612-9FF1-4B2D8CD2AD18}" type="presParOf" srcId="{4E872325-1DC8-4A71-B1F3-D1BAB68F45D8}" destId="{874E4EE0-42AD-4120-B3FD-7B2355732E23}" srcOrd="12" destOrd="0" presId="urn:microsoft.com/office/officeart/2005/8/layout/bProcess4"/>
    <dgm:cxn modelId="{14ECA692-EE9A-4A0E-AA92-3D4896F95EDB}" type="presParOf" srcId="{874E4EE0-42AD-4120-B3FD-7B2355732E23}" destId="{1738969F-B737-4CAF-8499-10D95776EE7C}" srcOrd="0" destOrd="0" presId="urn:microsoft.com/office/officeart/2005/8/layout/bProcess4"/>
    <dgm:cxn modelId="{A76F7A62-5076-4BD9-99C0-F9531AF51450}" type="presParOf" srcId="{874E4EE0-42AD-4120-B3FD-7B2355732E23}" destId="{F7601381-B7B9-4A90-B877-0E32A9E467F9}" srcOrd="1" destOrd="0" presId="urn:microsoft.com/office/officeart/2005/8/layout/bProcess4"/>
    <dgm:cxn modelId="{4A24AEFA-451B-48B3-A1CB-EEAF302C2D39}" type="presParOf" srcId="{4E872325-1DC8-4A71-B1F3-D1BAB68F45D8}" destId="{041D27A1-B3CC-4FFF-AB50-E4B94F33A9A4}" srcOrd="13" destOrd="0" presId="urn:microsoft.com/office/officeart/2005/8/layout/bProcess4"/>
    <dgm:cxn modelId="{8AFA5ECB-1CB0-438B-949C-3EB9F4770BAE}" type="presParOf" srcId="{4E872325-1DC8-4A71-B1F3-D1BAB68F45D8}" destId="{873E713D-9EA0-4748-A8DD-8C7681A1AC08}" srcOrd="14" destOrd="0" presId="urn:microsoft.com/office/officeart/2005/8/layout/bProcess4"/>
    <dgm:cxn modelId="{63BB06DF-B684-4A7D-B1BB-EAB25D65BBA5}" type="presParOf" srcId="{873E713D-9EA0-4748-A8DD-8C7681A1AC08}" destId="{FD7619C2-6569-4B83-9FA6-5747D322E8F2}" srcOrd="0" destOrd="0" presId="urn:microsoft.com/office/officeart/2005/8/layout/bProcess4"/>
    <dgm:cxn modelId="{F596C331-6192-4D6E-BCCA-40E05B4BACE1}" type="presParOf" srcId="{873E713D-9EA0-4748-A8DD-8C7681A1AC08}" destId="{446E26DE-AFE5-4471-AB27-303ABEC2A76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F118-9BBE-4469-98EE-BFAB2235A6BE}">
      <dsp:nvSpPr>
        <dsp:cNvPr id="0" name=""/>
        <dsp:cNvSpPr/>
      </dsp:nvSpPr>
      <dsp:spPr>
        <a:xfrm rot="5400000">
          <a:off x="52271" y="1001317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10EE-D3B1-48F6-B5AF-C1E3DEED709B}">
      <dsp:nvSpPr>
        <dsp:cNvPr id="0" name=""/>
        <dsp:cNvSpPr/>
      </dsp:nvSpPr>
      <dsp:spPr>
        <a:xfrm>
          <a:off x="409873" y="2122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Ingest CSV into GCS </a:t>
          </a:r>
        </a:p>
      </dsp:txBody>
      <dsp:txXfrm>
        <a:off x="446675" y="38924"/>
        <a:ext cx="2020611" cy="1182925"/>
      </dsp:txXfrm>
    </dsp:sp>
    <dsp:sp modelId="{CA54DA42-D102-45EC-813F-18639C801364}">
      <dsp:nvSpPr>
        <dsp:cNvPr id="0" name=""/>
        <dsp:cNvSpPr/>
      </dsp:nvSpPr>
      <dsp:spPr>
        <a:xfrm rot="5400000">
          <a:off x="52271" y="2571979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86FA7-A5F9-4C36-BDA7-7E6659662C53}">
      <dsp:nvSpPr>
        <dsp:cNvPr id="0" name=""/>
        <dsp:cNvSpPr/>
      </dsp:nvSpPr>
      <dsp:spPr>
        <a:xfrm>
          <a:off x="409873" y="1572784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Load Data GCS to </a:t>
          </a:r>
          <a:r>
            <a:rPr lang="en-IN" sz="2100" kern="1200" dirty="0" err="1"/>
            <a:t>BigQuery</a:t>
          </a:r>
          <a:endParaRPr lang="en-IN" sz="2100" kern="1200" dirty="0"/>
        </a:p>
      </dsp:txBody>
      <dsp:txXfrm>
        <a:off x="446675" y="1609586"/>
        <a:ext cx="2020611" cy="1182925"/>
      </dsp:txXfrm>
    </dsp:sp>
    <dsp:sp modelId="{41BA27C7-6B5E-424E-ABEF-370C183A9E99}">
      <dsp:nvSpPr>
        <dsp:cNvPr id="0" name=""/>
        <dsp:cNvSpPr/>
      </dsp:nvSpPr>
      <dsp:spPr>
        <a:xfrm>
          <a:off x="837602" y="3357310"/>
          <a:ext cx="2776421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F14F1-8F97-44DF-A166-A022D2C8B8A1}">
      <dsp:nvSpPr>
        <dsp:cNvPr id="0" name=""/>
        <dsp:cNvSpPr/>
      </dsp:nvSpPr>
      <dsp:spPr>
        <a:xfrm>
          <a:off x="409873" y="3143446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Read Data from GCS</a:t>
          </a:r>
        </a:p>
      </dsp:txBody>
      <dsp:txXfrm>
        <a:off x="446675" y="3180248"/>
        <a:ext cx="2020611" cy="1182925"/>
      </dsp:txXfrm>
    </dsp:sp>
    <dsp:sp modelId="{8ADAE82D-28C9-4DC9-9EA5-AC5565C73EB0}">
      <dsp:nvSpPr>
        <dsp:cNvPr id="0" name=""/>
        <dsp:cNvSpPr/>
      </dsp:nvSpPr>
      <dsp:spPr>
        <a:xfrm rot="16200000">
          <a:off x="2837578" y="2571979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10E69-973F-4B3D-99F6-62A87EA89B16}">
      <dsp:nvSpPr>
        <dsp:cNvPr id="0" name=""/>
        <dsp:cNvSpPr/>
      </dsp:nvSpPr>
      <dsp:spPr>
        <a:xfrm>
          <a:off x="3195180" y="3143446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Cleaning</a:t>
          </a:r>
        </a:p>
      </dsp:txBody>
      <dsp:txXfrm>
        <a:off x="3231982" y="3180248"/>
        <a:ext cx="2020611" cy="1182925"/>
      </dsp:txXfrm>
    </dsp:sp>
    <dsp:sp modelId="{9965DBC0-7F65-40AA-88E7-52962B95AA4E}">
      <dsp:nvSpPr>
        <dsp:cNvPr id="0" name=""/>
        <dsp:cNvSpPr/>
      </dsp:nvSpPr>
      <dsp:spPr>
        <a:xfrm rot="16200000">
          <a:off x="2837578" y="1001317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A99AA-698B-41F7-A482-1A27FBB2EAB1}">
      <dsp:nvSpPr>
        <dsp:cNvPr id="0" name=""/>
        <dsp:cNvSpPr/>
      </dsp:nvSpPr>
      <dsp:spPr>
        <a:xfrm>
          <a:off x="3195180" y="1572784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Merging the data sets </a:t>
          </a:r>
        </a:p>
      </dsp:txBody>
      <dsp:txXfrm>
        <a:off x="3231982" y="1609586"/>
        <a:ext cx="2020611" cy="1182925"/>
      </dsp:txXfrm>
    </dsp:sp>
    <dsp:sp modelId="{29864DF8-6939-4E7A-90A8-2D3845286155}">
      <dsp:nvSpPr>
        <dsp:cNvPr id="0" name=""/>
        <dsp:cNvSpPr/>
      </dsp:nvSpPr>
      <dsp:spPr>
        <a:xfrm>
          <a:off x="3622909" y="215986"/>
          <a:ext cx="2776421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39725-6A0C-4A72-9751-71CADF118B79}">
      <dsp:nvSpPr>
        <dsp:cNvPr id="0" name=""/>
        <dsp:cNvSpPr/>
      </dsp:nvSpPr>
      <dsp:spPr>
        <a:xfrm>
          <a:off x="3195180" y="2122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Applying logic by Analyst</a:t>
          </a:r>
        </a:p>
      </dsp:txBody>
      <dsp:txXfrm>
        <a:off x="3231982" y="38924"/>
        <a:ext cx="2020611" cy="1182925"/>
      </dsp:txXfrm>
    </dsp:sp>
    <dsp:sp modelId="{041D27A1-B3CC-4FFF-AB50-E4B94F33A9A4}">
      <dsp:nvSpPr>
        <dsp:cNvPr id="0" name=""/>
        <dsp:cNvSpPr/>
      </dsp:nvSpPr>
      <dsp:spPr>
        <a:xfrm rot="5400000">
          <a:off x="5622885" y="1001317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1381-B7B9-4A90-B877-0E32A9E467F9}">
      <dsp:nvSpPr>
        <dsp:cNvPr id="0" name=""/>
        <dsp:cNvSpPr/>
      </dsp:nvSpPr>
      <dsp:spPr>
        <a:xfrm>
          <a:off x="5980487" y="2122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Profit Calculation </a:t>
          </a:r>
        </a:p>
      </dsp:txBody>
      <dsp:txXfrm>
        <a:off x="6017289" y="38924"/>
        <a:ext cx="2020611" cy="1182925"/>
      </dsp:txXfrm>
    </dsp:sp>
    <dsp:sp modelId="{446E26DE-AFE5-4471-AB27-303ABEC2A767}">
      <dsp:nvSpPr>
        <dsp:cNvPr id="0" name=""/>
        <dsp:cNvSpPr/>
      </dsp:nvSpPr>
      <dsp:spPr>
        <a:xfrm>
          <a:off x="5980487" y="1572784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Saving the output in </a:t>
          </a:r>
          <a:r>
            <a:rPr lang="en-IN" sz="2100" kern="1200" dirty="0" err="1"/>
            <a:t>BigQuery</a:t>
          </a:r>
          <a:r>
            <a:rPr lang="en-IN" sz="2100" kern="1200" dirty="0"/>
            <a:t> tables</a:t>
          </a:r>
        </a:p>
      </dsp:txBody>
      <dsp:txXfrm>
        <a:off x="6017289" y="1609586"/>
        <a:ext cx="2020611" cy="118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D324F-17BB-4343-A49A-F2156B0A650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AA0D0-ADDD-48CF-8829-5B521A9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3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5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0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9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6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CFF-08D8-F179-579A-8565D565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2737-1A8C-22F8-D192-00341BA26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8A4F-32CE-53BC-E820-E4AEA39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16DB-ED57-B416-A11C-9147CD5A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1D4-0C38-5347-852F-FBCC39B6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5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E504-0455-9429-F337-0A296754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2357-9601-41BC-60F6-17E305D5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790A-3593-79C6-12F9-33925BDA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016D-3FF6-736E-6890-F3A91816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6533-D47A-5B85-BA11-09F976A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5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712-409B-7D09-00DE-8D9FFF850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F0960-BC02-22FD-135F-8AEE5BA3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373C-FE20-0700-B85B-7861D035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3D20-240E-6AB1-1358-76B80DB2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5989-9E98-A820-CD9C-1864E773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53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5C02-4E8C-69DD-F276-091D1745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1FA0-5578-1C84-251E-00AB3BD5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5A5F-246C-835E-DD98-45CEAE12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7608-0813-79D6-82AF-52285771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3722-CE0C-4A41-B2DA-1F38E544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1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9F65-8937-369F-5737-F6844D5B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05F1-194E-972F-A6F6-8262EADB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C9C7-507F-67EA-68AF-12EBAA6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1F56-12D7-B552-A495-98F3E874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72DD-27A0-FC61-F6C2-C9C6FF20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1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CFC1-05EA-ABD7-9FD4-EF1CAA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72D6-3E32-332A-0C79-BBB5EC24F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F79C-FC6D-7D61-63DC-0CEBE925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0531-8814-F261-195C-78723330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C7578-B54F-19E0-A43D-1855E1A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D06D2-2235-A13C-D63B-A7662A1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85A7-D4C4-FE9D-0680-9F6CFFDA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6832-AC67-065C-8289-C5ADA21C4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0876-16D4-92D7-042C-94FD574C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C873E-1219-F155-D63B-18449AC76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FABA3-1F33-5360-6575-8D1337D69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8529E-296B-3847-F0DB-4CAC4678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435A8-C730-D27A-8428-75EAFF7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AEC96-E1C0-6D04-FE6F-9434D4B1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8EF3-BD00-4ECA-022C-AF00A16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6C96-6A17-6B5D-A0E0-DFB9D118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C08E-F7A2-92C9-B51B-92A4F0C4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51C7E-CEA9-FC47-6D12-78DFB60E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0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993C6-05D9-A63F-FA62-DE822C0E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C9583-5459-B88F-8BB9-9C52B855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C606-1024-4152-2E7E-F77AAD0D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8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6970-1C28-5849-B2FF-CDEBB480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A23D-B0AF-E7AC-CCB9-135E808A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95990-3FAD-AE48-7A29-5C1ED30B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8D4E-0294-BB67-D439-CAD89D74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D3A08-C6AE-54A4-F745-7732D0BD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B3B3-8BCE-4873-1F66-7288E095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1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F4BF-699A-E867-7AB7-BCDF07B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DA798-3B44-2FEB-06C6-4C7B9A919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4F1EE-BB9A-DCEA-283F-F8C1CD1A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F74D-BA21-6D89-674C-F4724369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2AC5-61E5-F3FB-9A54-3E3FA557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79DC-41C7-1F37-C9FF-B2B63B9C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27683-3EB6-797E-98A8-81DA75E7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5A30-A41A-E690-9D92-BF7F0A5C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671D-0551-F72C-2FB2-DEE4A2D0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35ADE-C42D-4A3C-B009-C31506D98AE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E466-1F5F-70C9-25C5-9B70271AA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0F74-BBF0-C22B-0618-924C2816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solutions/customer/jaguar-land-rover-develops-pioneering-data-culture-accelerate-its-digita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doi.org/10.48550/arXiv.2405.08007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5" Type="http://schemas.openxmlformats.org/officeDocument/2006/relationships/image" Target="../media/image1.jpeg"/><Relationship Id="rId10" Type="http://schemas.microsoft.com/office/2007/relationships/diagramDrawing" Target="../diagrams/drawing1.xml"/><Relationship Id="rId4" Type="http://schemas.openxmlformats.org/officeDocument/2006/relationships/hyperlink" Target="https://arxiv.org/abs/2405.08007" TargetMode="External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599D07C-2084-F16C-79A3-0835626767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39645" y="1239786"/>
            <a:ext cx="6105194" cy="263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Profit Cost Calculation</a:t>
            </a:r>
            <a:endParaRPr lang="en-US" sz="4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73A6-BF64-5BC4-8CCF-0CD065E31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462" y="4183178"/>
            <a:ext cx="6105194" cy="682079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GB" sz="1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GB" sz="1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Manali Gawde</a:t>
            </a:r>
          </a:p>
          <a:p>
            <a:pPr>
              <a:spcAft>
                <a:spcPts val="600"/>
              </a:spcAft>
            </a:pPr>
            <a:endParaRPr lang="en-GB" sz="112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GB" sz="112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8000" dirty="0">
                <a:solidFill>
                  <a:schemeClr val="tx2"/>
                </a:solidFill>
              </a:rPr>
              <a:t>September 2024</a:t>
            </a:r>
          </a:p>
          <a:p>
            <a:endParaRPr lang="en-GB" sz="11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715" y="131883"/>
            <a:ext cx="496437" cy="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0E7929-3E24-EC81-9098-6378C5646EA7}"/>
              </a:ext>
            </a:extLst>
          </p:cNvPr>
          <p:cNvSpPr txBox="1"/>
          <p:nvPr/>
        </p:nvSpPr>
        <p:spPr>
          <a:xfrm>
            <a:off x="3215729" y="3227293"/>
            <a:ext cx="5760846" cy="847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95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3E0D90-23E4-10B9-680D-474110786796}"/>
              </a:ext>
            </a:extLst>
          </p:cNvPr>
          <p:cNvSpPr txBox="1">
            <a:spLocks/>
          </p:cNvSpPr>
          <p:nvPr/>
        </p:nvSpPr>
        <p:spPr>
          <a:xfrm>
            <a:off x="-449529" y="0"/>
            <a:ext cx="5754696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kern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57FEF3-AC4C-BCAE-C0BF-172E11BCE00C}"/>
              </a:ext>
            </a:extLst>
          </p:cNvPr>
          <p:cNvSpPr txBox="1"/>
          <p:nvPr/>
        </p:nvSpPr>
        <p:spPr>
          <a:xfrm>
            <a:off x="2743199" y="1461251"/>
            <a:ext cx="6984092" cy="3799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the Dataset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Transformation and Cleaning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and Additional Analysis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and Learnings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  <a:endParaRPr lang="en-US" sz="2400" i="0" u="none" strike="noStrike" dirty="0"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715" y="131883"/>
            <a:ext cx="496437" cy="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63E79-DAC3-A5A1-2E46-C92D32C0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2" y="1336431"/>
            <a:ext cx="4738190" cy="412615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715" y="131883"/>
            <a:ext cx="496437" cy="436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5" y="1336431"/>
            <a:ext cx="4132384" cy="4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703C4C-2C94-8BD4-B89F-81918FA022BC}"/>
              </a:ext>
            </a:extLst>
          </p:cNvPr>
          <p:cNvSpPr txBox="1">
            <a:spLocks/>
          </p:cNvSpPr>
          <p:nvPr/>
        </p:nvSpPr>
        <p:spPr>
          <a:xfrm>
            <a:off x="4141178" y="1009335"/>
            <a:ext cx="7804170" cy="40401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4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are to reimagine the Jaguar Land Rover business, and the automotive sector, we need to create this new </a:t>
            </a:r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data-first mindset</a:t>
            </a:r>
            <a:r>
              <a:rPr lang="en-US" sz="4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Clive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Benford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Ex-Data Office Director at Jaguar Land Rover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061" y="6519369"/>
            <a:ext cx="4614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Tableau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70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96CD4F3-12E1-209E-F0FC-3C4B260A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78949">
            <a:off x="9338481" y="-271245"/>
            <a:ext cx="3100300" cy="23665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77BE6F-5ED9-2553-F92A-8FD1ADA4C947}"/>
              </a:ext>
            </a:extLst>
          </p:cNvPr>
          <p:cNvSpPr txBox="1"/>
          <p:nvPr/>
        </p:nvSpPr>
        <p:spPr>
          <a:xfrm>
            <a:off x="479678" y="500111"/>
            <a:ext cx="7513947" cy="82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Dataset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792" y="6260122"/>
            <a:ext cx="496437" cy="4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361" y="1423628"/>
            <a:ext cx="10500947" cy="149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600" i="1" dirty="0">
                <a:ea typeface="Tahoma" panose="020B0604030504040204" pitchFamily="34" charset="0"/>
                <a:cs typeface="Tahoma" panose="020B0604030504040204" pitchFamily="34" charset="0"/>
              </a:rPr>
              <a:t>Dataset 1 –  Base_Data.csv</a:t>
            </a:r>
          </a:p>
          <a:p>
            <a:pPr>
              <a:lnSpc>
                <a:spcPct val="115000"/>
              </a:lnSpc>
            </a:pPr>
            <a:r>
              <a:rPr lang="en-GB" sz="1600" i="1" dirty="0">
                <a:ea typeface="Tahoma" panose="020B0604030504040204" pitchFamily="34" charset="0"/>
                <a:cs typeface="Tahoma" panose="020B0604030504040204" pitchFamily="34" charset="0"/>
              </a:rPr>
              <a:t>Dataset 2 – options_data.csv</a:t>
            </a:r>
          </a:p>
          <a:p>
            <a:pPr>
              <a:lnSpc>
                <a:spcPct val="115000"/>
              </a:lnSpc>
            </a:pPr>
            <a:r>
              <a:rPr lang="en-GB" sz="1600" i="1" dirty="0">
                <a:ea typeface="Tahoma" panose="020B0604030504040204" pitchFamily="34" charset="0"/>
                <a:cs typeface="Tahoma" panose="020B0604030504040204" pitchFamily="34" charset="0"/>
              </a:rPr>
              <a:t>Dataset 2 – vehicle_line_mapping.csv</a:t>
            </a:r>
          </a:p>
          <a:p>
            <a:pPr>
              <a:lnSpc>
                <a:spcPct val="115000"/>
              </a:lnSpc>
            </a:pPr>
            <a:endParaRPr lang="en-GB" sz="1600" i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391" y="2217169"/>
            <a:ext cx="8561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? Link?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Data and Presumed quality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Duplicates ,Name mismatch scenario, Finding Anomaly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733E0-B5B2-B541-4757-55DDEA1D1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61" y="3429000"/>
            <a:ext cx="10178125" cy="147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5663E-A2BD-C716-A55F-35AB343F5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152" y="4991890"/>
            <a:ext cx="8805156" cy="17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A6E727-C1C4-1CB4-0F98-71D43FD2D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78060"/>
              </p:ext>
            </p:extLst>
          </p:nvPr>
        </p:nvGraphicFramePr>
        <p:xfrm>
          <a:off x="838201" y="3734247"/>
          <a:ext cx="2763734" cy="525780"/>
        </p:xfrm>
        <a:graphic>
          <a:graphicData uri="http://schemas.openxmlformats.org/drawingml/2006/table">
            <a:tbl>
              <a:tblPr/>
              <a:tblGrid>
                <a:gridCol w="2763734">
                  <a:extLst>
                    <a:ext uri="{9D8B030D-6E8A-4147-A177-3AD203B41FA5}">
                      <a16:colId xmlns:a16="http://schemas.microsoft.com/office/drawing/2014/main" val="314023241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fontAlgn="t"/>
                      <a:br>
                        <a:rPr lang="en-GB" b="0" u="sng" dirty="0">
                          <a:effectLst/>
                          <a:hlinkClick r:id="rId3"/>
                        </a:rPr>
                      </a:br>
                      <a:endParaRPr lang="en-GB" sz="1050" dirty="0">
                        <a:effectLst/>
                      </a:endParaRPr>
                    </a:p>
                  </a:txBody>
                  <a:tcPr marR="619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25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87D13B-6A39-C58B-3801-2199B77C6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22347"/>
              </p:ext>
            </p:extLst>
          </p:nvPr>
        </p:nvGraphicFramePr>
        <p:xfrm>
          <a:off x="838200" y="3681254"/>
          <a:ext cx="2087880" cy="640080"/>
        </p:xfrm>
        <a:graphic>
          <a:graphicData uri="http://schemas.openxmlformats.org/drawingml/2006/table">
            <a:tbl>
              <a:tblPr/>
              <a:tblGrid>
                <a:gridCol w="2087880">
                  <a:extLst>
                    <a:ext uri="{9D8B030D-6E8A-4147-A177-3AD203B41FA5}">
                      <a16:colId xmlns:a16="http://schemas.microsoft.com/office/drawing/2014/main" val="78914859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fontAlgn="t"/>
                      <a:br>
                        <a:rPr lang="en-GB" b="0" u="none" strike="noStrike">
                          <a:effectLst/>
                          <a:hlinkClick r:id="rId4"/>
                        </a:rPr>
                      </a:br>
                      <a:endParaRPr lang="en-GB">
                        <a:effectLst/>
                      </a:endParaRPr>
                    </a:p>
                  </a:txBody>
                  <a:tcPr marR="619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681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168" y="376599"/>
            <a:ext cx="696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61" y="158260"/>
            <a:ext cx="496437" cy="436679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471074-FDFE-E6A1-5AEE-14F35E1A5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21070"/>
              </p:ext>
            </p:extLst>
          </p:nvPr>
        </p:nvGraphicFramePr>
        <p:xfrm>
          <a:off x="1609070" y="1309933"/>
          <a:ext cx="8484577" cy="440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1235" y="4429496"/>
            <a:ext cx="3580765" cy="24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B0901B-23ED-B37E-C9CF-C63D557AA228}"/>
              </a:ext>
            </a:extLst>
          </p:cNvPr>
          <p:cNvSpPr txBox="1"/>
          <p:nvPr/>
        </p:nvSpPr>
        <p:spPr>
          <a:xfrm>
            <a:off x="492370" y="2802730"/>
            <a:ext cx="4702496" cy="1247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2537" y="1057384"/>
            <a:ext cx="5679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1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a new column for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Model_code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Model_Text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Removed null values from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Sales_Price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8853" y="3705043"/>
            <a:ext cx="574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61" y="158260"/>
            <a:ext cx="496437" cy="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61" y="158260"/>
            <a:ext cx="496437" cy="436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62E4B-138C-B3E8-06AE-4A776753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9591"/>
            <a:ext cx="12192000" cy="3206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F9C8C-48E0-4B02-1296-711FACBE2F12}"/>
              </a:ext>
            </a:extLst>
          </p:cNvPr>
          <p:cNvSpPr txBox="1"/>
          <p:nvPr/>
        </p:nvSpPr>
        <p:spPr>
          <a:xfrm>
            <a:off x="444052" y="558642"/>
            <a:ext cx="7513947" cy="82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Hierarchy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5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3E79-DAC3-A5A1-2E46-C92D32C0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2" y="1336431"/>
            <a:ext cx="4738190" cy="412615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Script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715" y="131883"/>
            <a:ext cx="496437" cy="436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25" y="1336431"/>
            <a:ext cx="4132384" cy="4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190</Words>
  <Application>Microsoft Office PowerPoint</Application>
  <PresentationFormat>Widescreen</PresentationFormat>
  <Paragraphs>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Tahoma</vt:lpstr>
      <vt:lpstr>Office Theme</vt:lpstr>
      <vt:lpstr>Optimizing Profit Cost Calculation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JLR Presentation</dc:title>
  <dc:creator>Sagar Bhujbal</dc:creator>
  <cp:lastModifiedBy>manali gawde</cp:lastModifiedBy>
  <cp:revision>21</cp:revision>
  <dcterms:created xsi:type="dcterms:W3CDTF">2024-06-07T09:46:42Z</dcterms:created>
  <dcterms:modified xsi:type="dcterms:W3CDTF">2024-09-11T07:25:23Z</dcterms:modified>
</cp:coreProperties>
</file>