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notesSlides/notesSlide8.xml" ContentType="application/vnd.openxmlformats-officedocument.presentationml.notesSlide+xml"/>
  <Override PartName="/ppt/ink/ink3.xml" ContentType="application/inkml+xml"/>
  <Override PartName="/ppt/ink/ink4.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718" r:id="rId2"/>
    <p:sldMasterId id="2147483772" r:id="rId3"/>
    <p:sldMasterId id="2147483906" r:id="rId4"/>
  </p:sldMasterIdLst>
  <p:notesMasterIdLst>
    <p:notesMasterId r:id="rId20"/>
  </p:notesMasterIdLst>
  <p:sldIdLst>
    <p:sldId id="279" r:id="rId5"/>
    <p:sldId id="257" r:id="rId6"/>
    <p:sldId id="278" r:id="rId7"/>
    <p:sldId id="260" r:id="rId8"/>
    <p:sldId id="298" r:id="rId9"/>
    <p:sldId id="261" r:id="rId10"/>
    <p:sldId id="293" r:id="rId11"/>
    <p:sldId id="264" r:id="rId12"/>
    <p:sldId id="270" r:id="rId13"/>
    <p:sldId id="297" r:id="rId14"/>
    <p:sldId id="299" r:id="rId15"/>
    <p:sldId id="300" r:id="rId16"/>
    <p:sldId id="302" r:id="rId17"/>
    <p:sldId id="301" r:id="rId18"/>
    <p:sldId id="29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841"/>
    <a:srgbClr val="AAB6C1"/>
    <a:srgbClr val="4A5E71"/>
    <a:srgbClr val="C1D7DA"/>
    <a:srgbClr val="C1D7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64" autoAdjust="0"/>
  </p:normalViewPr>
  <p:slideViewPr>
    <p:cSldViewPr snapToGrid="0">
      <p:cViewPr>
        <p:scale>
          <a:sx n="65" d="100"/>
          <a:sy n="65" d="100"/>
        </p:scale>
        <p:origin x="700" y="32"/>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052038-6A4A-4286-8976-174212A1DA6D}"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IN"/>
        </a:p>
      </dgm:t>
    </dgm:pt>
    <dgm:pt modelId="{C8E11178-0317-4033-8431-B93391B3495F}">
      <dgm:prSet/>
      <dgm:spPr>
        <a:solidFill>
          <a:schemeClr val="accent5"/>
        </a:solidFill>
      </dgm:spPr>
      <dgm:t>
        <a:bodyPr/>
        <a:lstStyle/>
        <a:p>
          <a:r>
            <a:rPr lang="en-IN" dirty="0"/>
            <a:t>Ingest CSV into GCS(Staging area) </a:t>
          </a:r>
        </a:p>
      </dgm:t>
    </dgm:pt>
    <dgm:pt modelId="{53B21C95-D937-4CC1-B75B-E987475E4FCD}" type="parTrans" cxnId="{AF41D902-2D41-425C-8C1F-2FE8FD30C067}">
      <dgm:prSet/>
      <dgm:spPr/>
      <dgm:t>
        <a:bodyPr/>
        <a:lstStyle/>
        <a:p>
          <a:endParaRPr lang="en-IN"/>
        </a:p>
      </dgm:t>
    </dgm:pt>
    <dgm:pt modelId="{814F1C3D-79E2-437F-A61A-D2884E5FE2E8}" type="sibTrans" cxnId="{AF41D902-2D41-425C-8C1F-2FE8FD30C067}">
      <dgm:prSet/>
      <dgm:spPr/>
      <dgm:t>
        <a:bodyPr/>
        <a:lstStyle/>
        <a:p>
          <a:endParaRPr lang="en-IN"/>
        </a:p>
      </dgm:t>
    </dgm:pt>
    <dgm:pt modelId="{9DD659D8-6A1C-45A4-B6FC-FB680D2AB802}">
      <dgm:prSet/>
      <dgm:spPr>
        <a:solidFill>
          <a:schemeClr val="accent5"/>
        </a:solidFill>
      </dgm:spPr>
      <dgm:t>
        <a:bodyPr/>
        <a:lstStyle/>
        <a:p>
          <a:r>
            <a:rPr lang="en-IN" dirty="0"/>
            <a:t>Read Data from GCS</a:t>
          </a:r>
        </a:p>
      </dgm:t>
    </dgm:pt>
    <dgm:pt modelId="{9FE82298-8CD9-44B9-9C00-AA0C0A192625}" type="parTrans" cxnId="{E48C111F-FB2A-4404-94BB-7B7C74C495F1}">
      <dgm:prSet/>
      <dgm:spPr/>
      <dgm:t>
        <a:bodyPr/>
        <a:lstStyle/>
        <a:p>
          <a:endParaRPr lang="en-IN"/>
        </a:p>
      </dgm:t>
    </dgm:pt>
    <dgm:pt modelId="{9534E1DD-1E6E-4943-A66F-6825D2ED04D8}" type="sibTrans" cxnId="{E48C111F-FB2A-4404-94BB-7B7C74C495F1}">
      <dgm:prSet/>
      <dgm:spPr/>
      <dgm:t>
        <a:bodyPr/>
        <a:lstStyle/>
        <a:p>
          <a:endParaRPr lang="en-IN"/>
        </a:p>
      </dgm:t>
    </dgm:pt>
    <dgm:pt modelId="{704E4B26-C27A-4459-B632-4400CFF4E377}">
      <dgm:prSet/>
      <dgm:spPr>
        <a:solidFill>
          <a:schemeClr val="accent5"/>
        </a:solidFill>
      </dgm:spPr>
      <dgm:t>
        <a:bodyPr/>
        <a:lstStyle/>
        <a:p>
          <a:r>
            <a:rPr lang="en-IN" dirty="0"/>
            <a:t>Data Cleaning</a:t>
          </a:r>
        </a:p>
      </dgm:t>
    </dgm:pt>
    <dgm:pt modelId="{A601916F-EA54-4245-8E4B-BDFAE61A6220}" type="parTrans" cxnId="{AC909B6C-C4A8-4CED-94A9-061CCEDB313E}">
      <dgm:prSet/>
      <dgm:spPr/>
      <dgm:t>
        <a:bodyPr/>
        <a:lstStyle/>
        <a:p>
          <a:endParaRPr lang="en-IN"/>
        </a:p>
      </dgm:t>
    </dgm:pt>
    <dgm:pt modelId="{3EEBC852-BE9D-4699-90FF-711402CCF83E}" type="sibTrans" cxnId="{AC909B6C-C4A8-4CED-94A9-061CCEDB313E}">
      <dgm:prSet/>
      <dgm:spPr/>
      <dgm:t>
        <a:bodyPr/>
        <a:lstStyle/>
        <a:p>
          <a:endParaRPr lang="en-IN"/>
        </a:p>
      </dgm:t>
    </dgm:pt>
    <dgm:pt modelId="{8474D781-CC79-4251-82B4-DC9802978034}">
      <dgm:prSet/>
      <dgm:spPr>
        <a:solidFill>
          <a:schemeClr val="accent5"/>
        </a:solidFill>
      </dgm:spPr>
      <dgm:t>
        <a:bodyPr/>
        <a:lstStyle/>
        <a:p>
          <a:r>
            <a:rPr lang="en-IN" dirty="0"/>
            <a:t>Merging the datasets </a:t>
          </a:r>
        </a:p>
      </dgm:t>
    </dgm:pt>
    <dgm:pt modelId="{765BFA32-CD8E-49C4-8EB1-109457900C27}" type="parTrans" cxnId="{8EE68264-8AFC-4E3D-B853-062DF5D481EA}">
      <dgm:prSet/>
      <dgm:spPr/>
      <dgm:t>
        <a:bodyPr/>
        <a:lstStyle/>
        <a:p>
          <a:endParaRPr lang="en-IN"/>
        </a:p>
      </dgm:t>
    </dgm:pt>
    <dgm:pt modelId="{6BF7FB5F-4DAE-4D38-A805-A28E7B824ACB}" type="sibTrans" cxnId="{8EE68264-8AFC-4E3D-B853-062DF5D481EA}">
      <dgm:prSet/>
      <dgm:spPr/>
      <dgm:t>
        <a:bodyPr/>
        <a:lstStyle/>
        <a:p>
          <a:endParaRPr lang="en-IN"/>
        </a:p>
      </dgm:t>
    </dgm:pt>
    <dgm:pt modelId="{451ACF7E-F762-43ED-BC90-E17FF403CD11}">
      <dgm:prSet/>
      <dgm:spPr>
        <a:solidFill>
          <a:schemeClr val="accent5"/>
        </a:solidFill>
      </dgm:spPr>
      <dgm:t>
        <a:bodyPr/>
        <a:lstStyle/>
        <a:p>
          <a:r>
            <a:rPr lang="en-IN" dirty="0"/>
            <a:t>Applying logic by Analyst</a:t>
          </a:r>
        </a:p>
      </dgm:t>
    </dgm:pt>
    <dgm:pt modelId="{B19FC57C-927C-4A0A-A179-B71C2E704BB9}" type="parTrans" cxnId="{04FF5C5F-A9BC-4745-83D9-610E7F172736}">
      <dgm:prSet/>
      <dgm:spPr/>
      <dgm:t>
        <a:bodyPr/>
        <a:lstStyle/>
        <a:p>
          <a:endParaRPr lang="en-IN"/>
        </a:p>
      </dgm:t>
    </dgm:pt>
    <dgm:pt modelId="{C2FEE44A-22D3-4C11-91EC-4226EC489ACB}" type="sibTrans" cxnId="{04FF5C5F-A9BC-4745-83D9-610E7F172736}">
      <dgm:prSet/>
      <dgm:spPr/>
      <dgm:t>
        <a:bodyPr/>
        <a:lstStyle/>
        <a:p>
          <a:endParaRPr lang="en-IN"/>
        </a:p>
      </dgm:t>
    </dgm:pt>
    <dgm:pt modelId="{6F1AD755-E500-4717-9912-84DDED65BFF6}">
      <dgm:prSet/>
      <dgm:spPr>
        <a:solidFill>
          <a:schemeClr val="accent5"/>
        </a:solidFill>
      </dgm:spPr>
      <dgm:t>
        <a:bodyPr/>
        <a:lstStyle/>
        <a:p>
          <a:r>
            <a:rPr lang="en-IN" dirty="0"/>
            <a:t>Profit Calculation </a:t>
          </a:r>
        </a:p>
      </dgm:t>
    </dgm:pt>
    <dgm:pt modelId="{D6BE0FDE-E27D-46E2-9DA6-0B6DCB9C5565}" type="parTrans" cxnId="{22C98271-7BA6-47F2-ABD7-797D850E82A3}">
      <dgm:prSet/>
      <dgm:spPr/>
      <dgm:t>
        <a:bodyPr/>
        <a:lstStyle/>
        <a:p>
          <a:endParaRPr lang="en-IN"/>
        </a:p>
      </dgm:t>
    </dgm:pt>
    <dgm:pt modelId="{54A73C5F-0C29-4A5C-A9B5-5715A1F6DD83}" type="sibTrans" cxnId="{22C98271-7BA6-47F2-ABD7-797D850E82A3}">
      <dgm:prSet/>
      <dgm:spPr/>
      <dgm:t>
        <a:bodyPr/>
        <a:lstStyle/>
        <a:p>
          <a:endParaRPr lang="en-IN"/>
        </a:p>
      </dgm:t>
    </dgm:pt>
    <dgm:pt modelId="{59BC4AE9-1879-42AD-8C67-48A779F93608}">
      <dgm:prSet/>
      <dgm:spPr>
        <a:solidFill>
          <a:schemeClr val="accent5"/>
        </a:solidFill>
      </dgm:spPr>
      <dgm:t>
        <a:bodyPr/>
        <a:lstStyle/>
        <a:p>
          <a:r>
            <a:rPr lang="en-IN" dirty="0"/>
            <a:t>Saving the output in </a:t>
          </a:r>
          <a:r>
            <a:rPr lang="en-IN" dirty="0" err="1"/>
            <a:t>BigQuery</a:t>
          </a:r>
          <a:r>
            <a:rPr lang="en-IN" dirty="0"/>
            <a:t> tables</a:t>
          </a:r>
        </a:p>
      </dgm:t>
    </dgm:pt>
    <dgm:pt modelId="{E91C08C8-F51B-428D-965A-8336D575C3EE}" type="parTrans" cxnId="{64628D25-51E6-402C-B22A-3E8AF30F6A20}">
      <dgm:prSet/>
      <dgm:spPr/>
      <dgm:t>
        <a:bodyPr/>
        <a:lstStyle/>
        <a:p>
          <a:endParaRPr lang="en-IN"/>
        </a:p>
      </dgm:t>
    </dgm:pt>
    <dgm:pt modelId="{855EEC09-0433-4378-953B-0FA36A1B2C94}" type="sibTrans" cxnId="{64628D25-51E6-402C-B22A-3E8AF30F6A20}">
      <dgm:prSet/>
      <dgm:spPr/>
      <dgm:t>
        <a:bodyPr/>
        <a:lstStyle/>
        <a:p>
          <a:endParaRPr lang="en-IN"/>
        </a:p>
      </dgm:t>
    </dgm:pt>
    <dgm:pt modelId="{F6F2BD8E-EF06-4DB2-910A-B45FEA98CFEB}">
      <dgm:prSet/>
      <dgm:spPr>
        <a:solidFill>
          <a:schemeClr val="accent5"/>
        </a:solidFill>
      </dgm:spPr>
      <dgm:t>
        <a:bodyPr/>
        <a:lstStyle/>
        <a:p>
          <a:r>
            <a:rPr lang="en-IN" dirty="0"/>
            <a:t>Data Visualization using </a:t>
          </a:r>
          <a:r>
            <a:rPr lang="en-IN" dirty="0" err="1"/>
            <a:t>BigQuery</a:t>
          </a:r>
          <a:endParaRPr lang="en-IN" dirty="0"/>
        </a:p>
      </dgm:t>
    </dgm:pt>
    <dgm:pt modelId="{692523F8-5E0F-416C-9B68-7DF96279F417}" type="parTrans" cxnId="{8C52702C-1BAE-4C95-8F2A-C6108510CE9F}">
      <dgm:prSet/>
      <dgm:spPr/>
      <dgm:t>
        <a:bodyPr/>
        <a:lstStyle/>
        <a:p>
          <a:endParaRPr lang="en-IN"/>
        </a:p>
      </dgm:t>
    </dgm:pt>
    <dgm:pt modelId="{2A06C056-6141-4A99-BB6F-696FDEB38CF1}" type="sibTrans" cxnId="{8C52702C-1BAE-4C95-8F2A-C6108510CE9F}">
      <dgm:prSet/>
      <dgm:spPr/>
      <dgm:t>
        <a:bodyPr/>
        <a:lstStyle/>
        <a:p>
          <a:endParaRPr lang="en-IN"/>
        </a:p>
      </dgm:t>
    </dgm:pt>
    <dgm:pt modelId="{4E872325-1DC8-4A71-B1F3-D1BAB68F45D8}" type="pres">
      <dgm:prSet presAssocID="{61052038-6A4A-4286-8976-174212A1DA6D}" presName="Name0" presStyleCnt="0">
        <dgm:presLayoutVars>
          <dgm:dir/>
          <dgm:resizeHandles/>
        </dgm:presLayoutVars>
      </dgm:prSet>
      <dgm:spPr/>
    </dgm:pt>
    <dgm:pt modelId="{AE275C1F-5055-4158-AE41-5374AFDE2E70}" type="pres">
      <dgm:prSet presAssocID="{C8E11178-0317-4033-8431-B93391B3495F}" presName="compNode" presStyleCnt="0"/>
      <dgm:spPr/>
    </dgm:pt>
    <dgm:pt modelId="{CA897063-37F3-47B5-B4B4-1A074A3F48EC}" type="pres">
      <dgm:prSet presAssocID="{C8E11178-0317-4033-8431-B93391B3495F}" presName="dummyConnPt" presStyleCnt="0"/>
      <dgm:spPr/>
    </dgm:pt>
    <dgm:pt modelId="{873110EE-D3B1-48F6-B5AF-C1E3DEED709B}" type="pres">
      <dgm:prSet presAssocID="{C8E11178-0317-4033-8431-B93391B3495F}" presName="node" presStyleLbl="node1" presStyleIdx="0" presStyleCnt="8">
        <dgm:presLayoutVars>
          <dgm:bulletEnabled val="1"/>
        </dgm:presLayoutVars>
      </dgm:prSet>
      <dgm:spPr/>
    </dgm:pt>
    <dgm:pt modelId="{9272F118-9BBE-4469-98EE-BFAB2235A6BE}" type="pres">
      <dgm:prSet presAssocID="{814F1C3D-79E2-437F-A61A-D2884E5FE2E8}" presName="sibTrans" presStyleLbl="bgSibTrans2D1" presStyleIdx="0" presStyleCnt="7" custLinFactNeighborX="34479" custLinFactNeighborY="1"/>
      <dgm:spPr/>
    </dgm:pt>
    <dgm:pt modelId="{68D52C69-1B3F-4BBB-95A1-977D0A4F8611}" type="pres">
      <dgm:prSet presAssocID="{9DD659D8-6A1C-45A4-B6FC-FB680D2AB802}" presName="compNode" presStyleCnt="0"/>
      <dgm:spPr/>
    </dgm:pt>
    <dgm:pt modelId="{BD694717-F2D8-4D61-B917-D3A647AA2AD9}" type="pres">
      <dgm:prSet presAssocID="{9DD659D8-6A1C-45A4-B6FC-FB680D2AB802}" presName="dummyConnPt" presStyleCnt="0"/>
      <dgm:spPr/>
    </dgm:pt>
    <dgm:pt modelId="{7C686FA7-A5F9-4C36-BDA7-7E6659662C53}" type="pres">
      <dgm:prSet presAssocID="{9DD659D8-6A1C-45A4-B6FC-FB680D2AB802}" presName="node" presStyleLbl="node1" presStyleIdx="1" presStyleCnt="8">
        <dgm:presLayoutVars>
          <dgm:bulletEnabled val="1"/>
        </dgm:presLayoutVars>
      </dgm:prSet>
      <dgm:spPr/>
    </dgm:pt>
    <dgm:pt modelId="{CA54DA42-D102-45EC-813F-18639C801364}" type="pres">
      <dgm:prSet presAssocID="{9534E1DD-1E6E-4943-A66F-6825D2ED04D8}" presName="sibTrans" presStyleLbl="bgSibTrans2D1" presStyleIdx="1" presStyleCnt="7" custLinFactNeighborX="35780" custLinFactNeighborY="37734"/>
      <dgm:spPr/>
    </dgm:pt>
    <dgm:pt modelId="{B1C1AB3F-4EF9-4F1B-962C-6BE0CA5C5952}" type="pres">
      <dgm:prSet presAssocID="{704E4B26-C27A-4459-B632-4400CFF4E377}" presName="compNode" presStyleCnt="0"/>
      <dgm:spPr/>
    </dgm:pt>
    <dgm:pt modelId="{329A1805-6F3B-413E-9B27-D3804624EC2B}" type="pres">
      <dgm:prSet presAssocID="{704E4B26-C27A-4459-B632-4400CFF4E377}" presName="dummyConnPt" presStyleCnt="0"/>
      <dgm:spPr/>
    </dgm:pt>
    <dgm:pt modelId="{5EEF14F1-8F97-44DF-A166-A022D2C8B8A1}" type="pres">
      <dgm:prSet presAssocID="{704E4B26-C27A-4459-B632-4400CFF4E377}" presName="node" presStyleLbl="node1" presStyleIdx="2" presStyleCnt="8" custLinFactNeighborY="782">
        <dgm:presLayoutVars>
          <dgm:bulletEnabled val="1"/>
        </dgm:presLayoutVars>
      </dgm:prSet>
      <dgm:spPr/>
    </dgm:pt>
    <dgm:pt modelId="{41BA27C7-6B5E-424E-ABEF-370C183A9E99}" type="pres">
      <dgm:prSet presAssocID="{3EEBC852-BE9D-4699-90FF-711402CCF83E}" presName="sibTrans" presStyleLbl="bgSibTrans2D1" presStyleIdx="2" presStyleCnt="7" custLinFactY="23982" custLinFactNeighborX="1944" custLinFactNeighborY="100000"/>
      <dgm:spPr/>
    </dgm:pt>
    <dgm:pt modelId="{65FC02A1-B4D7-4179-9D97-1AA72073D78C}" type="pres">
      <dgm:prSet presAssocID="{8474D781-CC79-4251-82B4-DC9802978034}" presName="compNode" presStyleCnt="0"/>
      <dgm:spPr/>
    </dgm:pt>
    <dgm:pt modelId="{A256A611-E9E6-4472-A792-757E98E649D2}" type="pres">
      <dgm:prSet presAssocID="{8474D781-CC79-4251-82B4-DC9802978034}" presName="dummyConnPt" presStyleCnt="0"/>
      <dgm:spPr/>
    </dgm:pt>
    <dgm:pt modelId="{5C510E69-973F-4B3D-99F6-62A87EA89B16}" type="pres">
      <dgm:prSet presAssocID="{8474D781-CC79-4251-82B4-DC9802978034}" presName="node" presStyleLbl="node1" presStyleIdx="3" presStyleCnt="8" custLinFactNeighborX="485" custLinFactNeighborY="-3234">
        <dgm:presLayoutVars>
          <dgm:bulletEnabled val="1"/>
        </dgm:presLayoutVars>
      </dgm:prSet>
      <dgm:spPr/>
    </dgm:pt>
    <dgm:pt modelId="{8ADAE82D-28C9-4DC9-9EA5-AC5565C73EB0}" type="pres">
      <dgm:prSet presAssocID="{6BF7FB5F-4DAE-4D38-A805-A28E7B824ACB}" presName="sibTrans" presStyleLbl="bgSibTrans2D1" presStyleIdx="3" presStyleCnt="7" custLinFactNeighborX="35399" custLinFactNeighborY="-48514"/>
      <dgm:spPr/>
    </dgm:pt>
    <dgm:pt modelId="{36290E39-8835-4988-928A-A76689BC1FA6}" type="pres">
      <dgm:prSet presAssocID="{451ACF7E-F762-43ED-BC90-E17FF403CD11}" presName="compNode" presStyleCnt="0"/>
      <dgm:spPr/>
    </dgm:pt>
    <dgm:pt modelId="{19A6EF87-E9FF-4219-AF97-8F34FD9CEEBF}" type="pres">
      <dgm:prSet presAssocID="{451ACF7E-F762-43ED-BC90-E17FF403CD11}" presName="dummyConnPt" presStyleCnt="0"/>
      <dgm:spPr/>
    </dgm:pt>
    <dgm:pt modelId="{10AA99AA-698B-41F7-A482-1A27FBB2EAB1}" type="pres">
      <dgm:prSet presAssocID="{451ACF7E-F762-43ED-BC90-E17FF403CD11}" presName="node" presStyleLbl="node1" presStyleIdx="4" presStyleCnt="8">
        <dgm:presLayoutVars>
          <dgm:bulletEnabled val="1"/>
        </dgm:presLayoutVars>
      </dgm:prSet>
      <dgm:spPr/>
    </dgm:pt>
    <dgm:pt modelId="{9965DBC0-7F65-40AA-88E7-52962B95AA4E}" type="pres">
      <dgm:prSet presAssocID="{C2FEE44A-22D3-4C11-91EC-4226EC489ACB}" presName="sibTrans" presStyleLbl="bgSibTrans2D1" presStyleIdx="4" presStyleCnt="7" custLinFactNeighborX="33828" custLinFactNeighborY="26953"/>
      <dgm:spPr/>
    </dgm:pt>
    <dgm:pt modelId="{9DD706ED-899F-4194-8745-837399271CEE}" type="pres">
      <dgm:prSet presAssocID="{6F1AD755-E500-4717-9912-84DDED65BFF6}" presName="compNode" presStyleCnt="0"/>
      <dgm:spPr/>
    </dgm:pt>
    <dgm:pt modelId="{6687FC04-9E29-4C53-84E5-8319CA15B3B6}" type="pres">
      <dgm:prSet presAssocID="{6F1AD755-E500-4717-9912-84DDED65BFF6}" presName="dummyConnPt" presStyleCnt="0"/>
      <dgm:spPr/>
    </dgm:pt>
    <dgm:pt modelId="{1F639725-6A0C-4A72-9751-71CADF118B79}" type="pres">
      <dgm:prSet presAssocID="{6F1AD755-E500-4717-9912-84DDED65BFF6}" presName="node" presStyleLbl="node1" presStyleIdx="5" presStyleCnt="8">
        <dgm:presLayoutVars>
          <dgm:bulletEnabled val="1"/>
        </dgm:presLayoutVars>
      </dgm:prSet>
      <dgm:spPr/>
    </dgm:pt>
    <dgm:pt modelId="{29864DF8-6939-4E7A-90A8-2D3845286155}" type="pres">
      <dgm:prSet presAssocID="{54A73C5F-0C29-4A5C-A9B5-5715A1F6DD83}" presName="sibTrans" presStyleLbl="bgSibTrans2D1" presStyleIdx="5" presStyleCnt="7" custLinFactY="40153" custLinFactNeighborX="2562" custLinFactNeighborY="100000"/>
      <dgm:spPr/>
    </dgm:pt>
    <dgm:pt modelId="{874E4EE0-42AD-4120-B3FD-7B2355732E23}" type="pres">
      <dgm:prSet presAssocID="{59BC4AE9-1879-42AD-8C67-48A779F93608}" presName="compNode" presStyleCnt="0"/>
      <dgm:spPr/>
    </dgm:pt>
    <dgm:pt modelId="{1738969F-B737-4CAF-8499-10D95776EE7C}" type="pres">
      <dgm:prSet presAssocID="{59BC4AE9-1879-42AD-8C67-48A779F93608}" presName="dummyConnPt" presStyleCnt="0"/>
      <dgm:spPr/>
    </dgm:pt>
    <dgm:pt modelId="{F7601381-B7B9-4A90-B877-0E32A9E467F9}" type="pres">
      <dgm:prSet presAssocID="{59BC4AE9-1879-42AD-8C67-48A779F93608}" presName="node" presStyleLbl="node1" presStyleIdx="6" presStyleCnt="8">
        <dgm:presLayoutVars>
          <dgm:bulletEnabled val="1"/>
        </dgm:presLayoutVars>
      </dgm:prSet>
      <dgm:spPr/>
    </dgm:pt>
    <dgm:pt modelId="{041D27A1-B3CC-4FFF-AB50-E4B94F33A9A4}" type="pres">
      <dgm:prSet presAssocID="{855EEC09-0433-4378-953B-0FA36A1B2C94}" presName="sibTrans" presStyleLbl="bgSibTrans2D1" presStyleIdx="6" presStyleCnt="7" custLinFactNeighborX="33828" custLinFactNeighborY="1"/>
      <dgm:spPr/>
    </dgm:pt>
    <dgm:pt modelId="{873E713D-9EA0-4748-A8DD-8C7681A1AC08}" type="pres">
      <dgm:prSet presAssocID="{F6F2BD8E-EF06-4DB2-910A-B45FEA98CFEB}" presName="compNode" presStyleCnt="0"/>
      <dgm:spPr/>
    </dgm:pt>
    <dgm:pt modelId="{FD7619C2-6569-4B83-9FA6-5747D322E8F2}" type="pres">
      <dgm:prSet presAssocID="{F6F2BD8E-EF06-4DB2-910A-B45FEA98CFEB}" presName="dummyConnPt" presStyleCnt="0"/>
      <dgm:spPr/>
    </dgm:pt>
    <dgm:pt modelId="{446E26DE-AFE5-4471-AB27-303ABEC2A767}" type="pres">
      <dgm:prSet presAssocID="{F6F2BD8E-EF06-4DB2-910A-B45FEA98CFEB}" presName="node" presStyleLbl="node1" presStyleIdx="7" presStyleCnt="8">
        <dgm:presLayoutVars>
          <dgm:bulletEnabled val="1"/>
        </dgm:presLayoutVars>
      </dgm:prSet>
      <dgm:spPr/>
    </dgm:pt>
  </dgm:ptLst>
  <dgm:cxnLst>
    <dgm:cxn modelId="{AF41D902-2D41-425C-8C1F-2FE8FD30C067}" srcId="{61052038-6A4A-4286-8976-174212A1DA6D}" destId="{C8E11178-0317-4033-8431-B93391B3495F}" srcOrd="0" destOrd="0" parTransId="{53B21C95-D937-4CC1-B75B-E987475E4FCD}" sibTransId="{814F1C3D-79E2-437F-A61A-D2884E5FE2E8}"/>
    <dgm:cxn modelId="{02811404-1387-444E-AA8D-54090C37E4C0}" type="presOf" srcId="{59BC4AE9-1879-42AD-8C67-48A779F93608}" destId="{F7601381-B7B9-4A90-B877-0E32A9E467F9}" srcOrd="0" destOrd="0" presId="urn:microsoft.com/office/officeart/2005/8/layout/bProcess4"/>
    <dgm:cxn modelId="{06CA4A0E-1796-4BE1-A35A-15B8D7CFD6AC}" type="presOf" srcId="{C2FEE44A-22D3-4C11-91EC-4226EC489ACB}" destId="{9965DBC0-7F65-40AA-88E7-52962B95AA4E}" srcOrd="0" destOrd="0" presId="urn:microsoft.com/office/officeart/2005/8/layout/bProcess4"/>
    <dgm:cxn modelId="{E48C111F-FB2A-4404-94BB-7B7C74C495F1}" srcId="{61052038-6A4A-4286-8976-174212A1DA6D}" destId="{9DD659D8-6A1C-45A4-B6FC-FB680D2AB802}" srcOrd="1" destOrd="0" parTransId="{9FE82298-8CD9-44B9-9C00-AA0C0A192625}" sibTransId="{9534E1DD-1E6E-4943-A66F-6825D2ED04D8}"/>
    <dgm:cxn modelId="{EFFD4A20-4299-4487-9DE6-2FB9115B21DD}" type="presOf" srcId="{451ACF7E-F762-43ED-BC90-E17FF403CD11}" destId="{10AA99AA-698B-41F7-A482-1A27FBB2EAB1}" srcOrd="0" destOrd="0" presId="urn:microsoft.com/office/officeart/2005/8/layout/bProcess4"/>
    <dgm:cxn modelId="{64628D25-51E6-402C-B22A-3E8AF30F6A20}" srcId="{61052038-6A4A-4286-8976-174212A1DA6D}" destId="{59BC4AE9-1879-42AD-8C67-48A779F93608}" srcOrd="6" destOrd="0" parTransId="{E91C08C8-F51B-428D-965A-8336D575C3EE}" sibTransId="{855EEC09-0433-4378-953B-0FA36A1B2C94}"/>
    <dgm:cxn modelId="{EF686129-8E3B-4706-8DF7-2FD3F8B4DF6D}" type="presOf" srcId="{6F1AD755-E500-4717-9912-84DDED65BFF6}" destId="{1F639725-6A0C-4A72-9751-71CADF118B79}" srcOrd="0" destOrd="0" presId="urn:microsoft.com/office/officeart/2005/8/layout/bProcess4"/>
    <dgm:cxn modelId="{8C52702C-1BAE-4C95-8F2A-C6108510CE9F}" srcId="{61052038-6A4A-4286-8976-174212A1DA6D}" destId="{F6F2BD8E-EF06-4DB2-910A-B45FEA98CFEB}" srcOrd="7" destOrd="0" parTransId="{692523F8-5E0F-416C-9B68-7DF96279F417}" sibTransId="{2A06C056-6141-4A99-BB6F-696FDEB38CF1}"/>
    <dgm:cxn modelId="{34107038-F361-41CE-8301-193D98904116}" type="presOf" srcId="{61052038-6A4A-4286-8976-174212A1DA6D}" destId="{4E872325-1DC8-4A71-B1F3-D1BAB68F45D8}" srcOrd="0" destOrd="0" presId="urn:microsoft.com/office/officeart/2005/8/layout/bProcess4"/>
    <dgm:cxn modelId="{B6E9A240-EF8F-4CE0-82A5-55AF2E9E946B}" type="presOf" srcId="{8474D781-CC79-4251-82B4-DC9802978034}" destId="{5C510E69-973F-4B3D-99F6-62A87EA89B16}" srcOrd="0" destOrd="0" presId="urn:microsoft.com/office/officeart/2005/8/layout/bProcess4"/>
    <dgm:cxn modelId="{6003625E-8B67-4039-A158-0BE8F37D7C5F}" type="presOf" srcId="{F6F2BD8E-EF06-4DB2-910A-B45FEA98CFEB}" destId="{446E26DE-AFE5-4471-AB27-303ABEC2A767}" srcOrd="0" destOrd="0" presId="urn:microsoft.com/office/officeart/2005/8/layout/bProcess4"/>
    <dgm:cxn modelId="{04FF5C5F-A9BC-4745-83D9-610E7F172736}" srcId="{61052038-6A4A-4286-8976-174212A1DA6D}" destId="{451ACF7E-F762-43ED-BC90-E17FF403CD11}" srcOrd="4" destOrd="0" parTransId="{B19FC57C-927C-4A0A-A179-B71C2E704BB9}" sibTransId="{C2FEE44A-22D3-4C11-91EC-4226EC489ACB}"/>
    <dgm:cxn modelId="{8EE68264-8AFC-4E3D-B853-062DF5D481EA}" srcId="{61052038-6A4A-4286-8976-174212A1DA6D}" destId="{8474D781-CC79-4251-82B4-DC9802978034}" srcOrd="3" destOrd="0" parTransId="{765BFA32-CD8E-49C4-8EB1-109457900C27}" sibTransId="{6BF7FB5F-4DAE-4D38-A805-A28E7B824ACB}"/>
    <dgm:cxn modelId="{5A1FC747-4C60-4ED3-9796-87A0852ED1B7}" type="presOf" srcId="{3EEBC852-BE9D-4699-90FF-711402CCF83E}" destId="{41BA27C7-6B5E-424E-ABEF-370C183A9E99}" srcOrd="0" destOrd="0" presId="urn:microsoft.com/office/officeart/2005/8/layout/bProcess4"/>
    <dgm:cxn modelId="{AC909B6C-C4A8-4CED-94A9-061CCEDB313E}" srcId="{61052038-6A4A-4286-8976-174212A1DA6D}" destId="{704E4B26-C27A-4459-B632-4400CFF4E377}" srcOrd="2" destOrd="0" parTransId="{A601916F-EA54-4245-8E4B-BDFAE61A6220}" sibTransId="{3EEBC852-BE9D-4699-90FF-711402CCF83E}"/>
    <dgm:cxn modelId="{22C98271-7BA6-47F2-ABD7-797D850E82A3}" srcId="{61052038-6A4A-4286-8976-174212A1DA6D}" destId="{6F1AD755-E500-4717-9912-84DDED65BFF6}" srcOrd="5" destOrd="0" parTransId="{D6BE0FDE-E27D-46E2-9DA6-0B6DCB9C5565}" sibTransId="{54A73C5F-0C29-4A5C-A9B5-5715A1F6DD83}"/>
    <dgm:cxn modelId="{E22B9C97-FC88-4FA5-ABD1-205A4F1CB353}" type="presOf" srcId="{704E4B26-C27A-4459-B632-4400CFF4E377}" destId="{5EEF14F1-8F97-44DF-A166-A022D2C8B8A1}" srcOrd="0" destOrd="0" presId="urn:microsoft.com/office/officeart/2005/8/layout/bProcess4"/>
    <dgm:cxn modelId="{652DDB9B-7447-4542-98AD-D0D6DDEAA5BF}" type="presOf" srcId="{6BF7FB5F-4DAE-4D38-A805-A28E7B824ACB}" destId="{8ADAE82D-28C9-4DC9-9EA5-AC5565C73EB0}" srcOrd="0" destOrd="0" presId="urn:microsoft.com/office/officeart/2005/8/layout/bProcess4"/>
    <dgm:cxn modelId="{1AA956AB-45AF-4E03-A04E-0DA1D92ACE04}" type="presOf" srcId="{54A73C5F-0C29-4A5C-A9B5-5715A1F6DD83}" destId="{29864DF8-6939-4E7A-90A8-2D3845286155}" srcOrd="0" destOrd="0" presId="urn:microsoft.com/office/officeart/2005/8/layout/bProcess4"/>
    <dgm:cxn modelId="{3EA642AF-491C-41B8-A5EB-CCB3871E446B}" type="presOf" srcId="{855EEC09-0433-4378-953B-0FA36A1B2C94}" destId="{041D27A1-B3CC-4FFF-AB50-E4B94F33A9A4}" srcOrd="0" destOrd="0" presId="urn:microsoft.com/office/officeart/2005/8/layout/bProcess4"/>
    <dgm:cxn modelId="{EAD270B6-DCB9-4FC7-AC5C-88498E09D0D3}" type="presOf" srcId="{9DD659D8-6A1C-45A4-B6FC-FB680D2AB802}" destId="{7C686FA7-A5F9-4C36-BDA7-7E6659662C53}" srcOrd="0" destOrd="0" presId="urn:microsoft.com/office/officeart/2005/8/layout/bProcess4"/>
    <dgm:cxn modelId="{2577B2B6-EDB6-49EF-B0DD-E80D5EB5672B}" type="presOf" srcId="{C8E11178-0317-4033-8431-B93391B3495F}" destId="{873110EE-D3B1-48F6-B5AF-C1E3DEED709B}" srcOrd="0" destOrd="0" presId="urn:microsoft.com/office/officeart/2005/8/layout/bProcess4"/>
    <dgm:cxn modelId="{1AF7C5BD-C6F4-4213-BB0D-E8DF8C74A95F}" type="presOf" srcId="{814F1C3D-79E2-437F-A61A-D2884E5FE2E8}" destId="{9272F118-9BBE-4469-98EE-BFAB2235A6BE}" srcOrd="0" destOrd="0" presId="urn:microsoft.com/office/officeart/2005/8/layout/bProcess4"/>
    <dgm:cxn modelId="{2148CEDF-87B7-4B68-9D58-B8C750CC890C}" type="presOf" srcId="{9534E1DD-1E6E-4943-A66F-6825D2ED04D8}" destId="{CA54DA42-D102-45EC-813F-18639C801364}" srcOrd="0" destOrd="0" presId="urn:microsoft.com/office/officeart/2005/8/layout/bProcess4"/>
    <dgm:cxn modelId="{D9E61385-E199-4D64-9ECB-060D5E2B64F2}" type="presParOf" srcId="{4E872325-1DC8-4A71-B1F3-D1BAB68F45D8}" destId="{AE275C1F-5055-4158-AE41-5374AFDE2E70}" srcOrd="0" destOrd="0" presId="urn:microsoft.com/office/officeart/2005/8/layout/bProcess4"/>
    <dgm:cxn modelId="{B0E1579A-BEE5-443C-9184-9F6D911CC225}" type="presParOf" srcId="{AE275C1F-5055-4158-AE41-5374AFDE2E70}" destId="{CA897063-37F3-47B5-B4B4-1A074A3F48EC}" srcOrd="0" destOrd="0" presId="urn:microsoft.com/office/officeart/2005/8/layout/bProcess4"/>
    <dgm:cxn modelId="{1E28C4A2-810C-4F67-ADA4-DFC70CCA4F02}" type="presParOf" srcId="{AE275C1F-5055-4158-AE41-5374AFDE2E70}" destId="{873110EE-D3B1-48F6-B5AF-C1E3DEED709B}" srcOrd="1" destOrd="0" presId="urn:microsoft.com/office/officeart/2005/8/layout/bProcess4"/>
    <dgm:cxn modelId="{A5F59A70-6083-4B8E-A3E2-185C57234AD7}" type="presParOf" srcId="{4E872325-1DC8-4A71-B1F3-D1BAB68F45D8}" destId="{9272F118-9BBE-4469-98EE-BFAB2235A6BE}" srcOrd="1" destOrd="0" presId="urn:microsoft.com/office/officeart/2005/8/layout/bProcess4"/>
    <dgm:cxn modelId="{C819F5BC-2857-4D35-94BA-E0A8F5AD4705}" type="presParOf" srcId="{4E872325-1DC8-4A71-B1F3-D1BAB68F45D8}" destId="{68D52C69-1B3F-4BBB-95A1-977D0A4F8611}" srcOrd="2" destOrd="0" presId="urn:microsoft.com/office/officeart/2005/8/layout/bProcess4"/>
    <dgm:cxn modelId="{D08F1582-0B56-4A23-A66C-4273EBC7556F}" type="presParOf" srcId="{68D52C69-1B3F-4BBB-95A1-977D0A4F8611}" destId="{BD694717-F2D8-4D61-B917-D3A647AA2AD9}" srcOrd="0" destOrd="0" presId="urn:microsoft.com/office/officeart/2005/8/layout/bProcess4"/>
    <dgm:cxn modelId="{3477C1D0-BB2C-48DE-97A3-48C6544E987E}" type="presParOf" srcId="{68D52C69-1B3F-4BBB-95A1-977D0A4F8611}" destId="{7C686FA7-A5F9-4C36-BDA7-7E6659662C53}" srcOrd="1" destOrd="0" presId="urn:microsoft.com/office/officeart/2005/8/layout/bProcess4"/>
    <dgm:cxn modelId="{34D10E03-E5A4-4846-8277-52B852341462}" type="presParOf" srcId="{4E872325-1DC8-4A71-B1F3-D1BAB68F45D8}" destId="{CA54DA42-D102-45EC-813F-18639C801364}" srcOrd="3" destOrd="0" presId="urn:microsoft.com/office/officeart/2005/8/layout/bProcess4"/>
    <dgm:cxn modelId="{3FB7A3DF-EE96-4445-8489-B9BA64926FE1}" type="presParOf" srcId="{4E872325-1DC8-4A71-B1F3-D1BAB68F45D8}" destId="{B1C1AB3F-4EF9-4F1B-962C-6BE0CA5C5952}" srcOrd="4" destOrd="0" presId="urn:microsoft.com/office/officeart/2005/8/layout/bProcess4"/>
    <dgm:cxn modelId="{5B0542EE-C9EA-4979-BBB6-1F9316663CF1}" type="presParOf" srcId="{B1C1AB3F-4EF9-4F1B-962C-6BE0CA5C5952}" destId="{329A1805-6F3B-413E-9B27-D3804624EC2B}" srcOrd="0" destOrd="0" presId="urn:microsoft.com/office/officeart/2005/8/layout/bProcess4"/>
    <dgm:cxn modelId="{7910BF3D-C20A-49CF-960B-3F005D813BB6}" type="presParOf" srcId="{B1C1AB3F-4EF9-4F1B-962C-6BE0CA5C5952}" destId="{5EEF14F1-8F97-44DF-A166-A022D2C8B8A1}" srcOrd="1" destOrd="0" presId="urn:microsoft.com/office/officeart/2005/8/layout/bProcess4"/>
    <dgm:cxn modelId="{6C1282D3-6BC2-494D-A0BB-DDFEBAF91C22}" type="presParOf" srcId="{4E872325-1DC8-4A71-B1F3-D1BAB68F45D8}" destId="{41BA27C7-6B5E-424E-ABEF-370C183A9E99}" srcOrd="5" destOrd="0" presId="urn:microsoft.com/office/officeart/2005/8/layout/bProcess4"/>
    <dgm:cxn modelId="{91ABEA55-EFCF-4146-8685-E555813914F9}" type="presParOf" srcId="{4E872325-1DC8-4A71-B1F3-D1BAB68F45D8}" destId="{65FC02A1-B4D7-4179-9D97-1AA72073D78C}" srcOrd="6" destOrd="0" presId="urn:microsoft.com/office/officeart/2005/8/layout/bProcess4"/>
    <dgm:cxn modelId="{B40188A6-5B74-4175-8D7B-CFEA3419CB1C}" type="presParOf" srcId="{65FC02A1-B4D7-4179-9D97-1AA72073D78C}" destId="{A256A611-E9E6-4472-A792-757E98E649D2}" srcOrd="0" destOrd="0" presId="urn:microsoft.com/office/officeart/2005/8/layout/bProcess4"/>
    <dgm:cxn modelId="{C98FB747-070F-4403-8469-A634DB12BBE9}" type="presParOf" srcId="{65FC02A1-B4D7-4179-9D97-1AA72073D78C}" destId="{5C510E69-973F-4B3D-99F6-62A87EA89B16}" srcOrd="1" destOrd="0" presId="urn:microsoft.com/office/officeart/2005/8/layout/bProcess4"/>
    <dgm:cxn modelId="{7049B554-C0D6-4AFD-AD5F-9EF913EEAF6A}" type="presParOf" srcId="{4E872325-1DC8-4A71-B1F3-D1BAB68F45D8}" destId="{8ADAE82D-28C9-4DC9-9EA5-AC5565C73EB0}" srcOrd="7" destOrd="0" presId="urn:microsoft.com/office/officeart/2005/8/layout/bProcess4"/>
    <dgm:cxn modelId="{8CEA74E2-E4BC-4E45-967A-2E7AD197FE55}" type="presParOf" srcId="{4E872325-1DC8-4A71-B1F3-D1BAB68F45D8}" destId="{36290E39-8835-4988-928A-A76689BC1FA6}" srcOrd="8" destOrd="0" presId="urn:microsoft.com/office/officeart/2005/8/layout/bProcess4"/>
    <dgm:cxn modelId="{5529ACC9-6CC4-4198-B096-BCEAAA3365B1}" type="presParOf" srcId="{36290E39-8835-4988-928A-A76689BC1FA6}" destId="{19A6EF87-E9FF-4219-AF97-8F34FD9CEEBF}" srcOrd="0" destOrd="0" presId="urn:microsoft.com/office/officeart/2005/8/layout/bProcess4"/>
    <dgm:cxn modelId="{D8A1DB10-EFE7-4176-BC69-9A21A0A2F7F3}" type="presParOf" srcId="{36290E39-8835-4988-928A-A76689BC1FA6}" destId="{10AA99AA-698B-41F7-A482-1A27FBB2EAB1}" srcOrd="1" destOrd="0" presId="urn:microsoft.com/office/officeart/2005/8/layout/bProcess4"/>
    <dgm:cxn modelId="{BCCA5EAA-1A83-45A8-9EDD-4CB89FE6A522}" type="presParOf" srcId="{4E872325-1DC8-4A71-B1F3-D1BAB68F45D8}" destId="{9965DBC0-7F65-40AA-88E7-52962B95AA4E}" srcOrd="9" destOrd="0" presId="urn:microsoft.com/office/officeart/2005/8/layout/bProcess4"/>
    <dgm:cxn modelId="{20A29966-2A82-474C-9A80-11F792BC881A}" type="presParOf" srcId="{4E872325-1DC8-4A71-B1F3-D1BAB68F45D8}" destId="{9DD706ED-899F-4194-8745-837399271CEE}" srcOrd="10" destOrd="0" presId="urn:microsoft.com/office/officeart/2005/8/layout/bProcess4"/>
    <dgm:cxn modelId="{FD5D0C27-AA00-4178-9693-FF02896A2D69}" type="presParOf" srcId="{9DD706ED-899F-4194-8745-837399271CEE}" destId="{6687FC04-9E29-4C53-84E5-8319CA15B3B6}" srcOrd="0" destOrd="0" presId="urn:microsoft.com/office/officeart/2005/8/layout/bProcess4"/>
    <dgm:cxn modelId="{094AB53F-C830-43C4-A01F-6705F0CD4929}" type="presParOf" srcId="{9DD706ED-899F-4194-8745-837399271CEE}" destId="{1F639725-6A0C-4A72-9751-71CADF118B79}" srcOrd="1" destOrd="0" presId="urn:microsoft.com/office/officeart/2005/8/layout/bProcess4"/>
    <dgm:cxn modelId="{870A1F22-BA4B-474F-8B28-3D5001B3900B}" type="presParOf" srcId="{4E872325-1DC8-4A71-B1F3-D1BAB68F45D8}" destId="{29864DF8-6939-4E7A-90A8-2D3845286155}" srcOrd="11" destOrd="0" presId="urn:microsoft.com/office/officeart/2005/8/layout/bProcess4"/>
    <dgm:cxn modelId="{4AD8713A-6D20-4612-9FF1-4B2D8CD2AD18}" type="presParOf" srcId="{4E872325-1DC8-4A71-B1F3-D1BAB68F45D8}" destId="{874E4EE0-42AD-4120-B3FD-7B2355732E23}" srcOrd="12" destOrd="0" presId="urn:microsoft.com/office/officeart/2005/8/layout/bProcess4"/>
    <dgm:cxn modelId="{14ECA692-EE9A-4A0E-AA92-3D4896F95EDB}" type="presParOf" srcId="{874E4EE0-42AD-4120-B3FD-7B2355732E23}" destId="{1738969F-B737-4CAF-8499-10D95776EE7C}" srcOrd="0" destOrd="0" presId="urn:microsoft.com/office/officeart/2005/8/layout/bProcess4"/>
    <dgm:cxn modelId="{A76F7A62-5076-4BD9-99C0-F9531AF51450}" type="presParOf" srcId="{874E4EE0-42AD-4120-B3FD-7B2355732E23}" destId="{F7601381-B7B9-4A90-B877-0E32A9E467F9}" srcOrd="1" destOrd="0" presId="urn:microsoft.com/office/officeart/2005/8/layout/bProcess4"/>
    <dgm:cxn modelId="{4A24AEFA-451B-48B3-A1CB-EEAF302C2D39}" type="presParOf" srcId="{4E872325-1DC8-4A71-B1F3-D1BAB68F45D8}" destId="{041D27A1-B3CC-4FFF-AB50-E4B94F33A9A4}" srcOrd="13" destOrd="0" presId="urn:microsoft.com/office/officeart/2005/8/layout/bProcess4"/>
    <dgm:cxn modelId="{8AFA5ECB-1CB0-438B-949C-3EB9F4770BAE}" type="presParOf" srcId="{4E872325-1DC8-4A71-B1F3-D1BAB68F45D8}" destId="{873E713D-9EA0-4748-A8DD-8C7681A1AC08}" srcOrd="14" destOrd="0" presId="urn:microsoft.com/office/officeart/2005/8/layout/bProcess4"/>
    <dgm:cxn modelId="{63BB06DF-B684-4A7D-B1BB-EAB25D65BBA5}" type="presParOf" srcId="{873E713D-9EA0-4748-A8DD-8C7681A1AC08}" destId="{FD7619C2-6569-4B83-9FA6-5747D322E8F2}" srcOrd="0" destOrd="0" presId="urn:microsoft.com/office/officeart/2005/8/layout/bProcess4"/>
    <dgm:cxn modelId="{F596C331-6192-4D6E-BCCA-40E05B4BACE1}" type="presParOf" srcId="{873E713D-9EA0-4748-A8DD-8C7681A1AC08}" destId="{446E26DE-AFE5-4471-AB27-303ABEC2A767}" srcOrd="1" destOrd="0" presId="urn:microsoft.com/office/officeart/2005/8/layout/b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2F118-9BBE-4469-98EE-BFAB2235A6BE}">
      <dsp:nvSpPr>
        <dsp:cNvPr id="0" name=""/>
        <dsp:cNvSpPr/>
      </dsp:nvSpPr>
      <dsp:spPr>
        <a:xfrm rot="5400000">
          <a:off x="590756" y="1001319"/>
          <a:ext cx="1561776" cy="18847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73110EE-D3B1-48F6-B5AF-C1E3DEED709B}">
      <dsp:nvSpPr>
        <dsp:cNvPr id="0" name=""/>
        <dsp:cNvSpPr/>
      </dsp:nvSpPr>
      <dsp:spPr>
        <a:xfrm>
          <a:off x="409873" y="2122"/>
          <a:ext cx="2094215" cy="1256529"/>
        </a:xfrm>
        <a:prstGeom prst="roundRect">
          <a:avLst>
            <a:gd name="adj" fmla="val 10000"/>
          </a:avLst>
        </a:prstGeom>
        <a:solidFill>
          <a:schemeClr val="accent5"/>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Ingest CSV into GCS(Staging area) </a:t>
          </a:r>
        </a:p>
      </dsp:txBody>
      <dsp:txXfrm>
        <a:off x="446675" y="38924"/>
        <a:ext cx="2020611" cy="1182925"/>
      </dsp:txXfrm>
    </dsp:sp>
    <dsp:sp modelId="{CA54DA42-D102-45EC-813F-18639C801364}">
      <dsp:nvSpPr>
        <dsp:cNvPr id="0" name=""/>
        <dsp:cNvSpPr/>
      </dsp:nvSpPr>
      <dsp:spPr>
        <a:xfrm rot="5400000">
          <a:off x="610773" y="2644161"/>
          <a:ext cx="1563898" cy="18847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C686FA7-A5F9-4C36-BDA7-7E6659662C53}">
      <dsp:nvSpPr>
        <dsp:cNvPr id="0" name=""/>
        <dsp:cNvSpPr/>
      </dsp:nvSpPr>
      <dsp:spPr>
        <a:xfrm>
          <a:off x="409873" y="1572784"/>
          <a:ext cx="2094215" cy="1256529"/>
        </a:xfrm>
        <a:prstGeom prst="roundRect">
          <a:avLst>
            <a:gd name="adj" fmla="val 10000"/>
          </a:avLst>
        </a:prstGeom>
        <a:solidFill>
          <a:schemeClr val="accent5"/>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Read Data from GCS</a:t>
          </a:r>
        </a:p>
      </dsp:txBody>
      <dsp:txXfrm>
        <a:off x="446675" y="1609586"/>
        <a:ext cx="2020611" cy="1182925"/>
      </dsp:txXfrm>
    </dsp:sp>
    <dsp:sp modelId="{41BA27C7-6B5E-424E-ABEF-370C183A9E99}">
      <dsp:nvSpPr>
        <dsp:cNvPr id="0" name=""/>
        <dsp:cNvSpPr/>
      </dsp:nvSpPr>
      <dsp:spPr>
        <a:xfrm rot="21552809">
          <a:off x="891733" y="3573955"/>
          <a:ext cx="2791283" cy="18847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EEF14F1-8F97-44DF-A166-A022D2C8B8A1}">
      <dsp:nvSpPr>
        <dsp:cNvPr id="0" name=""/>
        <dsp:cNvSpPr/>
      </dsp:nvSpPr>
      <dsp:spPr>
        <a:xfrm>
          <a:off x="409873" y="3145568"/>
          <a:ext cx="2094215" cy="1256529"/>
        </a:xfrm>
        <a:prstGeom prst="roundRect">
          <a:avLst>
            <a:gd name="adj" fmla="val 10000"/>
          </a:avLst>
        </a:prstGeom>
        <a:solidFill>
          <a:schemeClr val="accent5"/>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Data Cleaning</a:t>
          </a:r>
        </a:p>
      </dsp:txBody>
      <dsp:txXfrm>
        <a:off x="446675" y="3182370"/>
        <a:ext cx="2020611" cy="1182925"/>
      </dsp:txXfrm>
    </dsp:sp>
    <dsp:sp modelId="{8ADAE82D-28C9-4DC9-9EA5-AC5565C73EB0}">
      <dsp:nvSpPr>
        <dsp:cNvPr id="0" name=""/>
        <dsp:cNvSpPr/>
      </dsp:nvSpPr>
      <dsp:spPr>
        <a:xfrm rot="16177046">
          <a:off x="3401438" y="2460222"/>
          <a:ext cx="1521173" cy="18847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C510E69-973F-4B3D-99F6-62A87EA89B16}">
      <dsp:nvSpPr>
        <dsp:cNvPr id="0" name=""/>
        <dsp:cNvSpPr/>
      </dsp:nvSpPr>
      <dsp:spPr>
        <a:xfrm>
          <a:off x="3205337" y="3102809"/>
          <a:ext cx="2094215" cy="1256529"/>
        </a:xfrm>
        <a:prstGeom prst="roundRect">
          <a:avLst>
            <a:gd name="adj" fmla="val 10000"/>
          </a:avLst>
        </a:prstGeom>
        <a:solidFill>
          <a:schemeClr val="accent5"/>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Merging the datasets </a:t>
          </a:r>
        </a:p>
      </dsp:txBody>
      <dsp:txXfrm>
        <a:off x="3242139" y="3139611"/>
        <a:ext cx="2020611" cy="1182925"/>
      </dsp:txXfrm>
    </dsp:sp>
    <dsp:sp modelId="{9965DBC0-7F65-40AA-88E7-52962B95AA4E}">
      <dsp:nvSpPr>
        <dsp:cNvPr id="0" name=""/>
        <dsp:cNvSpPr/>
      </dsp:nvSpPr>
      <dsp:spPr>
        <a:xfrm rot="16200000">
          <a:off x="3365896" y="1052118"/>
          <a:ext cx="1561776" cy="18847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0AA99AA-698B-41F7-A482-1A27FBB2EAB1}">
      <dsp:nvSpPr>
        <dsp:cNvPr id="0" name=""/>
        <dsp:cNvSpPr/>
      </dsp:nvSpPr>
      <dsp:spPr>
        <a:xfrm>
          <a:off x="3195180" y="1572784"/>
          <a:ext cx="2094215" cy="1256529"/>
        </a:xfrm>
        <a:prstGeom prst="roundRect">
          <a:avLst>
            <a:gd name="adj" fmla="val 10000"/>
          </a:avLst>
        </a:prstGeom>
        <a:solidFill>
          <a:schemeClr val="accent5"/>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Applying logic by Analyst</a:t>
          </a:r>
        </a:p>
      </dsp:txBody>
      <dsp:txXfrm>
        <a:off x="3231982" y="1609586"/>
        <a:ext cx="2020611" cy="1182925"/>
      </dsp:txXfrm>
    </dsp:sp>
    <dsp:sp modelId="{29864DF8-6939-4E7A-90A8-2D3845286155}">
      <dsp:nvSpPr>
        <dsp:cNvPr id="0" name=""/>
        <dsp:cNvSpPr/>
      </dsp:nvSpPr>
      <dsp:spPr>
        <a:xfrm>
          <a:off x="3694041" y="480146"/>
          <a:ext cx="2776421" cy="18847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F639725-6A0C-4A72-9751-71CADF118B79}">
      <dsp:nvSpPr>
        <dsp:cNvPr id="0" name=""/>
        <dsp:cNvSpPr/>
      </dsp:nvSpPr>
      <dsp:spPr>
        <a:xfrm>
          <a:off x="3195180" y="2122"/>
          <a:ext cx="2094215" cy="1256529"/>
        </a:xfrm>
        <a:prstGeom prst="roundRect">
          <a:avLst>
            <a:gd name="adj" fmla="val 10000"/>
          </a:avLst>
        </a:prstGeom>
        <a:solidFill>
          <a:schemeClr val="accent5"/>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Profit Calculation </a:t>
          </a:r>
        </a:p>
      </dsp:txBody>
      <dsp:txXfrm>
        <a:off x="3231982" y="38924"/>
        <a:ext cx="2020611" cy="1182925"/>
      </dsp:txXfrm>
    </dsp:sp>
    <dsp:sp modelId="{041D27A1-B3CC-4FFF-AB50-E4B94F33A9A4}">
      <dsp:nvSpPr>
        <dsp:cNvPr id="0" name=""/>
        <dsp:cNvSpPr/>
      </dsp:nvSpPr>
      <dsp:spPr>
        <a:xfrm rot="5400000">
          <a:off x="6151203" y="1001319"/>
          <a:ext cx="1561776" cy="18847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601381-B7B9-4A90-B877-0E32A9E467F9}">
      <dsp:nvSpPr>
        <dsp:cNvPr id="0" name=""/>
        <dsp:cNvSpPr/>
      </dsp:nvSpPr>
      <dsp:spPr>
        <a:xfrm>
          <a:off x="5980487" y="2122"/>
          <a:ext cx="2094215" cy="1256529"/>
        </a:xfrm>
        <a:prstGeom prst="roundRect">
          <a:avLst>
            <a:gd name="adj" fmla="val 10000"/>
          </a:avLst>
        </a:prstGeom>
        <a:solidFill>
          <a:schemeClr val="accent5"/>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Saving the output in </a:t>
          </a:r>
          <a:r>
            <a:rPr lang="en-IN" sz="2200" kern="1200" dirty="0" err="1"/>
            <a:t>BigQuery</a:t>
          </a:r>
          <a:r>
            <a:rPr lang="en-IN" sz="2200" kern="1200" dirty="0"/>
            <a:t> tables</a:t>
          </a:r>
        </a:p>
      </dsp:txBody>
      <dsp:txXfrm>
        <a:off x="6017289" y="38924"/>
        <a:ext cx="2020611" cy="1182925"/>
      </dsp:txXfrm>
    </dsp:sp>
    <dsp:sp modelId="{446E26DE-AFE5-4471-AB27-303ABEC2A767}">
      <dsp:nvSpPr>
        <dsp:cNvPr id="0" name=""/>
        <dsp:cNvSpPr/>
      </dsp:nvSpPr>
      <dsp:spPr>
        <a:xfrm>
          <a:off x="5980487" y="1572784"/>
          <a:ext cx="2094215" cy="1256529"/>
        </a:xfrm>
        <a:prstGeom prst="roundRect">
          <a:avLst>
            <a:gd name="adj" fmla="val 10000"/>
          </a:avLst>
        </a:prstGeom>
        <a:solidFill>
          <a:schemeClr val="accent5"/>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Data Visualization using </a:t>
          </a:r>
          <a:r>
            <a:rPr lang="en-IN" sz="2200" kern="1200" dirty="0" err="1"/>
            <a:t>BigQuery</a:t>
          </a:r>
          <a:endParaRPr lang="en-IN" sz="2200" kern="1200" dirty="0"/>
        </a:p>
      </dsp:txBody>
      <dsp:txXfrm>
        <a:off x="6017289" y="1609586"/>
        <a:ext cx="2020611" cy="118292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12:39:20.8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59,'42'0,"378"-6,-4-33,-343 30,0 4,104 6,-63 1,758-2,-857 1,0 1,0 0,22 7,19 2,-35-8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12:39:40.7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0 143,'65'-4,"0"-2,124-30,23-3,-179 33,65-19,-68 15,-9 5,-1 1,1 1,35-2,65 7,-39 1,540-3,-581 2,61 10,-61-5,56 1,-62-9,1 2,-1 2,0 1,35 9,-34-3,1-2,0-1,0-2,42 0,-56-5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13:29:06.56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13:29:22.59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83,'25'0,"488"0,-455 1,169-2,24-1,-126 4,755-1,871-2,-705 1,346 0,-1192-1,169 2,375-1,-680 0,679 0,-723 0,-11 0,0 0,1 0,-1 0,0-2,1 1,-1-1,0 0,9-4,-5 1,0 1,0 0,0 1,0 1,1 0,15 0,83 3,-79 1,132-2,-14 0,-126 0,-1-1,1 0,30-7,-41 6,9-2,23-3,79-3,-25 10,80 0,-180 0,0 0,0 0,0 0,0 0,29 0,127-1,150 2,45 0,-242-2,5 3,87-4,-201 2,0 0,0 0,0 0,0 0,0 0,0 0,0 0,0 0,0 0,0 0,0 0,0 0,0 0,0 0,0 0,0 0,0 0,0 0,0 0,0 0,0 0,0 0,0 0,0 0,0 0,0 0,0 0,0 0,0 0,0 0,0 0,0 0,0 0,0 0,0 0,0 0,0 0,0 0,0 0,0 0,0 0,0 0,0 0,0 0,0 0,0 0,0 0,0 0,0 0,0 0,0 0,0 0,0 0,0 0,0 0,-25-6,7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9D324F-17BB-4343-A49A-F2156B0A6501}" type="datetimeFigureOut">
              <a:rPr lang="en-GB" smtClean="0"/>
              <a:t>25/11/2024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3AA0D0-ADDD-48CF-8829-5B521A915736}" type="slidenum">
              <a:rPr lang="en-GB" smtClean="0"/>
              <a:t>‹#›</a:t>
            </a:fld>
            <a:endParaRPr lang="en-GB"/>
          </a:p>
        </p:txBody>
      </p:sp>
    </p:spTree>
    <p:extLst>
      <p:ext uri="{BB962C8B-B14F-4D97-AF65-F5344CB8AC3E}">
        <p14:creationId xmlns:p14="http://schemas.microsoft.com/office/powerpoint/2010/main" val="2445691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3AA0D0-ADDD-48CF-8829-5B521A915736}" type="slidenum">
              <a:rPr lang="en-GB" smtClean="0"/>
              <a:t>1</a:t>
            </a:fld>
            <a:endParaRPr lang="en-GB"/>
          </a:p>
        </p:txBody>
      </p:sp>
    </p:spTree>
    <p:extLst>
      <p:ext uri="{BB962C8B-B14F-4D97-AF65-F5344CB8AC3E}">
        <p14:creationId xmlns:p14="http://schemas.microsoft.com/office/powerpoint/2010/main" val="1519839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3AA0D0-ADDD-48CF-8829-5B521A915736}" type="slidenum">
              <a:rPr lang="en-GB" smtClean="0"/>
              <a:t>14</a:t>
            </a:fld>
            <a:endParaRPr lang="en-GB"/>
          </a:p>
        </p:txBody>
      </p:sp>
    </p:spTree>
    <p:extLst>
      <p:ext uri="{BB962C8B-B14F-4D97-AF65-F5344CB8AC3E}">
        <p14:creationId xmlns:p14="http://schemas.microsoft.com/office/powerpoint/2010/main" val="3227200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33AA0D0-ADDD-48CF-8829-5B521A915736}" type="slidenum">
              <a:rPr lang="en-GB" smtClean="0"/>
              <a:t>15</a:t>
            </a:fld>
            <a:endParaRPr lang="en-GB"/>
          </a:p>
        </p:txBody>
      </p:sp>
    </p:spTree>
    <p:extLst>
      <p:ext uri="{BB962C8B-B14F-4D97-AF65-F5344CB8AC3E}">
        <p14:creationId xmlns:p14="http://schemas.microsoft.com/office/powerpoint/2010/main" val="63837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GB" sz="800" dirty="0"/>
              <a:t>Formatting issue: </a:t>
            </a:r>
            <a:r>
              <a:rPr lang="en-GB" sz="800" dirty="0" err="1"/>
              <a:t>option_code</a:t>
            </a:r>
            <a:r>
              <a:rPr lang="en-GB" sz="800" dirty="0"/>
              <a:t> column </a:t>
            </a:r>
          </a:p>
          <a:p>
            <a:pPr marL="228600" indent="-228600">
              <a:buAutoNum type="arabicParenR"/>
            </a:pPr>
            <a:r>
              <a:rPr lang="en-GB" sz="800" dirty="0"/>
              <a:t>Inconsistent pattern: text(mainly model names of car) after the pattern in </a:t>
            </a:r>
            <a:r>
              <a:rPr lang="en-GB" sz="800" dirty="0" err="1"/>
              <a:t>model_text</a:t>
            </a:r>
            <a:r>
              <a:rPr lang="en-GB" sz="800" dirty="0"/>
              <a:t> </a:t>
            </a:r>
          </a:p>
          <a:p>
            <a:pPr marL="228600" indent="-228600">
              <a:buAutoNum type="arabicParenR"/>
            </a:pPr>
            <a:r>
              <a:rPr lang="en-GB" sz="800" dirty="0"/>
              <a:t>null values: observed in VIN, </a:t>
            </a:r>
            <a:r>
              <a:rPr lang="en-GB" sz="800" dirty="0" err="1"/>
              <a:t>sales_data</a:t>
            </a:r>
            <a:r>
              <a:rPr lang="en-GB" sz="800" dirty="0"/>
              <a:t>, </a:t>
            </a:r>
            <a:r>
              <a:rPr lang="en-GB" sz="800" dirty="0" err="1"/>
              <a:t>option_desc</a:t>
            </a:r>
            <a:r>
              <a:rPr lang="en-GB" sz="800" dirty="0"/>
              <a:t> columns </a:t>
            </a:r>
          </a:p>
          <a:p>
            <a:pPr marL="228600" indent="-228600">
              <a:buAutoNum type="arabicParenR"/>
            </a:pPr>
            <a:r>
              <a:rPr lang="en-GB" sz="800" dirty="0"/>
              <a:t>Difficult to assume: </a:t>
            </a:r>
            <a:r>
              <a:rPr lang="en-GB" sz="800" dirty="0" err="1"/>
              <a:t>option_quality</a:t>
            </a:r>
            <a:r>
              <a:rPr lang="en-GB" sz="800" dirty="0"/>
              <a:t> . </a:t>
            </a:r>
          </a:p>
          <a:p>
            <a:pPr marL="228600" indent="-228600">
              <a:buAutoNum type="arabicParenR"/>
            </a:pPr>
            <a:endParaRPr lang="en-GB" sz="800" dirty="0"/>
          </a:p>
        </p:txBody>
      </p:sp>
      <p:sp>
        <p:nvSpPr>
          <p:cNvPr id="4" name="Slide Number Placeholder 3"/>
          <p:cNvSpPr>
            <a:spLocks noGrp="1"/>
          </p:cNvSpPr>
          <p:nvPr>
            <p:ph type="sldNum" sz="quarter" idx="5"/>
          </p:nvPr>
        </p:nvSpPr>
        <p:spPr/>
        <p:txBody>
          <a:bodyPr/>
          <a:lstStyle/>
          <a:p>
            <a:fld id="{133AA0D0-ADDD-48CF-8829-5B521A915736}" type="slidenum">
              <a:rPr lang="en-GB" smtClean="0"/>
              <a:t>4</a:t>
            </a:fld>
            <a:endParaRPr lang="en-GB"/>
          </a:p>
        </p:txBody>
      </p:sp>
    </p:spTree>
    <p:extLst>
      <p:ext uri="{BB962C8B-B14F-4D97-AF65-F5344CB8AC3E}">
        <p14:creationId xmlns:p14="http://schemas.microsoft.com/office/powerpoint/2010/main" val="1324157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Load Data GCS to </a:t>
            </a:r>
            <a:r>
              <a:rPr lang="en-IN" dirty="0" err="1"/>
              <a:t>BigQuery</a:t>
            </a:r>
            <a:endParaRPr lang="en-IN" dirty="0"/>
          </a:p>
          <a:p>
            <a:endParaRPr lang="en-GB" dirty="0"/>
          </a:p>
        </p:txBody>
      </p:sp>
      <p:sp>
        <p:nvSpPr>
          <p:cNvPr id="4" name="Slide Number Placeholder 3"/>
          <p:cNvSpPr>
            <a:spLocks noGrp="1"/>
          </p:cNvSpPr>
          <p:nvPr>
            <p:ph type="sldNum" sz="quarter" idx="5"/>
          </p:nvPr>
        </p:nvSpPr>
        <p:spPr/>
        <p:txBody>
          <a:bodyPr/>
          <a:lstStyle/>
          <a:p>
            <a:fld id="{133AA0D0-ADDD-48CF-8829-5B521A915736}" type="slidenum">
              <a:rPr lang="en-GB" smtClean="0"/>
              <a:t>6</a:t>
            </a:fld>
            <a:endParaRPr lang="en-GB"/>
          </a:p>
        </p:txBody>
      </p:sp>
    </p:spTree>
    <p:extLst>
      <p:ext uri="{BB962C8B-B14F-4D97-AF65-F5344CB8AC3E}">
        <p14:creationId xmlns:p14="http://schemas.microsoft.com/office/powerpoint/2010/main" val="3246200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2B4267-FD12-436C-A400-74799FCF0CD5}" type="slidenum">
              <a:rPr lang="en-US" smtClean="0"/>
              <a:t>7</a:t>
            </a:fld>
            <a:endParaRPr lang="en-US" dirty="0"/>
          </a:p>
        </p:txBody>
      </p:sp>
    </p:spTree>
    <p:extLst>
      <p:ext uri="{BB962C8B-B14F-4D97-AF65-F5344CB8AC3E}">
        <p14:creationId xmlns:p14="http://schemas.microsoft.com/office/powerpoint/2010/main" val="4123014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3AA0D0-ADDD-48CF-8829-5B521A915736}" type="slidenum">
              <a:rPr lang="en-GB" smtClean="0"/>
              <a:t>9</a:t>
            </a:fld>
            <a:endParaRPr lang="en-GB"/>
          </a:p>
        </p:txBody>
      </p:sp>
    </p:spTree>
    <p:extLst>
      <p:ext uri="{BB962C8B-B14F-4D97-AF65-F5344CB8AC3E}">
        <p14:creationId xmlns:p14="http://schemas.microsoft.com/office/powerpoint/2010/main" val="2096295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3AA0D0-ADDD-48CF-8829-5B521A915736}" type="slidenum">
              <a:rPr lang="en-GB" smtClean="0"/>
              <a:t>10</a:t>
            </a:fld>
            <a:endParaRPr lang="en-GB"/>
          </a:p>
        </p:txBody>
      </p:sp>
    </p:spTree>
    <p:extLst>
      <p:ext uri="{BB962C8B-B14F-4D97-AF65-F5344CB8AC3E}">
        <p14:creationId xmlns:p14="http://schemas.microsoft.com/office/powerpoint/2010/main" val="2594068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B6047-D9E3-E882-FCB7-24A02AB3E1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7E81A3-FA91-2145-38C3-CA0A618D6D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7B8E21-2F1E-63F9-92C2-D11108E3210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5E14277-084E-D218-4FD7-6A6DC205EEA6}"/>
              </a:ext>
            </a:extLst>
          </p:cNvPr>
          <p:cNvSpPr>
            <a:spLocks noGrp="1"/>
          </p:cNvSpPr>
          <p:nvPr>
            <p:ph type="sldNum" sz="quarter" idx="5"/>
          </p:nvPr>
        </p:nvSpPr>
        <p:spPr/>
        <p:txBody>
          <a:bodyPr/>
          <a:lstStyle/>
          <a:p>
            <a:fld id="{133AA0D0-ADDD-48CF-8829-5B521A915736}" type="slidenum">
              <a:rPr lang="en-GB" smtClean="0"/>
              <a:t>11</a:t>
            </a:fld>
            <a:endParaRPr lang="en-GB"/>
          </a:p>
        </p:txBody>
      </p:sp>
    </p:spTree>
    <p:extLst>
      <p:ext uri="{BB962C8B-B14F-4D97-AF65-F5344CB8AC3E}">
        <p14:creationId xmlns:p14="http://schemas.microsoft.com/office/powerpoint/2010/main" val="18707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3D559-A560-C7AE-6EB0-E84495F709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C23B36-42EB-9DA5-E23B-81820DF75B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896B9F-07FF-7405-DF02-AA0CC017F54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A93CC70-91E7-988F-C093-A65378A4C106}"/>
              </a:ext>
            </a:extLst>
          </p:cNvPr>
          <p:cNvSpPr>
            <a:spLocks noGrp="1"/>
          </p:cNvSpPr>
          <p:nvPr>
            <p:ph type="sldNum" sz="quarter" idx="5"/>
          </p:nvPr>
        </p:nvSpPr>
        <p:spPr/>
        <p:txBody>
          <a:bodyPr/>
          <a:lstStyle/>
          <a:p>
            <a:fld id="{133AA0D0-ADDD-48CF-8829-5B521A915736}" type="slidenum">
              <a:rPr lang="en-GB" smtClean="0"/>
              <a:t>12</a:t>
            </a:fld>
            <a:endParaRPr lang="en-GB"/>
          </a:p>
        </p:txBody>
      </p:sp>
    </p:spTree>
    <p:extLst>
      <p:ext uri="{BB962C8B-B14F-4D97-AF65-F5344CB8AC3E}">
        <p14:creationId xmlns:p14="http://schemas.microsoft.com/office/powerpoint/2010/main" val="3080636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3AA0D0-ADDD-48CF-8829-5B521A915736}" type="slidenum">
              <a:rPr lang="en-GB" smtClean="0"/>
              <a:t>13</a:t>
            </a:fld>
            <a:endParaRPr lang="en-GB"/>
          </a:p>
        </p:txBody>
      </p:sp>
    </p:spTree>
    <p:extLst>
      <p:ext uri="{BB962C8B-B14F-4D97-AF65-F5344CB8AC3E}">
        <p14:creationId xmlns:p14="http://schemas.microsoft.com/office/powerpoint/2010/main" val="2300149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ayout 1">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AFD94275-EC93-C87A-6BBB-425F15188230}"/>
              </a:ext>
              <a:ext uri="{C183D7F6-B498-43B3-948B-1728B52AA6E4}">
                <adec:decorative xmlns:adec="http://schemas.microsoft.com/office/drawing/2017/decorative" val="1"/>
              </a:ext>
            </a:extLst>
          </p:cNvPr>
          <p:cNvSpPr/>
          <p:nvPr/>
        </p:nvSpPr>
        <p:spPr>
          <a:xfrm>
            <a:off x="7199519" y="2688324"/>
            <a:ext cx="840963" cy="840963"/>
          </a:xfrm>
          <a:prstGeom prst="ellipse">
            <a:avLst/>
          </a:prstGeom>
          <a:solidFill>
            <a:schemeClr val="accent3">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4" name="Oval 3">
            <a:extLst>
              <a:ext uri="{FF2B5EF4-FFF2-40B4-BE49-F238E27FC236}">
                <a16:creationId xmlns:a16="http://schemas.microsoft.com/office/drawing/2014/main" id="{667DDEA5-75C4-FF17-3A23-7ECAF0CD4B61}"/>
              </a:ext>
              <a:ext uri="{C183D7F6-B498-43B3-948B-1728B52AA6E4}">
                <adec:decorative xmlns:adec="http://schemas.microsoft.com/office/drawing/2017/decorative" val="1"/>
              </a:ext>
            </a:extLst>
          </p:cNvPr>
          <p:cNvSpPr/>
          <p:nvPr/>
        </p:nvSpPr>
        <p:spPr>
          <a:xfrm>
            <a:off x="10247518" y="2688324"/>
            <a:ext cx="840963" cy="840963"/>
          </a:xfrm>
          <a:prstGeom prst="ellipse">
            <a:avLst/>
          </a:prstGeom>
          <a:solidFill>
            <a:schemeClr val="accent3">
              <a:lumMod val="60000"/>
              <a:lumOff val="4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EBE36D08-1D47-1B17-EFCA-4F96B6E713C3}"/>
              </a:ext>
              <a:ext uri="{C183D7F6-B498-43B3-948B-1728B52AA6E4}">
                <adec:decorative xmlns:adec="http://schemas.microsoft.com/office/drawing/2017/decorative" val="1"/>
              </a:ext>
            </a:extLst>
          </p:cNvPr>
          <p:cNvSpPr/>
          <p:nvPr/>
        </p:nvSpPr>
        <p:spPr>
          <a:xfrm>
            <a:off x="4151519" y="2688324"/>
            <a:ext cx="840963" cy="840963"/>
          </a:xfrm>
          <a:prstGeom prst="ellipse">
            <a:avLst/>
          </a:prstGeom>
          <a:solidFill>
            <a:schemeClr val="accent6">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A0E23803-C97E-0679-3488-8C245D767955}"/>
              </a:ext>
              <a:ext uri="{C183D7F6-B498-43B3-948B-1728B52AA6E4}">
                <adec:decorative xmlns:adec="http://schemas.microsoft.com/office/drawing/2017/decorative" val="1"/>
              </a:ext>
            </a:extLst>
          </p:cNvPr>
          <p:cNvSpPr/>
          <p:nvPr/>
        </p:nvSpPr>
        <p:spPr>
          <a:xfrm>
            <a:off x="1098662" y="2688324"/>
            <a:ext cx="840963" cy="840963"/>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FE23D0-0FF0-42C6-B15F-A719DFDD5264}"/>
              </a:ext>
            </a:extLst>
          </p:cNvPr>
          <p:cNvSpPr>
            <a:spLocks noGrp="1"/>
          </p:cNvSpPr>
          <p:nvPr>
            <p:ph type="title" hasCustomPrompt="1"/>
          </p:nvPr>
        </p:nvSpPr>
        <p:spPr>
          <a:xfrm>
            <a:off x="230124" y="457199"/>
            <a:ext cx="11731752" cy="1164565"/>
          </a:xfrm>
        </p:spPr>
        <p:txBody>
          <a:bodyPr/>
          <a:lstStyle>
            <a:lvl1pPr>
              <a:defRPr/>
            </a:lvl1pPr>
          </a:lstStyle>
          <a:p>
            <a:r>
              <a:rPr lang="en-US" dirty="0"/>
              <a:t>Click to add title</a:t>
            </a:r>
          </a:p>
        </p:txBody>
      </p:sp>
      <p:sp>
        <p:nvSpPr>
          <p:cNvPr id="35" name="Picture Placeholder 34">
            <a:extLst>
              <a:ext uri="{FF2B5EF4-FFF2-40B4-BE49-F238E27FC236}">
                <a16:creationId xmlns:a16="http://schemas.microsoft.com/office/drawing/2014/main" id="{EAA216C1-AB2E-40F5-9FEB-99A051529BBC}"/>
              </a:ext>
            </a:extLst>
          </p:cNvPr>
          <p:cNvSpPr>
            <a:spLocks noGrp="1"/>
          </p:cNvSpPr>
          <p:nvPr>
            <p:ph type="pic" sz="quarter" idx="10"/>
          </p:nvPr>
        </p:nvSpPr>
        <p:spPr>
          <a:xfrm>
            <a:off x="1361591" y="2616354"/>
            <a:ext cx="887413" cy="889000"/>
          </a:xfrm>
        </p:spPr>
        <p:txBody>
          <a:bodyPr>
            <a:normAutofit/>
          </a:bodyPr>
          <a:lstStyle>
            <a:lvl1pPr marL="0" indent="0" algn="ctr">
              <a:buNone/>
              <a:defRPr sz="900"/>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D77457B-088A-4D58-BA8E-B758F3A6A0B0}"/>
              </a:ext>
            </a:extLst>
          </p:cNvPr>
          <p:cNvSpPr>
            <a:spLocks noGrp="1"/>
          </p:cNvSpPr>
          <p:nvPr>
            <p:ph type="body" sz="quarter" idx="18" hasCustomPrompt="1"/>
          </p:nvPr>
        </p:nvSpPr>
        <p:spPr>
          <a:xfrm>
            <a:off x="233457" y="4019516"/>
            <a:ext cx="2585943" cy="369311"/>
          </a:xfrm>
        </p:spPr>
        <p:txBody>
          <a:bodyPr>
            <a:noAutofit/>
          </a:bodyPr>
          <a:lstStyle>
            <a:lvl1pPr marL="0" indent="0" algn="ctr">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40" name="Text Placeholder 39">
            <a:extLst>
              <a:ext uri="{FF2B5EF4-FFF2-40B4-BE49-F238E27FC236}">
                <a16:creationId xmlns:a16="http://schemas.microsoft.com/office/drawing/2014/main" id="{26074907-686A-4144-BB8F-791A360F4CA9}"/>
              </a:ext>
            </a:extLst>
          </p:cNvPr>
          <p:cNvSpPr>
            <a:spLocks noGrp="1"/>
          </p:cNvSpPr>
          <p:nvPr>
            <p:ph type="body" sz="quarter" idx="14" hasCustomPrompt="1"/>
          </p:nvPr>
        </p:nvSpPr>
        <p:spPr>
          <a:xfrm>
            <a:off x="439643" y="4491306"/>
            <a:ext cx="2158999" cy="601662"/>
          </a:xfrm>
        </p:spPr>
        <p:txBody>
          <a:bodyPr>
            <a:noAutofit/>
          </a:bodyPr>
          <a:lstStyle>
            <a:lvl1pPr marL="0" indent="0" algn="ctr">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36" name="Picture Placeholder 34">
            <a:extLst>
              <a:ext uri="{FF2B5EF4-FFF2-40B4-BE49-F238E27FC236}">
                <a16:creationId xmlns:a16="http://schemas.microsoft.com/office/drawing/2014/main" id="{FAEA8B42-3F7F-41AD-BABE-4EEB23482AE7}"/>
              </a:ext>
            </a:extLst>
          </p:cNvPr>
          <p:cNvSpPr>
            <a:spLocks noGrp="1"/>
          </p:cNvSpPr>
          <p:nvPr>
            <p:ph type="pic" sz="quarter" idx="11"/>
          </p:nvPr>
        </p:nvSpPr>
        <p:spPr>
          <a:xfrm>
            <a:off x="4420929" y="2616354"/>
            <a:ext cx="887413" cy="889000"/>
          </a:xfrm>
        </p:spPr>
        <p:txBody>
          <a:bodyPr>
            <a:normAutofit/>
          </a:bodyPr>
          <a:lstStyle>
            <a:lvl1pPr marL="0" indent="0" algn="ctr">
              <a:buNone/>
              <a:defRPr sz="900"/>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DD29B92B-5D6C-4077-8F1A-743E03C13A11}"/>
              </a:ext>
            </a:extLst>
          </p:cNvPr>
          <p:cNvSpPr>
            <a:spLocks noGrp="1"/>
          </p:cNvSpPr>
          <p:nvPr>
            <p:ph type="body" sz="quarter" idx="19" hasCustomPrompt="1"/>
          </p:nvPr>
        </p:nvSpPr>
        <p:spPr>
          <a:xfrm>
            <a:off x="3281457" y="4019516"/>
            <a:ext cx="2585943" cy="369311"/>
          </a:xfrm>
        </p:spPr>
        <p:txBody>
          <a:bodyPr>
            <a:noAutofit/>
          </a:bodyPr>
          <a:lstStyle>
            <a:lvl1pPr marL="0" indent="0" algn="ctr">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41" name="Text Placeholder 39">
            <a:extLst>
              <a:ext uri="{FF2B5EF4-FFF2-40B4-BE49-F238E27FC236}">
                <a16:creationId xmlns:a16="http://schemas.microsoft.com/office/drawing/2014/main" id="{008E0623-EC20-45C5-91A6-0F11089BC4D6}"/>
              </a:ext>
            </a:extLst>
          </p:cNvPr>
          <p:cNvSpPr>
            <a:spLocks noGrp="1"/>
          </p:cNvSpPr>
          <p:nvPr>
            <p:ph type="body" sz="quarter" idx="15" hasCustomPrompt="1"/>
          </p:nvPr>
        </p:nvSpPr>
        <p:spPr>
          <a:xfrm>
            <a:off x="3580136" y="4491306"/>
            <a:ext cx="1983726" cy="601662"/>
          </a:xfrm>
        </p:spPr>
        <p:txBody>
          <a:bodyPr>
            <a:noAutofit/>
          </a:bodyPr>
          <a:lstStyle>
            <a:lvl1pPr marL="0" indent="0" algn="ctr">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37" name="Picture Placeholder 34">
            <a:extLst>
              <a:ext uri="{FF2B5EF4-FFF2-40B4-BE49-F238E27FC236}">
                <a16:creationId xmlns:a16="http://schemas.microsoft.com/office/drawing/2014/main" id="{7567D676-2C80-4141-893B-11FCC59F8435}"/>
              </a:ext>
            </a:extLst>
          </p:cNvPr>
          <p:cNvSpPr>
            <a:spLocks noGrp="1"/>
          </p:cNvSpPr>
          <p:nvPr>
            <p:ph type="pic" sz="quarter" idx="12"/>
          </p:nvPr>
        </p:nvSpPr>
        <p:spPr>
          <a:xfrm>
            <a:off x="7407299" y="2616354"/>
            <a:ext cx="887413" cy="889000"/>
          </a:xfrm>
        </p:spPr>
        <p:txBody>
          <a:bodyPr>
            <a:normAutofit/>
          </a:bodyPr>
          <a:lstStyle>
            <a:lvl1pPr marL="0" indent="0" algn="ctr">
              <a:buNone/>
              <a:defRPr sz="900"/>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13F3E81B-98F9-43EF-B142-E08146C84EC6}"/>
              </a:ext>
            </a:extLst>
          </p:cNvPr>
          <p:cNvSpPr>
            <a:spLocks noGrp="1"/>
          </p:cNvSpPr>
          <p:nvPr>
            <p:ph type="body" sz="quarter" idx="20" hasCustomPrompt="1"/>
          </p:nvPr>
        </p:nvSpPr>
        <p:spPr>
          <a:xfrm>
            <a:off x="6326144" y="4019516"/>
            <a:ext cx="2585943" cy="369311"/>
          </a:xfrm>
        </p:spPr>
        <p:txBody>
          <a:bodyPr>
            <a:noAutofit/>
          </a:bodyPr>
          <a:lstStyle>
            <a:lvl1pPr marL="0" indent="0" algn="ctr">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44" name="Text Placeholder 39">
            <a:extLst>
              <a:ext uri="{FF2B5EF4-FFF2-40B4-BE49-F238E27FC236}">
                <a16:creationId xmlns:a16="http://schemas.microsoft.com/office/drawing/2014/main" id="{61293D0A-B2E6-4C99-A936-14475FCCE59B}"/>
              </a:ext>
            </a:extLst>
          </p:cNvPr>
          <p:cNvSpPr>
            <a:spLocks noGrp="1"/>
          </p:cNvSpPr>
          <p:nvPr>
            <p:ph type="body" sz="quarter" idx="16" hasCustomPrompt="1"/>
          </p:nvPr>
        </p:nvSpPr>
        <p:spPr>
          <a:xfrm>
            <a:off x="6628138" y="4491306"/>
            <a:ext cx="1983726" cy="601662"/>
          </a:xfrm>
        </p:spPr>
        <p:txBody>
          <a:bodyPr>
            <a:noAutofit/>
          </a:bodyPr>
          <a:lstStyle>
            <a:lvl1pPr marL="0" indent="0" algn="ctr">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38" name="Picture Placeholder 34">
            <a:extLst>
              <a:ext uri="{FF2B5EF4-FFF2-40B4-BE49-F238E27FC236}">
                <a16:creationId xmlns:a16="http://schemas.microsoft.com/office/drawing/2014/main" id="{6F952DCC-32A4-47A9-94B1-DD217C6081C8}"/>
              </a:ext>
            </a:extLst>
          </p:cNvPr>
          <p:cNvSpPr>
            <a:spLocks noGrp="1"/>
          </p:cNvSpPr>
          <p:nvPr>
            <p:ph type="pic" sz="quarter" idx="13"/>
          </p:nvPr>
        </p:nvSpPr>
        <p:spPr>
          <a:xfrm>
            <a:off x="10456949" y="2616354"/>
            <a:ext cx="887413" cy="889000"/>
          </a:xfrm>
        </p:spPr>
        <p:txBody>
          <a:bodyPr>
            <a:normAutofit/>
          </a:bodyPr>
          <a:lstStyle>
            <a:lvl1pPr marL="0" indent="0" algn="ctr">
              <a:buNone/>
              <a:defRPr sz="900"/>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DBC70D5F-BACB-4A84-A4D0-71ECD4393E28}"/>
              </a:ext>
            </a:extLst>
          </p:cNvPr>
          <p:cNvSpPr>
            <a:spLocks noGrp="1"/>
          </p:cNvSpPr>
          <p:nvPr>
            <p:ph type="body" sz="quarter" idx="21" hasCustomPrompt="1"/>
          </p:nvPr>
        </p:nvSpPr>
        <p:spPr>
          <a:xfrm>
            <a:off x="9374144" y="4019516"/>
            <a:ext cx="2585943" cy="369311"/>
          </a:xfrm>
        </p:spPr>
        <p:txBody>
          <a:bodyPr>
            <a:noAutofit/>
          </a:bodyPr>
          <a:lstStyle>
            <a:lvl1pPr marL="0" indent="0" algn="ctr">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45" name="Text Placeholder 39">
            <a:extLst>
              <a:ext uri="{FF2B5EF4-FFF2-40B4-BE49-F238E27FC236}">
                <a16:creationId xmlns:a16="http://schemas.microsoft.com/office/drawing/2014/main" id="{1527FC22-EC4A-4577-9F30-4B76AC7BCE0A}"/>
              </a:ext>
            </a:extLst>
          </p:cNvPr>
          <p:cNvSpPr>
            <a:spLocks noGrp="1"/>
          </p:cNvSpPr>
          <p:nvPr>
            <p:ph type="body" sz="quarter" idx="17" hasCustomPrompt="1"/>
          </p:nvPr>
        </p:nvSpPr>
        <p:spPr>
          <a:xfrm>
            <a:off x="9676136" y="4491306"/>
            <a:ext cx="1983726" cy="601662"/>
          </a:xfrm>
        </p:spPr>
        <p:txBody>
          <a:bodyPr>
            <a:noAutofit/>
          </a:bodyPr>
          <a:lstStyle>
            <a:lvl1pPr marL="0" indent="0" algn="ctr">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grpSp>
        <p:nvGrpSpPr>
          <p:cNvPr id="12" name="Group 11">
            <a:extLst>
              <a:ext uri="{FF2B5EF4-FFF2-40B4-BE49-F238E27FC236}">
                <a16:creationId xmlns:a16="http://schemas.microsoft.com/office/drawing/2014/main" id="{B43A5E61-4930-643F-C870-0B885BD5D193}"/>
              </a:ext>
              <a:ext uri="{C183D7F6-B498-43B3-948B-1728B52AA6E4}">
                <adec:decorative xmlns:adec="http://schemas.microsoft.com/office/drawing/2017/decorative" val="1"/>
              </a:ext>
            </a:extLst>
          </p:cNvPr>
          <p:cNvGrpSpPr/>
          <p:nvPr/>
        </p:nvGrpSpPr>
        <p:grpSpPr>
          <a:xfrm>
            <a:off x="1434661" y="3748073"/>
            <a:ext cx="9317820" cy="168964"/>
            <a:chOff x="1434661" y="3748073"/>
            <a:chExt cx="9317820" cy="168964"/>
          </a:xfrm>
        </p:grpSpPr>
        <p:cxnSp>
          <p:nvCxnSpPr>
            <p:cNvPr id="7" name="Straight Connector 6">
              <a:extLst>
                <a:ext uri="{FF2B5EF4-FFF2-40B4-BE49-F238E27FC236}">
                  <a16:creationId xmlns:a16="http://schemas.microsoft.com/office/drawing/2014/main" id="{9C0B5E23-017C-98F8-56D6-A44D68237192}"/>
                </a:ext>
                <a:ext uri="{C183D7F6-B498-43B3-948B-1728B52AA6E4}">
                  <adec:decorative xmlns:adec="http://schemas.microsoft.com/office/drawing/2017/decorative" val="1"/>
                </a:ext>
              </a:extLst>
            </p:cNvPr>
            <p:cNvCxnSpPr>
              <a:cxnSpLocks/>
              <a:stCxn id="11" idx="6"/>
              <a:endCxn id="8" idx="2"/>
            </p:cNvCxnSpPr>
            <p:nvPr userDrawn="1"/>
          </p:nvCxnSpPr>
          <p:spPr>
            <a:xfrm flipH="1">
              <a:off x="1434661" y="3832555"/>
              <a:ext cx="9317820" cy="0"/>
            </a:xfrm>
            <a:prstGeom prst="line">
              <a:avLst/>
            </a:prstGeom>
            <a:ln w="28575">
              <a:solidFill>
                <a:schemeClr val="tx1"/>
              </a:solidFill>
            </a:ln>
          </p:spPr>
          <p:style>
            <a:lnRef idx="1">
              <a:schemeClr val="accent2"/>
            </a:lnRef>
            <a:fillRef idx="0">
              <a:schemeClr val="accent2"/>
            </a:fillRef>
            <a:effectRef idx="0">
              <a:schemeClr val="accent2"/>
            </a:effectRef>
            <a:fontRef idx="minor">
              <a:schemeClr val="tx1"/>
            </a:fontRef>
          </p:style>
        </p:cxnSp>
        <p:sp>
          <p:nvSpPr>
            <p:cNvPr id="8" name="Oval 7" descr="timeline markers">
              <a:extLst>
                <a:ext uri="{FF2B5EF4-FFF2-40B4-BE49-F238E27FC236}">
                  <a16:creationId xmlns:a16="http://schemas.microsoft.com/office/drawing/2014/main" id="{C9B4712F-53D8-B865-ED94-DB8B8FC12CF6}"/>
                </a:ext>
              </a:extLst>
            </p:cNvPr>
            <p:cNvSpPr/>
            <p:nvPr userDrawn="1"/>
          </p:nvSpPr>
          <p:spPr>
            <a:xfrm>
              <a:off x="1434661" y="374807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9" name="Oval 8" descr="timeline markers">
              <a:extLst>
                <a:ext uri="{FF2B5EF4-FFF2-40B4-BE49-F238E27FC236}">
                  <a16:creationId xmlns:a16="http://schemas.microsoft.com/office/drawing/2014/main" id="{2004C008-7BEB-2666-E302-67CE046DD70A}"/>
                </a:ext>
              </a:extLst>
            </p:cNvPr>
            <p:cNvSpPr/>
            <p:nvPr userDrawn="1"/>
          </p:nvSpPr>
          <p:spPr>
            <a:xfrm>
              <a:off x="4487518" y="374807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10" name="Oval 9" descr="timeline markers">
              <a:extLst>
                <a:ext uri="{FF2B5EF4-FFF2-40B4-BE49-F238E27FC236}">
                  <a16:creationId xmlns:a16="http://schemas.microsoft.com/office/drawing/2014/main" id="{091ECB05-AF52-EC56-7C38-6AE57F46F055}"/>
                </a:ext>
              </a:extLst>
            </p:cNvPr>
            <p:cNvSpPr/>
            <p:nvPr userDrawn="1"/>
          </p:nvSpPr>
          <p:spPr>
            <a:xfrm>
              <a:off x="7535518" y="374807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11" name="Oval 10" descr="timeline markers">
              <a:extLst>
                <a:ext uri="{FF2B5EF4-FFF2-40B4-BE49-F238E27FC236}">
                  <a16:creationId xmlns:a16="http://schemas.microsoft.com/office/drawing/2014/main" id="{9FA5B378-820A-AD6F-C2F7-12D55DA9E413}"/>
                </a:ext>
              </a:extLst>
            </p:cNvPr>
            <p:cNvSpPr/>
            <p:nvPr userDrawn="1"/>
          </p:nvSpPr>
          <p:spPr>
            <a:xfrm>
              <a:off x="10583517" y="374807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grpSp>
    </p:spTree>
    <p:extLst>
      <p:ext uri="{BB962C8B-B14F-4D97-AF65-F5344CB8AC3E}">
        <p14:creationId xmlns:p14="http://schemas.microsoft.com/office/powerpoint/2010/main" val="2800584693"/>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CC635ADE-C42D-4A3C-B009-C31506D98AED}" type="datetimeFigureOut">
              <a:rPr lang="en-GB" smtClean="0"/>
              <a:t>25/11/2024</a:t>
            </a:fld>
            <a:endParaRPr lang="en-GB"/>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ABAAE46E-5D33-4BE4-BD96-41DA96348160}" type="slidenum">
              <a:rPr lang="en-GB" smtClean="0"/>
              <a:t>‹#›</a:t>
            </a:fld>
            <a:endParaRPr lang="en-GB"/>
          </a:p>
        </p:txBody>
      </p:sp>
    </p:spTree>
    <p:extLst>
      <p:ext uri="{BB962C8B-B14F-4D97-AF65-F5344CB8AC3E}">
        <p14:creationId xmlns:p14="http://schemas.microsoft.com/office/powerpoint/2010/main" val="198729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11/25/2024</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ABAAE46E-5D33-4BE4-BD96-41DA96348160}" type="slidenum">
              <a:rPr lang="en-GB" smtClean="0"/>
              <a:t>‹#›</a:t>
            </a:fld>
            <a:endParaRPr lang="en-GB"/>
          </a:p>
        </p:txBody>
      </p:sp>
    </p:spTree>
    <p:extLst>
      <p:ext uri="{BB962C8B-B14F-4D97-AF65-F5344CB8AC3E}">
        <p14:creationId xmlns:p14="http://schemas.microsoft.com/office/powerpoint/2010/main" val="2840391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CC635ADE-C42D-4A3C-B009-C31506D98AED}" type="datetimeFigureOut">
              <a:rPr lang="en-GB" smtClean="0"/>
              <a:t>25/11/2024</a:t>
            </a:fld>
            <a:endParaRPr lang="en-GB"/>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ABAAE46E-5D33-4BE4-BD96-41DA96348160}" type="slidenum">
              <a:rPr lang="en-GB" smtClean="0"/>
              <a:t>‹#›</a:t>
            </a:fld>
            <a:endParaRPr lang="en-GB"/>
          </a:p>
        </p:txBody>
      </p:sp>
    </p:spTree>
    <p:extLst>
      <p:ext uri="{BB962C8B-B14F-4D97-AF65-F5344CB8AC3E}">
        <p14:creationId xmlns:p14="http://schemas.microsoft.com/office/powerpoint/2010/main" val="2466784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 1">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AFD94275-EC93-C87A-6BBB-425F15188230}"/>
              </a:ext>
              <a:ext uri="{C183D7F6-B498-43B3-948B-1728B52AA6E4}">
                <adec:decorative xmlns:adec="http://schemas.microsoft.com/office/drawing/2017/decorative" val="1"/>
              </a:ext>
            </a:extLst>
          </p:cNvPr>
          <p:cNvSpPr/>
          <p:nvPr/>
        </p:nvSpPr>
        <p:spPr>
          <a:xfrm>
            <a:off x="7199519" y="2688324"/>
            <a:ext cx="840963" cy="840963"/>
          </a:xfrm>
          <a:prstGeom prst="ellipse">
            <a:avLst/>
          </a:prstGeom>
          <a:solidFill>
            <a:schemeClr val="accent3">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4" name="Oval 3">
            <a:extLst>
              <a:ext uri="{FF2B5EF4-FFF2-40B4-BE49-F238E27FC236}">
                <a16:creationId xmlns:a16="http://schemas.microsoft.com/office/drawing/2014/main" id="{667DDEA5-75C4-FF17-3A23-7ECAF0CD4B61}"/>
              </a:ext>
              <a:ext uri="{C183D7F6-B498-43B3-948B-1728B52AA6E4}">
                <adec:decorative xmlns:adec="http://schemas.microsoft.com/office/drawing/2017/decorative" val="1"/>
              </a:ext>
            </a:extLst>
          </p:cNvPr>
          <p:cNvSpPr/>
          <p:nvPr/>
        </p:nvSpPr>
        <p:spPr>
          <a:xfrm>
            <a:off x="10247518" y="2688324"/>
            <a:ext cx="840963" cy="840963"/>
          </a:xfrm>
          <a:prstGeom prst="ellipse">
            <a:avLst/>
          </a:prstGeom>
          <a:solidFill>
            <a:schemeClr val="accent3">
              <a:lumMod val="60000"/>
              <a:lumOff val="4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EBE36D08-1D47-1B17-EFCA-4F96B6E713C3}"/>
              </a:ext>
              <a:ext uri="{C183D7F6-B498-43B3-948B-1728B52AA6E4}">
                <adec:decorative xmlns:adec="http://schemas.microsoft.com/office/drawing/2017/decorative" val="1"/>
              </a:ext>
            </a:extLst>
          </p:cNvPr>
          <p:cNvSpPr/>
          <p:nvPr/>
        </p:nvSpPr>
        <p:spPr>
          <a:xfrm>
            <a:off x="4151519" y="2688324"/>
            <a:ext cx="840963" cy="840963"/>
          </a:xfrm>
          <a:prstGeom prst="ellipse">
            <a:avLst/>
          </a:prstGeom>
          <a:solidFill>
            <a:schemeClr val="accent6">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A0E23803-C97E-0679-3488-8C245D767955}"/>
              </a:ext>
              <a:ext uri="{C183D7F6-B498-43B3-948B-1728B52AA6E4}">
                <adec:decorative xmlns:adec="http://schemas.microsoft.com/office/drawing/2017/decorative" val="1"/>
              </a:ext>
            </a:extLst>
          </p:cNvPr>
          <p:cNvSpPr/>
          <p:nvPr/>
        </p:nvSpPr>
        <p:spPr>
          <a:xfrm>
            <a:off x="1098662" y="2688324"/>
            <a:ext cx="840963" cy="840963"/>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FE23D0-0FF0-42C6-B15F-A719DFDD5264}"/>
              </a:ext>
            </a:extLst>
          </p:cNvPr>
          <p:cNvSpPr>
            <a:spLocks noGrp="1"/>
          </p:cNvSpPr>
          <p:nvPr>
            <p:ph type="title" hasCustomPrompt="1"/>
          </p:nvPr>
        </p:nvSpPr>
        <p:spPr>
          <a:xfrm>
            <a:off x="230124" y="457199"/>
            <a:ext cx="11731752" cy="1164565"/>
          </a:xfrm>
        </p:spPr>
        <p:txBody>
          <a:bodyPr/>
          <a:lstStyle>
            <a:lvl1pPr>
              <a:defRPr/>
            </a:lvl1pPr>
          </a:lstStyle>
          <a:p>
            <a:r>
              <a:rPr lang="en-US" dirty="0"/>
              <a:t>Click to add title</a:t>
            </a:r>
          </a:p>
        </p:txBody>
      </p:sp>
      <p:sp>
        <p:nvSpPr>
          <p:cNvPr id="35" name="Picture Placeholder 34">
            <a:extLst>
              <a:ext uri="{FF2B5EF4-FFF2-40B4-BE49-F238E27FC236}">
                <a16:creationId xmlns:a16="http://schemas.microsoft.com/office/drawing/2014/main" id="{EAA216C1-AB2E-40F5-9FEB-99A051529BBC}"/>
              </a:ext>
            </a:extLst>
          </p:cNvPr>
          <p:cNvSpPr>
            <a:spLocks noGrp="1"/>
          </p:cNvSpPr>
          <p:nvPr>
            <p:ph type="pic" sz="quarter" idx="10"/>
          </p:nvPr>
        </p:nvSpPr>
        <p:spPr>
          <a:xfrm>
            <a:off x="1361591" y="2616354"/>
            <a:ext cx="887413" cy="889000"/>
          </a:xfrm>
        </p:spPr>
        <p:txBody>
          <a:bodyPr>
            <a:normAutofit/>
          </a:bodyPr>
          <a:lstStyle>
            <a:lvl1pPr marL="0" indent="0" algn="ctr">
              <a:buNone/>
              <a:defRPr sz="900"/>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D77457B-088A-4D58-BA8E-B758F3A6A0B0}"/>
              </a:ext>
            </a:extLst>
          </p:cNvPr>
          <p:cNvSpPr>
            <a:spLocks noGrp="1"/>
          </p:cNvSpPr>
          <p:nvPr>
            <p:ph type="body" sz="quarter" idx="18" hasCustomPrompt="1"/>
          </p:nvPr>
        </p:nvSpPr>
        <p:spPr>
          <a:xfrm>
            <a:off x="233457" y="4019516"/>
            <a:ext cx="2585943" cy="369311"/>
          </a:xfrm>
        </p:spPr>
        <p:txBody>
          <a:bodyPr>
            <a:noAutofit/>
          </a:bodyPr>
          <a:lstStyle>
            <a:lvl1pPr marL="0" indent="0" algn="ctr">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40" name="Text Placeholder 39">
            <a:extLst>
              <a:ext uri="{FF2B5EF4-FFF2-40B4-BE49-F238E27FC236}">
                <a16:creationId xmlns:a16="http://schemas.microsoft.com/office/drawing/2014/main" id="{26074907-686A-4144-BB8F-791A360F4CA9}"/>
              </a:ext>
            </a:extLst>
          </p:cNvPr>
          <p:cNvSpPr>
            <a:spLocks noGrp="1"/>
          </p:cNvSpPr>
          <p:nvPr>
            <p:ph type="body" sz="quarter" idx="14" hasCustomPrompt="1"/>
          </p:nvPr>
        </p:nvSpPr>
        <p:spPr>
          <a:xfrm>
            <a:off x="439643" y="4491306"/>
            <a:ext cx="2158999" cy="601662"/>
          </a:xfrm>
        </p:spPr>
        <p:txBody>
          <a:bodyPr>
            <a:noAutofit/>
          </a:bodyPr>
          <a:lstStyle>
            <a:lvl1pPr marL="0" indent="0" algn="ctr">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36" name="Picture Placeholder 34">
            <a:extLst>
              <a:ext uri="{FF2B5EF4-FFF2-40B4-BE49-F238E27FC236}">
                <a16:creationId xmlns:a16="http://schemas.microsoft.com/office/drawing/2014/main" id="{FAEA8B42-3F7F-41AD-BABE-4EEB23482AE7}"/>
              </a:ext>
            </a:extLst>
          </p:cNvPr>
          <p:cNvSpPr>
            <a:spLocks noGrp="1"/>
          </p:cNvSpPr>
          <p:nvPr>
            <p:ph type="pic" sz="quarter" idx="11"/>
          </p:nvPr>
        </p:nvSpPr>
        <p:spPr>
          <a:xfrm>
            <a:off x="4420929" y="2616354"/>
            <a:ext cx="887413" cy="889000"/>
          </a:xfrm>
        </p:spPr>
        <p:txBody>
          <a:bodyPr>
            <a:normAutofit/>
          </a:bodyPr>
          <a:lstStyle>
            <a:lvl1pPr marL="0" indent="0" algn="ctr">
              <a:buNone/>
              <a:defRPr sz="900"/>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DD29B92B-5D6C-4077-8F1A-743E03C13A11}"/>
              </a:ext>
            </a:extLst>
          </p:cNvPr>
          <p:cNvSpPr>
            <a:spLocks noGrp="1"/>
          </p:cNvSpPr>
          <p:nvPr>
            <p:ph type="body" sz="quarter" idx="19" hasCustomPrompt="1"/>
          </p:nvPr>
        </p:nvSpPr>
        <p:spPr>
          <a:xfrm>
            <a:off x="3281457" y="4019516"/>
            <a:ext cx="2585943" cy="369311"/>
          </a:xfrm>
        </p:spPr>
        <p:txBody>
          <a:bodyPr>
            <a:noAutofit/>
          </a:bodyPr>
          <a:lstStyle>
            <a:lvl1pPr marL="0" indent="0" algn="ctr">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41" name="Text Placeholder 39">
            <a:extLst>
              <a:ext uri="{FF2B5EF4-FFF2-40B4-BE49-F238E27FC236}">
                <a16:creationId xmlns:a16="http://schemas.microsoft.com/office/drawing/2014/main" id="{008E0623-EC20-45C5-91A6-0F11089BC4D6}"/>
              </a:ext>
            </a:extLst>
          </p:cNvPr>
          <p:cNvSpPr>
            <a:spLocks noGrp="1"/>
          </p:cNvSpPr>
          <p:nvPr>
            <p:ph type="body" sz="quarter" idx="15" hasCustomPrompt="1"/>
          </p:nvPr>
        </p:nvSpPr>
        <p:spPr>
          <a:xfrm>
            <a:off x="3580136" y="4491306"/>
            <a:ext cx="1983726" cy="601662"/>
          </a:xfrm>
        </p:spPr>
        <p:txBody>
          <a:bodyPr>
            <a:noAutofit/>
          </a:bodyPr>
          <a:lstStyle>
            <a:lvl1pPr marL="0" indent="0" algn="ctr">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37" name="Picture Placeholder 34">
            <a:extLst>
              <a:ext uri="{FF2B5EF4-FFF2-40B4-BE49-F238E27FC236}">
                <a16:creationId xmlns:a16="http://schemas.microsoft.com/office/drawing/2014/main" id="{7567D676-2C80-4141-893B-11FCC59F8435}"/>
              </a:ext>
            </a:extLst>
          </p:cNvPr>
          <p:cNvSpPr>
            <a:spLocks noGrp="1"/>
          </p:cNvSpPr>
          <p:nvPr>
            <p:ph type="pic" sz="quarter" idx="12"/>
          </p:nvPr>
        </p:nvSpPr>
        <p:spPr>
          <a:xfrm>
            <a:off x="7407299" y="2616354"/>
            <a:ext cx="887413" cy="889000"/>
          </a:xfrm>
        </p:spPr>
        <p:txBody>
          <a:bodyPr>
            <a:normAutofit/>
          </a:bodyPr>
          <a:lstStyle>
            <a:lvl1pPr marL="0" indent="0" algn="ctr">
              <a:buNone/>
              <a:defRPr sz="900"/>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13F3E81B-98F9-43EF-B142-E08146C84EC6}"/>
              </a:ext>
            </a:extLst>
          </p:cNvPr>
          <p:cNvSpPr>
            <a:spLocks noGrp="1"/>
          </p:cNvSpPr>
          <p:nvPr>
            <p:ph type="body" sz="quarter" idx="20" hasCustomPrompt="1"/>
          </p:nvPr>
        </p:nvSpPr>
        <p:spPr>
          <a:xfrm>
            <a:off x="6326144" y="4019516"/>
            <a:ext cx="2585943" cy="369311"/>
          </a:xfrm>
        </p:spPr>
        <p:txBody>
          <a:bodyPr>
            <a:noAutofit/>
          </a:bodyPr>
          <a:lstStyle>
            <a:lvl1pPr marL="0" indent="0" algn="ctr">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44" name="Text Placeholder 39">
            <a:extLst>
              <a:ext uri="{FF2B5EF4-FFF2-40B4-BE49-F238E27FC236}">
                <a16:creationId xmlns:a16="http://schemas.microsoft.com/office/drawing/2014/main" id="{61293D0A-B2E6-4C99-A936-14475FCCE59B}"/>
              </a:ext>
            </a:extLst>
          </p:cNvPr>
          <p:cNvSpPr>
            <a:spLocks noGrp="1"/>
          </p:cNvSpPr>
          <p:nvPr>
            <p:ph type="body" sz="quarter" idx="16" hasCustomPrompt="1"/>
          </p:nvPr>
        </p:nvSpPr>
        <p:spPr>
          <a:xfrm>
            <a:off x="6628138" y="4491306"/>
            <a:ext cx="1983726" cy="601662"/>
          </a:xfrm>
        </p:spPr>
        <p:txBody>
          <a:bodyPr>
            <a:noAutofit/>
          </a:bodyPr>
          <a:lstStyle>
            <a:lvl1pPr marL="0" indent="0" algn="ctr">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38" name="Picture Placeholder 34">
            <a:extLst>
              <a:ext uri="{FF2B5EF4-FFF2-40B4-BE49-F238E27FC236}">
                <a16:creationId xmlns:a16="http://schemas.microsoft.com/office/drawing/2014/main" id="{6F952DCC-32A4-47A9-94B1-DD217C6081C8}"/>
              </a:ext>
            </a:extLst>
          </p:cNvPr>
          <p:cNvSpPr>
            <a:spLocks noGrp="1"/>
          </p:cNvSpPr>
          <p:nvPr>
            <p:ph type="pic" sz="quarter" idx="13"/>
          </p:nvPr>
        </p:nvSpPr>
        <p:spPr>
          <a:xfrm>
            <a:off x="10456949" y="2616354"/>
            <a:ext cx="887413" cy="889000"/>
          </a:xfrm>
        </p:spPr>
        <p:txBody>
          <a:bodyPr>
            <a:normAutofit/>
          </a:bodyPr>
          <a:lstStyle>
            <a:lvl1pPr marL="0" indent="0" algn="ctr">
              <a:buNone/>
              <a:defRPr sz="900"/>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DBC70D5F-BACB-4A84-A4D0-71ECD4393E28}"/>
              </a:ext>
            </a:extLst>
          </p:cNvPr>
          <p:cNvSpPr>
            <a:spLocks noGrp="1"/>
          </p:cNvSpPr>
          <p:nvPr>
            <p:ph type="body" sz="quarter" idx="21" hasCustomPrompt="1"/>
          </p:nvPr>
        </p:nvSpPr>
        <p:spPr>
          <a:xfrm>
            <a:off x="9374144" y="4019516"/>
            <a:ext cx="2585943" cy="369311"/>
          </a:xfrm>
        </p:spPr>
        <p:txBody>
          <a:bodyPr>
            <a:noAutofit/>
          </a:bodyPr>
          <a:lstStyle>
            <a:lvl1pPr marL="0" indent="0" algn="ctr">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45" name="Text Placeholder 39">
            <a:extLst>
              <a:ext uri="{FF2B5EF4-FFF2-40B4-BE49-F238E27FC236}">
                <a16:creationId xmlns:a16="http://schemas.microsoft.com/office/drawing/2014/main" id="{1527FC22-EC4A-4577-9F30-4B76AC7BCE0A}"/>
              </a:ext>
            </a:extLst>
          </p:cNvPr>
          <p:cNvSpPr>
            <a:spLocks noGrp="1"/>
          </p:cNvSpPr>
          <p:nvPr>
            <p:ph type="body" sz="quarter" idx="17" hasCustomPrompt="1"/>
          </p:nvPr>
        </p:nvSpPr>
        <p:spPr>
          <a:xfrm>
            <a:off x="9676136" y="4491306"/>
            <a:ext cx="1983726" cy="601662"/>
          </a:xfrm>
        </p:spPr>
        <p:txBody>
          <a:bodyPr>
            <a:noAutofit/>
          </a:bodyPr>
          <a:lstStyle>
            <a:lvl1pPr marL="0" indent="0" algn="ctr">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grpSp>
        <p:nvGrpSpPr>
          <p:cNvPr id="12" name="Group 11">
            <a:extLst>
              <a:ext uri="{FF2B5EF4-FFF2-40B4-BE49-F238E27FC236}">
                <a16:creationId xmlns:a16="http://schemas.microsoft.com/office/drawing/2014/main" id="{B43A5E61-4930-643F-C870-0B885BD5D193}"/>
              </a:ext>
              <a:ext uri="{C183D7F6-B498-43B3-948B-1728B52AA6E4}">
                <adec:decorative xmlns:adec="http://schemas.microsoft.com/office/drawing/2017/decorative" val="1"/>
              </a:ext>
            </a:extLst>
          </p:cNvPr>
          <p:cNvGrpSpPr/>
          <p:nvPr/>
        </p:nvGrpSpPr>
        <p:grpSpPr>
          <a:xfrm>
            <a:off x="1434661" y="3748073"/>
            <a:ext cx="9317820" cy="168964"/>
            <a:chOff x="1434661" y="3748073"/>
            <a:chExt cx="9317820" cy="168964"/>
          </a:xfrm>
        </p:grpSpPr>
        <p:cxnSp>
          <p:nvCxnSpPr>
            <p:cNvPr id="7" name="Straight Connector 6">
              <a:extLst>
                <a:ext uri="{FF2B5EF4-FFF2-40B4-BE49-F238E27FC236}">
                  <a16:creationId xmlns:a16="http://schemas.microsoft.com/office/drawing/2014/main" id="{9C0B5E23-017C-98F8-56D6-A44D68237192}"/>
                </a:ext>
                <a:ext uri="{C183D7F6-B498-43B3-948B-1728B52AA6E4}">
                  <adec:decorative xmlns:adec="http://schemas.microsoft.com/office/drawing/2017/decorative" val="1"/>
                </a:ext>
              </a:extLst>
            </p:cNvPr>
            <p:cNvCxnSpPr>
              <a:cxnSpLocks/>
              <a:stCxn id="11" idx="6"/>
              <a:endCxn id="8" idx="2"/>
            </p:cNvCxnSpPr>
            <p:nvPr userDrawn="1"/>
          </p:nvCxnSpPr>
          <p:spPr>
            <a:xfrm flipH="1">
              <a:off x="1434661" y="3832555"/>
              <a:ext cx="9317820" cy="0"/>
            </a:xfrm>
            <a:prstGeom prst="line">
              <a:avLst/>
            </a:prstGeom>
            <a:ln w="28575">
              <a:solidFill>
                <a:schemeClr val="tx1"/>
              </a:solidFill>
            </a:ln>
          </p:spPr>
          <p:style>
            <a:lnRef idx="1">
              <a:schemeClr val="accent2"/>
            </a:lnRef>
            <a:fillRef idx="0">
              <a:schemeClr val="accent2"/>
            </a:fillRef>
            <a:effectRef idx="0">
              <a:schemeClr val="accent2"/>
            </a:effectRef>
            <a:fontRef idx="minor">
              <a:schemeClr val="tx1"/>
            </a:fontRef>
          </p:style>
        </p:cxnSp>
        <p:sp>
          <p:nvSpPr>
            <p:cNvPr id="8" name="Oval 7" descr="timeline markers">
              <a:extLst>
                <a:ext uri="{FF2B5EF4-FFF2-40B4-BE49-F238E27FC236}">
                  <a16:creationId xmlns:a16="http://schemas.microsoft.com/office/drawing/2014/main" id="{C9B4712F-53D8-B865-ED94-DB8B8FC12CF6}"/>
                </a:ext>
              </a:extLst>
            </p:cNvPr>
            <p:cNvSpPr/>
            <p:nvPr userDrawn="1"/>
          </p:nvSpPr>
          <p:spPr>
            <a:xfrm>
              <a:off x="1434661" y="374807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9" name="Oval 8" descr="timeline markers">
              <a:extLst>
                <a:ext uri="{FF2B5EF4-FFF2-40B4-BE49-F238E27FC236}">
                  <a16:creationId xmlns:a16="http://schemas.microsoft.com/office/drawing/2014/main" id="{2004C008-7BEB-2666-E302-67CE046DD70A}"/>
                </a:ext>
              </a:extLst>
            </p:cNvPr>
            <p:cNvSpPr/>
            <p:nvPr userDrawn="1"/>
          </p:nvSpPr>
          <p:spPr>
            <a:xfrm>
              <a:off x="4487518" y="374807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10" name="Oval 9" descr="timeline markers">
              <a:extLst>
                <a:ext uri="{FF2B5EF4-FFF2-40B4-BE49-F238E27FC236}">
                  <a16:creationId xmlns:a16="http://schemas.microsoft.com/office/drawing/2014/main" id="{091ECB05-AF52-EC56-7C38-6AE57F46F055}"/>
                </a:ext>
              </a:extLst>
            </p:cNvPr>
            <p:cNvSpPr/>
            <p:nvPr userDrawn="1"/>
          </p:nvSpPr>
          <p:spPr>
            <a:xfrm>
              <a:off x="7535518" y="374807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11" name="Oval 10" descr="timeline markers">
              <a:extLst>
                <a:ext uri="{FF2B5EF4-FFF2-40B4-BE49-F238E27FC236}">
                  <a16:creationId xmlns:a16="http://schemas.microsoft.com/office/drawing/2014/main" id="{9FA5B378-820A-AD6F-C2F7-12D55DA9E413}"/>
                </a:ext>
              </a:extLst>
            </p:cNvPr>
            <p:cNvSpPr/>
            <p:nvPr userDrawn="1"/>
          </p:nvSpPr>
          <p:spPr>
            <a:xfrm>
              <a:off x="10583517" y="374807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grpSp>
    </p:spTree>
    <p:extLst>
      <p:ext uri="{BB962C8B-B14F-4D97-AF65-F5344CB8AC3E}">
        <p14:creationId xmlns:p14="http://schemas.microsoft.com/office/powerpoint/2010/main" val="4137207546"/>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 2">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2F74C26D-17C1-BDA0-19BD-8D0D7B66B8AC}"/>
              </a:ext>
              <a:ext uri="{C183D7F6-B498-43B3-948B-1728B52AA6E4}">
                <adec:decorative xmlns:adec="http://schemas.microsoft.com/office/drawing/2017/decorative" val="1"/>
              </a:ext>
            </a:extLst>
          </p:cNvPr>
          <p:cNvGrpSpPr/>
          <p:nvPr/>
        </p:nvGrpSpPr>
        <p:grpSpPr>
          <a:xfrm>
            <a:off x="976547" y="1458965"/>
            <a:ext cx="10278189" cy="5752254"/>
            <a:chOff x="976547" y="1458965"/>
            <a:chExt cx="10278189" cy="5752254"/>
          </a:xfrm>
        </p:grpSpPr>
        <p:grpSp>
          <p:nvGrpSpPr>
            <p:cNvPr id="9" name="Group 8" descr="timeline">
              <a:extLst>
                <a:ext uri="{FF2B5EF4-FFF2-40B4-BE49-F238E27FC236}">
                  <a16:creationId xmlns:a16="http://schemas.microsoft.com/office/drawing/2014/main" id="{951A9006-1AA5-8FDD-7DF7-819B24CF74B4}"/>
                </a:ext>
              </a:extLst>
            </p:cNvPr>
            <p:cNvGrpSpPr/>
            <p:nvPr userDrawn="1"/>
          </p:nvGrpSpPr>
          <p:grpSpPr>
            <a:xfrm>
              <a:off x="976547" y="1458965"/>
              <a:ext cx="10278189" cy="5752254"/>
              <a:chOff x="976547" y="1458965"/>
              <a:chExt cx="10278189" cy="5752254"/>
            </a:xfrm>
          </p:grpSpPr>
          <p:grpSp>
            <p:nvGrpSpPr>
              <p:cNvPr id="10" name="Group 9">
                <a:extLst>
                  <a:ext uri="{FF2B5EF4-FFF2-40B4-BE49-F238E27FC236}">
                    <a16:creationId xmlns:a16="http://schemas.microsoft.com/office/drawing/2014/main" id="{ADD408A8-97F2-7E05-F618-3BB598061DEA}"/>
                  </a:ext>
                </a:extLst>
              </p:cNvPr>
              <p:cNvGrpSpPr/>
              <p:nvPr/>
            </p:nvGrpSpPr>
            <p:grpSpPr>
              <a:xfrm rot="5400000" flipH="1">
                <a:off x="9555848" y="2219844"/>
                <a:ext cx="1624126" cy="1773651"/>
                <a:chOff x="6415077" y="1171530"/>
                <a:chExt cx="1890380" cy="1890380"/>
              </a:xfrm>
            </p:grpSpPr>
            <p:sp>
              <p:nvSpPr>
                <p:cNvPr id="19" name="Arc 18">
                  <a:extLst>
                    <a:ext uri="{FF2B5EF4-FFF2-40B4-BE49-F238E27FC236}">
                      <a16:creationId xmlns:a16="http://schemas.microsoft.com/office/drawing/2014/main" id="{D77258D4-274F-76CE-B5FA-8B62FC13BF3A}"/>
                    </a:ext>
                  </a:extLst>
                </p:cNvPr>
                <p:cNvSpPr/>
                <p:nvPr/>
              </p:nvSpPr>
              <p:spPr>
                <a:xfrm>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Arc 19">
                  <a:extLst>
                    <a:ext uri="{FF2B5EF4-FFF2-40B4-BE49-F238E27FC236}">
                      <a16:creationId xmlns:a16="http://schemas.microsoft.com/office/drawing/2014/main" id="{ED37F8D3-A985-DE19-B607-FF73FF4E1DA1}"/>
                    </a:ext>
                  </a:extLst>
                </p:cNvPr>
                <p:cNvSpPr/>
                <p:nvPr/>
              </p:nvSpPr>
              <p:spPr>
                <a:xfrm flipH="1">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CCA47E25-A2AE-4878-E96E-6F761C04E974}"/>
                  </a:ext>
                </a:extLst>
              </p:cNvPr>
              <p:cNvGrpSpPr/>
              <p:nvPr/>
            </p:nvGrpSpPr>
            <p:grpSpPr>
              <a:xfrm rot="16200000" flipH="1">
                <a:off x="1051310" y="3843465"/>
                <a:ext cx="1624126" cy="1773651"/>
                <a:chOff x="6415077" y="1171530"/>
                <a:chExt cx="1890380" cy="1890380"/>
              </a:xfrm>
            </p:grpSpPr>
            <p:sp>
              <p:nvSpPr>
                <p:cNvPr id="17" name="Arc 16">
                  <a:extLst>
                    <a:ext uri="{FF2B5EF4-FFF2-40B4-BE49-F238E27FC236}">
                      <a16:creationId xmlns:a16="http://schemas.microsoft.com/office/drawing/2014/main" id="{DFA60F46-4355-4061-61A1-068B43E6F976}"/>
                    </a:ext>
                  </a:extLst>
                </p:cNvPr>
                <p:cNvSpPr/>
                <p:nvPr/>
              </p:nvSpPr>
              <p:spPr>
                <a:xfrm>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Arc 17">
                  <a:extLst>
                    <a:ext uri="{FF2B5EF4-FFF2-40B4-BE49-F238E27FC236}">
                      <a16:creationId xmlns:a16="http://schemas.microsoft.com/office/drawing/2014/main" id="{A177BC1C-BB13-ECE7-6D9E-DB1A363D6E85}"/>
                    </a:ext>
                  </a:extLst>
                </p:cNvPr>
                <p:cNvSpPr/>
                <p:nvPr/>
              </p:nvSpPr>
              <p:spPr>
                <a:xfrm flipH="1">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2" name="Arc 6">
                <a:extLst>
                  <a:ext uri="{FF2B5EF4-FFF2-40B4-BE49-F238E27FC236}">
                    <a16:creationId xmlns:a16="http://schemas.microsoft.com/office/drawing/2014/main" id="{8EAF3EDC-C75F-ACC6-C4FB-703F6A573A10}"/>
                  </a:ext>
                </a:extLst>
              </p:cNvPr>
              <p:cNvSpPr/>
              <p:nvPr/>
            </p:nvSpPr>
            <p:spPr>
              <a:xfrm rot="16200000" flipH="1">
                <a:off x="1705996" y="1478703"/>
                <a:ext cx="834433" cy="794957"/>
              </a:xfrm>
              <a:custGeom>
                <a:avLst/>
                <a:gdLst>
                  <a:gd name="connsiteX0" fmla="*/ 834432 w 1668865"/>
                  <a:gd name="connsiteY0" fmla="*/ 0 h 1589914"/>
                  <a:gd name="connsiteX1" fmla="*/ 1668865 w 1668865"/>
                  <a:gd name="connsiteY1" fmla="*/ 794957 h 1589914"/>
                  <a:gd name="connsiteX2" fmla="*/ 834433 w 1668865"/>
                  <a:gd name="connsiteY2" fmla="*/ 794957 h 1589914"/>
                  <a:gd name="connsiteX3" fmla="*/ 834432 w 1668865"/>
                  <a:gd name="connsiteY3" fmla="*/ 0 h 1589914"/>
                  <a:gd name="connsiteX0" fmla="*/ 834432 w 1668865"/>
                  <a:gd name="connsiteY0" fmla="*/ 0 h 1589914"/>
                  <a:gd name="connsiteX1" fmla="*/ 1668865 w 1668865"/>
                  <a:gd name="connsiteY1" fmla="*/ 794957 h 1589914"/>
                  <a:gd name="connsiteX0" fmla="*/ 0 w 834433"/>
                  <a:gd name="connsiteY0" fmla="*/ 0 h 794957"/>
                  <a:gd name="connsiteX1" fmla="*/ 834433 w 834433"/>
                  <a:gd name="connsiteY1" fmla="*/ 794957 h 794957"/>
                  <a:gd name="connsiteX2" fmla="*/ 1 w 834433"/>
                  <a:gd name="connsiteY2" fmla="*/ 794957 h 794957"/>
                  <a:gd name="connsiteX3" fmla="*/ 0 w 834433"/>
                  <a:gd name="connsiteY3" fmla="*/ 0 h 794957"/>
                  <a:gd name="connsiteX0" fmla="*/ 64295 w 834433"/>
                  <a:gd name="connsiteY0" fmla="*/ 0 h 794957"/>
                  <a:gd name="connsiteX1" fmla="*/ 834433 w 834433"/>
                  <a:gd name="connsiteY1" fmla="*/ 794957 h 794957"/>
                </a:gdLst>
                <a:ahLst/>
                <a:cxnLst>
                  <a:cxn ang="0">
                    <a:pos x="connsiteX0" y="connsiteY0"/>
                  </a:cxn>
                  <a:cxn ang="0">
                    <a:pos x="connsiteX1" y="connsiteY1"/>
                  </a:cxn>
                </a:cxnLst>
                <a:rect l="l" t="t" r="r" b="b"/>
                <a:pathLst>
                  <a:path w="834433" h="794957" stroke="0" extrusionOk="0">
                    <a:moveTo>
                      <a:pt x="0" y="0"/>
                    </a:moveTo>
                    <a:cubicBezTo>
                      <a:pt x="460845" y="0"/>
                      <a:pt x="834433" y="355914"/>
                      <a:pt x="834433" y="794957"/>
                    </a:cubicBezTo>
                    <a:lnTo>
                      <a:pt x="1" y="794957"/>
                    </a:lnTo>
                    <a:cubicBezTo>
                      <a:pt x="1" y="529971"/>
                      <a:pt x="0" y="264986"/>
                      <a:pt x="0" y="0"/>
                    </a:cubicBezTo>
                    <a:close/>
                  </a:path>
                  <a:path w="834433" h="794957" fill="none">
                    <a:moveTo>
                      <a:pt x="64295" y="0"/>
                    </a:moveTo>
                    <a:cubicBezTo>
                      <a:pt x="525140" y="0"/>
                      <a:pt x="834433" y="355914"/>
                      <a:pt x="834433" y="794957"/>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Arc 12">
                <a:extLst>
                  <a:ext uri="{FF2B5EF4-FFF2-40B4-BE49-F238E27FC236}">
                    <a16:creationId xmlns:a16="http://schemas.microsoft.com/office/drawing/2014/main" id="{B90160A2-070D-AACD-0074-4999FFF4D544}"/>
                  </a:ext>
                </a:extLst>
              </p:cNvPr>
              <p:cNvSpPr/>
              <p:nvPr/>
            </p:nvSpPr>
            <p:spPr>
              <a:xfrm rot="5400000" flipH="1">
                <a:off x="5908738" y="5581830"/>
                <a:ext cx="1668865" cy="1589914"/>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ABCB79CD-8D80-B3F8-BE1C-E874A86968E9}"/>
                  </a:ext>
                </a:extLst>
              </p:cNvPr>
              <p:cNvCxnSpPr>
                <a:cxnSpLocks/>
              </p:cNvCxnSpPr>
              <p:nvPr/>
            </p:nvCxnSpPr>
            <p:spPr>
              <a:xfrm flipH="1">
                <a:off x="2489536" y="2293398"/>
                <a:ext cx="78959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215B517-FF7C-6AAF-C73A-64C1E3D882C4}"/>
                  </a:ext>
                </a:extLst>
              </p:cNvPr>
              <p:cNvCxnSpPr>
                <a:cxnSpLocks/>
              </p:cNvCxnSpPr>
              <p:nvPr/>
            </p:nvCxnSpPr>
            <p:spPr>
              <a:xfrm flipH="1">
                <a:off x="1849703" y="3918227"/>
                <a:ext cx="85357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46ECD0F-5724-6B4D-C64B-ED19DB331BF9}"/>
                  </a:ext>
                </a:extLst>
              </p:cNvPr>
              <p:cNvCxnSpPr>
                <a:cxnSpLocks/>
                <a:stCxn id="13" idx="2"/>
              </p:cNvCxnSpPr>
              <p:nvPr/>
            </p:nvCxnSpPr>
            <p:spPr>
              <a:xfrm flipH="1" flipV="1">
                <a:off x="1849705" y="5542113"/>
                <a:ext cx="4893466" cy="2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Oval 20" descr="timeline markers">
              <a:extLst>
                <a:ext uri="{FF2B5EF4-FFF2-40B4-BE49-F238E27FC236}">
                  <a16:creationId xmlns:a16="http://schemas.microsoft.com/office/drawing/2014/main" id="{CF064689-14DA-175E-3ABE-2D82B0BBFD72}"/>
                </a:ext>
              </a:extLst>
            </p:cNvPr>
            <p:cNvSpPr/>
            <p:nvPr userDrawn="1"/>
          </p:nvSpPr>
          <p:spPr>
            <a:xfrm>
              <a:off x="1656253" y="1528909"/>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2" name="Oval 21" descr="timeline markers">
              <a:extLst>
                <a:ext uri="{FF2B5EF4-FFF2-40B4-BE49-F238E27FC236}">
                  <a16:creationId xmlns:a16="http://schemas.microsoft.com/office/drawing/2014/main" id="{880D28FE-F3D4-412B-6061-26504D1866FF}"/>
                </a:ext>
              </a:extLst>
            </p:cNvPr>
            <p:cNvSpPr/>
            <p:nvPr userDrawn="1"/>
          </p:nvSpPr>
          <p:spPr>
            <a:xfrm>
              <a:off x="7453646" y="6285904"/>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3" name="Oval 22" descr="timeline markers">
              <a:extLst>
                <a:ext uri="{FF2B5EF4-FFF2-40B4-BE49-F238E27FC236}">
                  <a16:creationId xmlns:a16="http://schemas.microsoft.com/office/drawing/2014/main" id="{F27EC31D-ECF7-2506-30B4-722935FA9D3D}"/>
                </a:ext>
              </a:extLst>
            </p:cNvPr>
            <p:cNvSpPr/>
            <p:nvPr userDrawn="1"/>
          </p:nvSpPr>
          <p:spPr>
            <a:xfrm>
              <a:off x="9081504" y="2210200"/>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4" name="Oval 23" descr="timeline markers">
              <a:extLst>
                <a:ext uri="{FF2B5EF4-FFF2-40B4-BE49-F238E27FC236}">
                  <a16:creationId xmlns:a16="http://schemas.microsoft.com/office/drawing/2014/main" id="{13B9CBFF-A217-66BA-8175-67EA0304CEC7}"/>
                </a:ext>
              </a:extLst>
            </p:cNvPr>
            <p:cNvSpPr/>
            <p:nvPr userDrawn="1"/>
          </p:nvSpPr>
          <p:spPr>
            <a:xfrm>
              <a:off x="4499321" y="2210200"/>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5" name="Oval 24" descr="timeline markers">
              <a:extLst>
                <a:ext uri="{FF2B5EF4-FFF2-40B4-BE49-F238E27FC236}">
                  <a16:creationId xmlns:a16="http://schemas.microsoft.com/office/drawing/2014/main" id="{F5F5709F-F6ED-0A7B-9226-0276EEE9CBFF}"/>
                </a:ext>
              </a:extLst>
            </p:cNvPr>
            <p:cNvSpPr/>
            <p:nvPr userDrawn="1"/>
          </p:nvSpPr>
          <p:spPr>
            <a:xfrm>
              <a:off x="2665717" y="3835862"/>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6" name="Oval 25" descr="timeline markers">
              <a:extLst>
                <a:ext uri="{FF2B5EF4-FFF2-40B4-BE49-F238E27FC236}">
                  <a16:creationId xmlns:a16="http://schemas.microsoft.com/office/drawing/2014/main" id="{B60EC174-B1E8-C2FA-5D98-5E9DAD40CAE5}"/>
                </a:ext>
              </a:extLst>
            </p:cNvPr>
            <p:cNvSpPr/>
            <p:nvPr userDrawn="1"/>
          </p:nvSpPr>
          <p:spPr>
            <a:xfrm>
              <a:off x="6884455" y="3835862"/>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grpSp>
      <p:sp>
        <p:nvSpPr>
          <p:cNvPr id="3" name="Oval 2">
            <a:extLst>
              <a:ext uri="{FF2B5EF4-FFF2-40B4-BE49-F238E27FC236}">
                <a16:creationId xmlns:a16="http://schemas.microsoft.com/office/drawing/2014/main" id="{6463361D-C127-5239-4B87-61B909E83EC0}"/>
              </a:ext>
              <a:ext uri="{C183D7F6-B498-43B3-948B-1728B52AA6E4}">
                <adec:decorative xmlns:adec="http://schemas.microsoft.com/office/drawing/2017/decorative" val="1"/>
              </a:ext>
            </a:extLst>
          </p:cNvPr>
          <p:cNvSpPr/>
          <p:nvPr/>
        </p:nvSpPr>
        <p:spPr>
          <a:xfrm>
            <a:off x="1275689" y="4286687"/>
            <a:ext cx="840963" cy="840963"/>
          </a:xfrm>
          <a:prstGeom prst="ellipse">
            <a:avLst/>
          </a:prstGeom>
          <a:solidFill>
            <a:schemeClr val="accent3">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7302EBE6-0B04-CB66-1896-3630EF8D4D12}"/>
              </a:ext>
              <a:ext uri="{C183D7F6-B498-43B3-948B-1728B52AA6E4}">
                <adec:decorative xmlns:adec="http://schemas.microsoft.com/office/drawing/2017/decorative" val="1"/>
              </a:ext>
            </a:extLst>
          </p:cNvPr>
          <p:cNvSpPr/>
          <p:nvPr/>
        </p:nvSpPr>
        <p:spPr>
          <a:xfrm>
            <a:off x="7760044" y="5740518"/>
            <a:ext cx="840963" cy="840963"/>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0C60DF9E-71C1-E217-E470-BACAC335E400}"/>
              </a:ext>
              <a:ext uri="{C183D7F6-B498-43B3-948B-1728B52AA6E4}">
                <adec:decorative xmlns:adec="http://schemas.microsoft.com/office/drawing/2017/decorative" val="1"/>
              </a:ext>
            </a:extLst>
          </p:cNvPr>
          <p:cNvSpPr/>
          <p:nvPr/>
        </p:nvSpPr>
        <p:spPr>
          <a:xfrm>
            <a:off x="3071764" y="2566758"/>
            <a:ext cx="840963" cy="840963"/>
          </a:xfrm>
          <a:prstGeom prst="ellipse">
            <a:avLst/>
          </a:prstGeom>
          <a:solidFill>
            <a:schemeClr val="accent4">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6BF747FB-CC5F-D4CA-81E8-7A61F5358C61}"/>
              </a:ext>
              <a:ext uri="{C183D7F6-B498-43B3-948B-1728B52AA6E4}">
                <adec:decorative xmlns:adec="http://schemas.microsoft.com/office/drawing/2017/decorative" val="1"/>
              </a:ext>
            </a:extLst>
          </p:cNvPr>
          <p:cNvSpPr/>
          <p:nvPr/>
        </p:nvSpPr>
        <p:spPr>
          <a:xfrm>
            <a:off x="7760044" y="2566757"/>
            <a:ext cx="840963" cy="840963"/>
          </a:xfrm>
          <a:prstGeom prst="ellipse">
            <a:avLst/>
          </a:prstGeom>
          <a:solidFill>
            <a:schemeClr val="accent6">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D9A95E84-9374-9712-4B91-31F479E6C74D}"/>
              </a:ext>
              <a:ext uri="{C183D7F6-B498-43B3-948B-1728B52AA6E4}">
                <adec:decorative xmlns:adec="http://schemas.microsoft.com/office/drawing/2017/decorative" val="1"/>
              </a:ext>
            </a:extLst>
          </p:cNvPr>
          <p:cNvSpPr/>
          <p:nvPr/>
        </p:nvSpPr>
        <p:spPr>
          <a:xfrm>
            <a:off x="5590723" y="4286688"/>
            <a:ext cx="840963" cy="840963"/>
          </a:xfrm>
          <a:prstGeom prst="ellipse">
            <a:avLst/>
          </a:prstGeom>
          <a:solidFill>
            <a:schemeClr val="accent1">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BEBBB4CD-0B4A-786E-963D-6BB36B9E76B5}"/>
              </a:ext>
              <a:ext uri="{C183D7F6-B498-43B3-948B-1728B52AA6E4}">
                <adec:decorative xmlns:adec="http://schemas.microsoft.com/office/drawing/2017/decorative" val="1"/>
              </a:ext>
            </a:extLst>
          </p:cNvPr>
          <p:cNvSpPr/>
          <p:nvPr/>
        </p:nvSpPr>
        <p:spPr>
          <a:xfrm>
            <a:off x="1197141" y="547522"/>
            <a:ext cx="840963" cy="84096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1D5DA0-8F16-4F11-8B6E-A593133FA159}"/>
              </a:ext>
            </a:extLst>
          </p:cNvPr>
          <p:cNvSpPr>
            <a:spLocks noGrp="1"/>
          </p:cNvSpPr>
          <p:nvPr>
            <p:ph type="title" hasCustomPrompt="1"/>
          </p:nvPr>
        </p:nvSpPr>
        <p:spPr>
          <a:xfrm>
            <a:off x="4916488" y="457199"/>
            <a:ext cx="6932612" cy="1465723"/>
          </a:xfrm>
        </p:spPr>
        <p:txBody>
          <a:bodyPr/>
          <a:lstStyle>
            <a:lvl1pPr algn="r">
              <a:defRPr/>
            </a:lvl1pPr>
          </a:lstStyle>
          <a:p>
            <a:r>
              <a:rPr lang="en-US" dirty="0"/>
              <a:t>Click to add title</a:t>
            </a:r>
          </a:p>
        </p:txBody>
      </p:sp>
      <p:sp>
        <p:nvSpPr>
          <p:cNvPr id="40" name="Picture Placeholder 34">
            <a:extLst>
              <a:ext uri="{FF2B5EF4-FFF2-40B4-BE49-F238E27FC236}">
                <a16:creationId xmlns:a16="http://schemas.microsoft.com/office/drawing/2014/main" id="{EA10837A-18D5-41DD-A066-A079A09D86A7}"/>
              </a:ext>
            </a:extLst>
          </p:cNvPr>
          <p:cNvSpPr>
            <a:spLocks noGrp="1"/>
          </p:cNvSpPr>
          <p:nvPr>
            <p:ph type="pic" sz="quarter" idx="24"/>
          </p:nvPr>
        </p:nvSpPr>
        <p:spPr>
          <a:xfrm>
            <a:off x="1420935" y="466999"/>
            <a:ext cx="887413" cy="889000"/>
          </a:xfrm>
        </p:spPr>
        <p:txBody>
          <a:bodyPr>
            <a:normAutofit/>
          </a:bodyPr>
          <a:lstStyle>
            <a:lvl1pPr marL="0" indent="0" algn="ctr">
              <a:buNone/>
              <a:defRPr sz="900"/>
            </a:lvl1pPr>
          </a:lstStyle>
          <a:p>
            <a:r>
              <a:rPr lang="en-US"/>
              <a:t>Click icon to add picture</a:t>
            </a:r>
            <a:endParaRPr lang="en-US" dirty="0"/>
          </a:p>
        </p:txBody>
      </p:sp>
      <p:sp>
        <p:nvSpPr>
          <p:cNvPr id="42" name="Text Placeholder 46">
            <a:extLst>
              <a:ext uri="{FF2B5EF4-FFF2-40B4-BE49-F238E27FC236}">
                <a16:creationId xmlns:a16="http://schemas.microsoft.com/office/drawing/2014/main" id="{DF68D5C6-4D23-4113-9FFA-AFAAB5A6DA01}"/>
              </a:ext>
            </a:extLst>
          </p:cNvPr>
          <p:cNvSpPr>
            <a:spLocks noGrp="1"/>
          </p:cNvSpPr>
          <p:nvPr>
            <p:ph type="body" sz="quarter" idx="39" hasCustomPrompt="1"/>
          </p:nvPr>
        </p:nvSpPr>
        <p:spPr>
          <a:xfrm>
            <a:off x="2408126" y="527314"/>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41" name="Text Placeholder 39">
            <a:extLst>
              <a:ext uri="{FF2B5EF4-FFF2-40B4-BE49-F238E27FC236}">
                <a16:creationId xmlns:a16="http://schemas.microsoft.com/office/drawing/2014/main" id="{FD8132DE-D62C-4410-983C-9F458DCEF6DE}"/>
              </a:ext>
            </a:extLst>
          </p:cNvPr>
          <p:cNvSpPr>
            <a:spLocks noGrp="1"/>
          </p:cNvSpPr>
          <p:nvPr>
            <p:ph type="body" sz="quarter" idx="38" hasCustomPrompt="1"/>
          </p:nvPr>
        </p:nvSpPr>
        <p:spPr>
          <a:xfrm>
            <a:off x="2408126" y="930257"/>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48" name="Picture Placeholder 34">
            <a:extLst>
              <a:ext uri="{FF2B5EF4-FFF2-40B4-BE49-F238E27FC236}">
                <a16:creationId xmlns:a16="http://schemas.microsoft.com/office/drawing/2014/main" id="{2B75D755-4972-4E8B-ACD5-FAE778A86273}"/>
              </a:ext>
            </a:extLst>
          </p:cNvPr>
          <p:cNvSpPr>
            <a:spLocks noGrp="1"/>
          </p:cNvSpPr>
          <p:nvPr>
            <p:ph type="pic" sz="quarter" idx="40"/>
          </p:nvPr>
        </p:nvSpPr>
        <p:spPr>
          <a:xfrm>
            <a:off x="3458965" y="2484454"/>
            <a:ext cx="887413" cy="889000"/>
          </a:xfrm>
        </p:spPr>
        <p:txBody>
          <a:bodyPr>
            <a:normAutofit/>
          </a:bodyPr>
          <a:lstStyle>
            <a:lvl1pPr marL="0" indent="0" algn="ctr">
              <a:buNone/>
              <a:defRPr sz="900"/>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91051322-19B5-41CA-BEAB-A8F1B8CA54ED}"/>
              </a:ext>
            </a:extLst>
          </p:cNvPr>
          <p:cNvSpPr>
            <a:spLocks noGrp="1"/>
          </p:cNvSpPr>
          <p:nvPr>
            <p:ph type="body" sz="quarter" idx="42" hasCustomPrompt="1"/>
          </p:nvPr>
        </p:nvSpPr>
        <p:spPr>
          <a:xfrm>
            <a:off x="4446156" y="2544769"/>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49" name="Text Placeholder 39">
            <a:extLst>
              <a:ext uri="{FF2B5EF4-FFF2-40B4-BE49-F238E27FC236}">
                <a16:creationId xmlns:a16="http://schemas.microsoft.com/office/drawing/2014/main" id="{0EEE7EDE-175B-450F-B4D2-50D992E53C5E}"/>
              </a:ext>
            </a:extLst>
          </p:cNvPr>
          <p:cNvSpPr>
            <a:spLocks noGrp="1"/>
          </p:cNvSpPr>
          <p:nvPr>
            <p:ph type="body" sz="quarter" idx="41" hasCustomPrompt="1"/>
          </p:nvPr>
        </p:nvSpPr>
        <p:spPr>
          <a:xfrm>
            <a:off x="4446156" y="2947712"/>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51" name="Picture Placeholder 34">
            <a:extLst>
              <a:ext uri="{FF2B5EF4-FFF2-40B4-BE49-F238E27FC236}">
                <a16:creationId xmlns:a16="http://schemas.microsoft.com/office/drawing/2014/main" id="{966FF594-D5D5-4FD4-A245-AAF0D053095E}"/>
              </a:ext>
            </a:extLst>
          </p:cNvPr>
          <p:cNvSpPr>
            <a:spLocks noGrp="1"/>
          </p:cNvSpPr>
          <p:nvPr>
            <p:ph type="pic" sz="quarter" idx="43"/>
          </p:nvPr>
        </p:nvSpPr>
        <p:spPr>
          <a:xfrm>
            <a:off x="8030968" y="2484454"/>
            <a:ext cx="887413" cy="889000"/>
          </a:xfrm>
        </p:spPr>
        <p:txBody>
          <a:bodyPr>
            <a:normAutofit/>
          </a:bodyPr>
          <a:lstStyle>
            <a:lvl1pPr marL="0" indent="0" algn="ctr">
              <a:buNone/>
              <a:defRPr sz="900"/>
            </a:lvl1pPr>
          </a:lstStyle>
          <a:p>
            <a:r>
              <a:rPr lang="en-US"/>
              <a:t>Click icon to add picture</a:t>
            </a:r>
            <a:endParaRPr lang="en-US" dirty="0"/>
          </a:p>
        </p:txBody>
      </p:sp>
      <p:sp>
        <p:nvSpPr>
          <p:cNvPr id="56" name="Text Placeholder 46">
            <a:extLst>
              <a:ext uri="{FF2B5EF4-FFF2-40B4-BE49-F238E27FC236}">
                <a16:creationId xmlns:a16="http://schemas.microsoft.com/office/drawing/2014/main" id="{D8A4734F-8867-4923-806F-AE04360B226B}"/>
              </a:ext>
            </a:extLst>
          </p:cNvPr>
          <p:cNvSpPr>
            <a:spLocks noGrp="1"/>
          </p:cNvSpPr>
          <p:nvPr>
            <p:ph type="body" sz="quarter" idx="45" hasCustomPrompt="1"/>
          </p:nvPr>
        </p:nvSpPr>
        <p:spPr>
          <a:xfrm>
            <a:off x="9018159" y="2544769"/>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55" name="Text Placeholder 39">
            <a:extLst>
              <a:ext uri="{FF2B5EF4-FFF2-40B4-BE49-F238E27FC236}">
                <a16:creationId xmlns:a16="http://schemas.microsoft.com/office/drawing/2014/main" id="{3A5DD9C2-78E8-4416-B2C1-F07A9E25832F}"/>
              </a:ext>
            </a:extLst>
          </p:cNvPr>
          <p:cNvSpPr>
            <a:spLocks noGrp="1"/>
          </p:cNvSpPr>
          <p:nvPr>
            <p:ph type="body" sz="quarter" idx="44" hasCustomPrompt="1"/>
          </p:nvPr>
        </p:nvSpPr>
        <p:spPr>
          <a:xfrm>
            <a:off x="9018159" y="2947712"/>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57" name="Picture Placeholder 34">
            <a:extLst>
              <a:ext uri="{FF2B5EF4-FFF2-40B4-BE49-F238E27FC236}">
                <a16:creationId xmlns:a16="http://schemas.microsoft.com/office/drawing/2014/main" id="{B03F66BE-0084-45A8-85FC-1448DEA89D7E}"/>
              </a:ext>
            </a:extLst>
          </p:cNvPr>
          <p:cNvSpPr>
            <a:spLocks noGrp="1"/>
          </p:cNvSpPr>
          <p:nvPr>
            <p:ph type="pic" sz="quarter" idx="46"/>
          </p:nvPr>
        </p:nvSpPr>
        <p:spPr>
          <a:xfrm>
            <a:off x="1586860" y="4201784"/>
            <a:ext cx="887413" cy="889000"/>
          </a:xfrm>
        </p:spPr>
        <p:txBody>
          <a:bodyPr>
            <a:normAutofit/>
          </a:bodyPr>
          <a:lstStyle>
            <a:lvl1pPr marL="0" indent="0" algn="ctr">
              <a:buNone/>
              <a:defRPr sz="900"/>
            </a:lvl1pPr>
          </a:lstStyle>
          <a:p>
            <a:r>
              <a:rPr lang="en-US"/>
              <a:t>Click icon to add picture</a:t>
            </a:r>
            <a:endParaRPr lang="en-US" dirty="0"/>
          </a:p>
        </p:txBody>
      </p:sp>
      <p:sp>
        <p:nvSpPr>
          <p:cNvPr id="61" name="Text Placeholder 46">
            <a:extLst>
              <a:ext uri="{FF2B5EF4-FFF2-40B4-BE49-F238E27FC236}">
                <a16:creationId xmlns:a16="http://schemas.microsoft.com/office/drawing/2014/main" id="{DD5495C5-2CD2-4593-BC1F-CF0E7D3601E3}"/>
              </a:ext>
            </a:extLst>
          </p:cNvPr>
          <p:cNvSpPr>
            <a:spLocks noGrp="1"/>
          </p:cNvSpPr>
          <p:nvPr>
            <p:ph type="body" sz="quarter" idx="48" hasCustomPrompt="1"/>
          </p:nvPr>
        </p:nvSpPr>
        <p:spPr>
          <a:xfrm>
            <a:off x="2574051" y="4262099"/>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58" name="Text Placeholder 39">
            <a:extLst>
              <a:ext uri="{FF2B5EF4-FFF2-40B4-BE49-F238E27FC236}">
                <a16:creationId xmlns:a16="http://schemas.microsoft.com/office/drawing/2014/main" id="{3F9DA6EE-3DE6-4493-AD6B-BEC7EE858CED}"/>
              </a:ext>
            </a:extLst>
          </p:cNvPr>
          <p:cNvSpPr>
            <a:spLocks noGrp="1"/>
          </p:cNvSpPr>
          <p:nvPr>
            <p:ph type="body" sz="quarter" idx="47" hasCustomPrompt="1"/>
          </p:nvPr>
        </p:nvSpPr>
        <p:spPr>
          <a:xfrm>
            <a:off x="2574051" y="4665042"/>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62" name="Picture Placeholder 34">
            <a:extLst>
              <a:ext uri="{FF2B5EF4-FFF2-40B4-BE49-F238E27FC236}">
                <a16:creationId xmlns:a16="http://schemas.microsoft.com/office/drawing/2014/main" id="{D2B54852-DC63-410D-BE2A-4D723492843F}"/>
              </a:ext>
            </a:extLst>
          </p:cNvPr>
          <p:cNvSpPr>
            <a:spLocks noGrp="1"/>
          </p:cNvSpPr>
          <p:nvPr>
            <p:ph type="pic" sz="quarter" idx="49"/>
          </p:nvPr>
        </p:nvSpPr>
        <p:spPr>
          <a:xfrm>
            <a:off x="5818607" y="4201784"/>
            <a:ext cx="887413" cy="889000"/>
          </a:xfrm>
        </p:spPr>
        <p:txBody>
          <a:bodyPr>
            <a:normAutofit/>
          </a:bodyPr>
          <a:lstStyle>
            <a:lvl1pPr marL="0" indent="0" algn="ctr">
              <a:buNone/>
              <a:defRPr sz="900"/>
            </a:lvl1pPr>
          </a:lstStyle>
          <a:p>
            <a:r>
              <a:rPr lang="en-US"/>
              <a:t>Click icon to add picture</a:t>
            </a:r>
            <a:endParaRPr lang="en-US" dirty="0"/>
          </a:p>
        </p:txBody>
      </p:sp>
      <p:sp>
        <p:nvSpPr>
          <p:cNvPr id="64" name="Text Placeholder 46">
            <a:extLst>
              <a:ext uri="{FF2B5EF4-FFF2-40B4-BE49-F238E27FC236}">
                <a16:creationId xmlns:a16="http://schemas.microsoft.com/office/drawing/2014/main" id="{FCE91BB7-DB4C-4F95-ADC1-2757AA689645}"/>
              </a:ext>
            </a:extLst>
          </p:cNvPr>
          <p:cNvSpPr>
            <a:spLocks noGrp="1"/>
          </p:cNvSpPr>
          <p:nvPr>
            <p:ph type="body" sz="quarter" idx="51" hasCustomPrompt="1"/>
          </p:nvPr>
        </p:nvSpPr>
        <p:spPr>
          <a:xfrm>
            <a:off x="6805798" y="4262099"/>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63" name="Text Placeholder 39">
            <a:extLst>
              <a:ext uri="{FF2B5EF4-FFF2-40B4-BE49-F238E27FC236}">
                <a16:creationId xmlns:a16="http://schemas.microsoft.com/office/drawing/2014/main" id="{13567973-FE07-4747-9500-D565A3EF2869}"/>
              </a:ext>
            </a:extLst>
          </p:cNvPr>
          <p:cNvSpPr>
            <a:spLocks noGrp="1"/>
          </p:cNvSpPr>
          <p:nvPr>
            <p:ph type="body" sz="quarter" idx="50" hasCustomPrompt="1"/>
          </p:nvPr>
        </p:nvSpPr>
        <p:spPr>
          <a:xfrm>
            <a:off x="6805798" y="4665042"/>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65" name="Picture Placeholder 34">
            <a:extLst>
              <a:ext uri="{FF2B5EF4-FFF2-40B4-BE49-F238E27FC236}">
                <a16:creationId xmlns:a16="http://schemas.microsoft.com/office/drawing/2014/main" id="{7082A562-BADD-429E-BB11-8A40EE253FC4}"/>
              </a:ext>
            </a:extLst>
          </p:cNvPr>
          <p:cNvSpPr>
            <a:spLocks noGrp="1"/>
          </p:cNvSpPr>
          <p:nvPr>
            <p:ph type="pic" sz="quarter" idx="52"/>
          </p:nvPr>
        </p:nvSpPr>
        <p:spPr>
          <a:xfrm>
            <a:off x="8027987" y="5637179"/>
            <a:ext cx="887413" cy="889000"/>
          </a:xfrm>
        </p:spPr>
        <p:txBody>
          <a:bodyPr>
            <a:normAutofit/>
          </a:bodyPr>
          <a:lstStyle>
            <a:lvl1pPr marL="0" indent="0" algn="ctr">
              <a:buNone/>
              <a:defRPr sz="900"/>
            </a:lvl1pPr>
          </a:lstStyle>
          <a:p>
            <a:r>
              <a:rPr lang="en-US"/>
              <a:t>Click icon to add picture</a:t>
            </a:r>
            <a:endParaRPr lang="en-US" dirty="0"/>
          </a:p>
        </p:txBody>
      </p:sp>
      <p:sp>
        <p:nvSpPr>
          <p:cNvPr id="67" name="Text Placeholder 46">
            <a:extLst>
              <a:ext uri="{FF2B5EF4-FFF2-40B4-BE49-F238E27FC236}">
                <a16:creationId xmlns:a16="http://schemas.microsoft.com/office/drawing/2014/main" id="{67C61256-88BA-4ADF-A3CB-77D1B459CAE6}"/>
              </a:ext>
            </a:extLst>
          </p:cNvPr>
          <p:cNvSpPr>
            <a:spLocks noGrp="1"/>
          </p:cNvSpPr>
          <p:nvPr>
            <p:ph type="body" sz="quarter" idx="54" hasCustomPrompt="1"/>
          </p:nvPr>
        </p:nvSpPr>
        <p:spPr>
          <a:xfrm>
            <a:off x="9015178" y="5697494"/>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66" name="Text Placeholder 39">
            <a:extLst>
              <a:ext uri="{FF2B5EF4-FFF2-40B4-BE49-F238E27FC236}">
                <a16:creationId xmlns:a16="http://schemas.microsoft.com/office/drawing/2014/main" id="{C8F3380A-C45C-44C2-BE84-98D3DADAEDA3}"/>
              </a:ext>
            </a:extLst>
          </p:cNvPr>
          <p:cNvSpPr>
            <a:spLocks noGrp="1"/>
          </p:cNvSpPr>
          <p:nvPr>
            <p:ph type="body" sz="quarter" idx="53" hasCustomPrompt="1"/>
          </p:nvPr>
        </p:nvSpPr>
        <p:spPr>
          <a:xfrm>
            <a:off x="9015178" y="6100437"/>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Tree>
    <p:extLst>
      <p:ext uri="{BB962C8B-B14F-4D97-AF65-F5344CB8AC3E}">
        <p14:creationId xmlns:p14="http://schemas.microsoft.com/office/powerpoint/2010/main" val="1188561148"/>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72">
          <p15:clr>
            <a:srgbClr val="5ACBF0"/>
          </p15:clr>
        </p15:guide>
        <p15:guide id="6" pos="2064">
          <p15:clr>
            <a:srgbClr val="5ACBF0"/>
          </p15:clr>
        </p15:guide>
        <p15:guide id="7" pos="1776">
          <p15:clr>
            <a:srgbClr val="5ACBF0"/>
          </p15:clr>
        </p15:guide>
        <p15:guide id="8" pos="5616">
          <p15:clr>
            <a:srgbClr val="5ACBF0"/>
          </p15:clr>
        </p15:guide>
        <p15:guide id="9" pos="5928">
          <p15:clr>
            <a:srgbClr val="5ACBF0"/>
          </p15:clr>
        </p15:guide>
        <p15:guide id="10" pos="144">
          <p15:clr>
            <a:srgbClr val="5ACBF0"/>
          </p15:clr>
        </p15:guide>
        <p15:guide id="11" orient="horz" pos="4200">
          <p15:clr>
            <a:srgbClr val="5ACBF0"/>
          </p15:clr>
        </p15:guide>
        <p15:guide id="12" pos="7536">
          <p15:clr>
            <a:srgbClr val="5ACBF0"/>
          </p15:clr>
        </p15:guide>
        <p15:guide id="13" orient="horz" pos="14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 3">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62CBDFFB-43F2-E81E-F21E-146274CAFF5F}"/>
              </a:ext>
              <a:ext uri="{C183D7F6-B498-43B3-948B-1728B52AA6E4}">
                <adec:decorative xmlns:adec="http://schemas.microsoft.com/office/drawing/2017/decorative" val="1"/>
              </a:ext>
            </a:extLst>
          </p:cNvPr>
          <p:cNvGrpSpPr/>
          <p:nvPr/>
        </p:nvGrpSpPr>
        <p:grpSpPr>
          <a:xfrm>
            <a:off x="228601" y="485723"/>
            <a:ext cx="11633199" cy="6372277"/>
            <a:chOff x="228601" y="485723"/>
            <a:chExt cx="11633199" cy="6372277"/>
          </a:xfrm>
        </p:grpSpPr>
        <p:grpSp>
          <p:nvGrpSpPr>
            <p:cNvPr id="11" name="Group 10" descr="timeline">
              <a:extLst>
                <a:ext uri="{FF2B5EF4-FFF2-40B4-BE49-F238E27FC236}">
                  <a16:creationId xmlns:a16="http://schemas.microsoft.com/office/drawing/2014/main" id="{64CB4FD4-2B60-FF94-F186-C5E5E371CCCF}"/>
                </a:ext>
              </a:extLst>
            </p:cNvPr>
            <p:cNvGrpSpPr/>
            <p:nvPr userDrawn="1"/>
          </p:nvGrpSpPr>
          <p:grpSpPr>
            <a:xfrm>
              <a:off x="228601" y="485723"/>
              <a:ext cx="11633199" cy="6372277"/>
              <a:chOff x="228601" y="485723"/>
              <a:chExt cx="11633199" cy="6372277"/>
            </a:xfrm>
          </p:grpSpPr>
          <p:grpSp>
            <p:nvGrpSpPr>
              <p:cNvPr id="12" name="Group 11">
                <a:extLst>
                  <a:ext uri="{FF2B5EF4-FFF2-40B4-BE49-F238E27FC236}">
                    <a16:creationId xmlns:a16="http://schemas.microsoft.com/office/drawing/2014/main" id="{5AFA5615-D0DF-0598-E62B-48CCFF6E8B11}"/>
                  </a:ext>
                </a:extLst>
              </p:cNvPr>
              <p:cNvGrpSpPr/>
              <p:nvPr/>
            </p:nvGrpSpPr>
            <p:grpSpPr>
              <a:xfrm rot="5400000" flipH="1">
                <a:off x="10012548" y="2066363"/>
                <a:ext cx="1691026" cy="2007478"/>
                <a:chOff x="6415077" y="1171530"/>
                <a:chExt cx="1890380" cy="1890380"/>
              </a:xfrm>
            </p:grpSpPr>
            <p:sp>
              <p:nvSpPr>
                <p:cNvPr id="23" name="Arc 22">
                  <a:extLst>
                    <a:ext uri="{FF2B5EF4-FFF2-40B4-BE49-F238E27FC236}">
                      <a16:creationId xmlns:a16="http://schemas.microsoft.com/office/drawing/2014/main" id="{D49290AB-2478-B63F-3663-984E994516C8}"/>
                    </a:ext>
                  </a:extLst>
                </p:cNvPr>
                <p:cNvSpPr/>
                <p:nvPr/>
              </p:nvSpPr>
              <p:spPr>
                <a:xfrm>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Arc 23">
                  <a:extLst>
                    <a:ext uri="{FF2B5EF4-FFF2-40B4-BE49-F238E27FC236}">
                      <a16:creationId xmlns:a16="http://schemas.microsoft.com/office/drawing/2014/main" id="{FA2B5A77-9EFB-E41E-3700-44933A8AB32C}"/>
                    </a:ext>
                  </a:extLst>
                </p:cNvPr>
                <p:cNvSpPr/>
                <p:nvPr/>
              </p:nvSpPr>
              <p:spPr>
                <a:xfrm flipH="1">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id="{A6EB8760-0680-DC13-0300-AC5EBA209135}"/>
                  </a:ext>
                </a:extLst>
              </p:cNvPr>
              <p:cNvGrpSpPr/>
              <p:nvPr/>
            </p:nvGrpSpPr>
            <p:grpSpPr>
              <a:xfrm>
                <a:off x="228601" y="485723"/>
                <a:ext cx="10649366" cy="6372277"/>
                <a:chOff x="228601" y="485723"/>
                <a:chExt cx="10649366" cy="6372277"/>
              </a:xfrm>
            </p:grpSpPr>
            <p:sp>
              <p:nvSpPr>
                <p:cNvPr id="14" name="Arc 13">
                  <a:extLst>
                    <a:ext uri="{FF2B5EF4-FFF2-40B4-BE49-F238E27FC236}">
                      <a16:creationId xmlns:a16="http://schemas.microsoft.com/office/drawing/2014/main" id="{7E8EA5C7-3B6C-209F-A965-127501222A71}"/>
                    </a:ext>
                  </a:extLst>
                </p:cNvPr>
                <p:cNvSpPr/>
                <p:nvPr/>
              </p:nvSpPr>
              <p:spPr>
                <a:xfrm rot="16200000" flipH="1">
                  <a:off x="1107510" y="454768"/>
                  <a:ext cx="1737608" cy="1799518"/>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0FAAA1D6-FB51-45BF-4727-1E4B94FCBBC9}"/>
                    </a:ext>
                  </a:extLst>
                </p:cNvPr>
                <p:cNvGrpSpPr/>
                <p:nvPr/>
              </p:nvGrpSpPr>
              <p:grpSpPr>
                <a:xfrm>
                  <a:off x="228601" y="2223331"/>
                  <a:ext cx="10649366" cy="4634669"/>
                  <a:chOff x="228601" y="2223331"/>
                  <a:chExt cx="10649366" cy="4634669"/>
                </a:xfrm>
              </p:grpSpPr>
              <p:grpSp>
                <p:nvGrpSpPr>
                  <p:cNvPr id="16" name="Group 15">
                    <a:extLst>
                      <a:ext uri="{FF2B5EF4-FFF2-40B4-BE49-F238E27FC236}">
                        <a16:creationId xmlns:a16="http://schemas.microsoft.com/office/drawing/2014/main" id="{63D8AC22-3D42-36AA-4AED-D44B244801FD}"/>
                      </a:ext>
                    </a:extLst>
                  </p:cNvPr>
                  <p:cNvGrpSpPr/>
                  <p:nvPr/>
                </p:nvGrpSpPr>
                <p:grpSpPr>
                  <a:xfrm rot="16200000" flipH="1">
                    <a:off x="386827" y="3756863"/>
                    <a:ext cx="1691026" cy="2007478"/>
                    <a:chOff x="6415077" y="1171530"/>
                    <a:chExt cx="1890380" cy="1890380"/>
                  </a:xfrm>
                </p:grpSpPr>
                <p:sp>
                  <p:nvSpPr>
                    <p:cNvPr id="21" name="Arc 20">
                      <a:extLst>
                        <a:ext uri="{FF2B5EF4-FFF2-40B4-BE49-F238E27FC236}">
                          <a16:creationId xmlns:a16="http://schemas.microsoft.com/office/drawing/2014/main" id="{39530ACA-AD1A-1AC1-579C-8D29669F6A18}"/>
                        </a:ext>
                      </a:extLst>
                    </p:cNvPr>
                    <p:cNvSpPr/>
                    <p:nvPr/>
                  </p:nvSpPr>
                  <p:spPr>
                    <a:xfrm>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Arc 21">
                      <a:extLst>
                        <a:ext uri="{FF2B5EF4-FFF2-40B4-BE49-F238E27FC236}">
                          <a16:creationId xmlns:a16="http://schemas.microsoft.com/office/drawing/2014/main" id="{F3C8BEA3-CABA-C34A-9AD7-01CF74D5CB00}"/>
                        </a:ext>
                      </a:extLst>
                    </p:cNvPr>
                    <p:cNvSpPr/>
                    <p:nvPr/>
                  </p:nvSpPr>
                  <p:spPr>
                    <a:xfrm flipH="1">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7" name="Arc 16">
                    <a:extLst>
                      <a:ext uri="{FF2B5EF4-FFF2-40B4-BE49-F238E27FC236}">
                        <a16:creationId xmlns:a16="http://schemas.microsoft.com/office/drawing/2014/main" id="{45D0D257-98A7-A7FD-AB2E-4A91518F69D1}"/>
                      </a:ext>
                    </a:extLst>
                  </p:cNvPr>
                  <p:cNvSpPr/>
                  <p:nvPr/>
                </p:nvSpPr>
                <p:spPr>
                  <a:xfrm rot="5400000" flipH="1">
                    <a:off x="3114163" y="5332299"/>
                    <a:ext cx="1251885" cy="1799518"/>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057333F5-C577-833D-E0FE-4A41322C941F}"/>
                      </a:ext>
                    </a:extLst>
                  </p:cNvPr>
                  <p:cNvCxnSpPr>
                    <a:cxnSpLocks/>
                  </p:cNvCxnSpPr>
                  <p:nvPr/>
                </p:nvCxnSpPr>
                <p:spPr>
                  <a:xfrm flipH="1">
                    <a:off x="1941052" y="2223331"/>
                    <a:ext cx="89369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B06B947-0873-6453-B5E5-4516AC55FA47}"/>
                      </a:ext>
                    </a:extLst>
                  </p:cNvPr>
                  <p:cNvCxnSpPr>
                    <a:cxnSpLocks/>
                  </p:cNvCxnSpPr>
                  <p:nvPr/>
                </p:nvCxnSpPr>
                <p:spPr>
                  <a:xfrm flipH="1">
                    <a:off x="1216868" y="3915088"/>
                    <a:ext cx="966109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9189379-0D9B-8AEF-E7F0-9BD6799EAA83}"/>
                      </a:ext>
                    </a:extLst>
                  </p:cNvPr>
                  <p:cNvCxnSpPr>
                    <a:cxnSpLocks/>
                    <a:stCxn id="17" idx="2"/>
                  </p:cNvCxnSpPr>
                  <p:nvPr/>
                </p:nvCxnSpPr>
                <p:spPr>
                  <a:xfrm flipH="1" flipV="1">
                    <a:off x="1216868" y="5605864"/>
                    <a:ext cx="2523238" cy="2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25" name="Oval 24" descr="timeline markers">
              <a:extLst>
                <a:ext uri="{FF2B5EF4-FFF2-40B4-BE49-F238E27FC236}">
                  <a16:creationId xmlns:a16="http://schemas.microsoft.com/office/drawing/2014/main" id="{0A838F33-4C8C-86FA-D9DB-DD02CAA33017}"/>
                </a:ext>
              </a:extLst>
            </p:cNvPr>
            <p:cNvSpPr/>
            <p:nvPr userDrawn="1"/>
          </p:nvSpPr>
          <p:spPr>
            <a:xfrm flipH="1">
              <a:off x="1003747" y="1350041"/>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6" name="Oval 25" descr="timeline markers">
              <a:extLst>
                <a:ext uri="{FF2B5EF4-FFF2-40B4-BE49-F238E27FC236}">
                  <a16:creationId xmlns:a16="http://schemas.microsoft.com/office/drawing/2014/main" id="{701CEB4A-C5FA-2228-B816-1741B6C32365}"/>
                </a:ext>
              </a:extLst>
            </p:cNvPr>
            <p:cNvSpPr/>
            <p:nvPr userDrawn="1"/>
          </p:nvSpPr>
          <p:spPr>
            <a:xfrm flipH="1">
              <a:off x="4552816" y="613952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7" name="Oval 26" descr="timeline markers">
              <a:extLst>
                <a:ext uri="{FF2B5EF4-FFF2-40B4-BE49-F238E27FC236}">
                  <a16:creationId xmlns:a16="http://schemas.microsoft.com/office/drawing/2014/main" id="{FCF31CB5-F60A-A726-23C1-1DC9B89DF00A}"/>
                </a:ext>
              </a:extLst>
            </p:cNvPr>
            <p:cNvSpPr/>
            <p:nvPr userDrawn="1"/>
          </p:nvSpPr>
          <p:spPr>
            <a:xfrm flipH="1">
              <a:off x="6162090" y="2132914"/>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8" name="Oval 27" descr="timeline markers">
              <a:extLst>
                <a:ext uri="{FF2B5EF4-FFF2-40B4-BE49-F238E27FC236}">
                  <a16:creationId xmlns:a16="http://schemas.microsoft.com/office/drawing/2014/main" id="{0D13D444-C5B3-9645-F323-18377E8881B8}"/>
                </a:ext>
              </a:extLst>
            </p:cNvPr>
            <p:cNvSpPr/>
            <p:nvPr userDrawn="1"/>
          </p:nvSpPr>
          <p:spPr>
            <a:xfrm flipH="1">
              <a:off x="9810032" y="2132914"/>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9" name="Oval 28" descr="timeline markers">
              <a:extLst>
                <a:ext uri="{FF2B5EF4-FFF2-40B4-BE49-F238E27FC236}">
                  <a16:creationId xmlns:a16="http://schemas.microsoft.com/office/drawing/2014/main" id="{E43D2186-2D3F-89CE-86E1-397A3DF02671}"/>
                </a:ext>
              </a:extLst>
            </p:cNvPr>
            <p:cNvSpPr/>
            <p:nvPr userDrawn="1"/>
          </p:nvSpPr>
          <p:spPr>
            <a:xfrm flipH="1">
              <a:off x="9810032" y="383670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30" name="Oval 29" descr="timeline markers">
              <a:extLst>
                <a:ext uri="{FF2B5EF4-FFF2-40B4-BE49-F238E27FC236}">
                  <a16:creationId xmlns:a16="http://schemas.microsoft.com/office/drawing/2014/main" id="{4F95576B-6888-4BF6-ACB1-8FDB20F0A0CF}"/>
                </a:ext>
              </a:extLst>
            </p:cNvPr>
            <p:cNvSpPr/>
            <p:nvPr userDrawn="1"/>
          </p:nvSpPr>
          <p:spPr>
            <a:xfrm flipH="1">
              <a:off x="6162090" y="383670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31" name="Oval 30" descr="timeline markers">
              <a:extLst>
                <a:ext uri="{FF2B5EF4-FFF2-40B4-BE49-F238E27FC236}">
                  <a16:creationId xmlns:a16="http://schemas.microsoft.com/office/drawing/2014/main" id="{81194BAC-8E0B-EF9B-C5CE-E9F4CE86A51B}"/>
                </a:ext>
              </a:extLst>
            </p:cNvPr>
            <p:cNvSpPr/>
            <p:nvPr userDrawn="1"/>
          </p:nvSpPr>
          <p:spPr>
            <a:xfrm flipH="1">
              <a:off x="2512199" y="3831770"/>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grpSp>
      <p:sp>
        <p:nvSpPr>
          <p:cNvPr id="3" name="Oval 2">
            <a:extLst>
              <a:ext uri="{FF2B5EF4-FFF2-40B4-BE49-F238E27FC236}">
                <a16:creationId xmlns:a16="http://schemas.microsoft.com/office/drawing/2014/main" id="{023E61BF-74EE-3ADD-E392-2C9465FB4F02}"/>
              </a:ext>
              <a:ext uri="{C183D7F6-B498-43B3-948B-1728B52AA6E4}">
                <adec:decorative xmlns:adec="http://schemas.microsoft.com/office/drawing/2017/decorative" val="1"/>
              </a:ext>
            </a:extLst>
          </p:cNvPr>
          <p:cNvSpPr/>
          <p:nvPr/>
        </p:nvSpPr>
        <p:spPr>
          <a:xfrm>
            <a:off x="4917482" y="4272898"/>
            <a:ext cx="840963" cy="840963"/>
          </a:xfrm>
          <a:prstGeom prst="ellipse">
            <a:avLst/>
          </a:prstGeom>
          <a:solidFill>
            <a:schemeClr val="accent1">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DFA80D7C-3D69-D8BC-1946-402154BA76A7}"/>
              </a:ext>
              <a:ext uri="{C183D7F6-B498-43B3-948B-1728B52AA6E4}">
                <adec:decorative xmlns:adec="http://schemas.microsoft.com/office/drawing/2017/decorative" val="1"/>
              </a:ext>
            </a:extLst>
          </p:cNvPr>
          <p:cNvSpPr/>
          <p:nvPr/>
        </p:nvSpPr>
        <p:spPr>
          <a:xfrm>
            <a:off x="1238105" y="4272898"/>
            <a:ext cx="840963" cy="840963"/>
          </a:xfrm>
          <a:prstGeom prst="ellipse">
            <a:avLst/>
          </a:prstGeom>
          <a:solidFill>
            <a:schemeClr val="accent3">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7B7E4537-34F5-716C-92EF-EC66B7EC28A9}"/>
              </a:ext>
              <a:ext uri="{C183D7F6-B498-43B3-948B-1728B52AA6E4}">
                <adec:decorative xmlns:adec="http://schemas.microsoft.com/office/drawing/2017/decorative" val="1"/>
              </a:ext>
            </a:extLst>
          </p:cNvPr>
          <p:cNvSpPr/>
          <p:nvPr/>
        </p:nvSpPr>
        <p:spPr>
          <a:xfrm>
            <a:off x="1238105" y="2477008"/>
            <a:ext cx="840963" cy="840963"/>
          </a:xfrm>
          <a:prstGeom prst="ellipse">
            <a:avLst/>
          </a:prstGeom>
          <a:solidFill>
            <a:schemeClr val="accent4">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52896C1E-894E-5831-C764-D33FB22B37C6}"/>
              </a:ext>
              <a:ext uri="{C183D7F6-B498-43B3-948B-1728B52AA6E4}">
                <adec:decorative xmlns:adec="http://schemas.microsoft.com/office/drawing/2017/decorative" val="1"/>
              </a:ext>
            </a:extLst>
          </p:cNvPr>
          <p:cNvSpPr/>
          <p:nvPr/>
        </p:nvSpPr>
        <p:spPr>
          <a:xfrm>
            <a:off x="4917482" y="2477008"/>
            <a:ext cx="840963" cy="84096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9DFD4B5F-4106-85CA-4CC0-CEE82EA4386E}"/>
              </a:ext>
              <a:ext uri="{C183D7F6-B498-43B3-948B-1728B52AA6E4}">
                <adec:decorative xmlns:adec="http://schemas.microsoft.com/office/drawing/2017/decorative" val="1"/>
              </a:ext>
            </a:extLst>
          </p:cNvPr>
          <p:cNvSpPr/>
          <p:nvPr/>
        </p:nvSpPr>
        <p:spPr>
          <a:xfrm>
            <a:off x="8417382" y="2477008"/>
            <a:ext cx="840963" cy="840963"/>
          </a:xfrm>
          <a:prstGeom prst="ellipse">
            <a:avLst/>
          </a:prstGeom>
          <a:solidFill>
            <a:schemeClr val="accent2">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4B066A74-C4F4-F28E-F914-069277FC0D5D}"/>
              </a:ext>
              <a:ext uri="{C183D7F6-B498-43B3-948B-1728B52AA6E4}">
                <adec:decorative xmlns:adec="http://schemas.microsoft.com/office/drawing/2017/decorative" val="1"/>
              </a:ext>
            </a:extLst>
          </p:cNvPr>
          <p:cNvSpPr/>
          <p:nvPr/>
        </p:nvSpPr>
        <p:spPr>
          <a:xfrm>
            <a:off x="8417382" y="4272898"/>
            <a:ext cx="840963" cy="840963"/>
          </a:xfrm>
          <a:prstGeom prst="ellipse">
            <a:avLst/>
          </a:prstGeom>
          <a:solidFill>
            <a:schemeClr val="accent6">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D5034111-896E-DD45-5B35-C6C001588AFE}"/>
              </a:ext>
              <a:ext uri="{C183D7F6-B498-43B3-948B-1728B52AA6E4}">
                <adec:decorative xmlns:adec="http://schemas.microsoft.com/office/drawing/2017/decorative" val="1"/>
              </a:ext>
            </a:extLst>
          </p:cNvPr>
          <p:cNvSpPr/>
          <p:nvPr/>
        </p:nvSpPr>
        <p:spPr>
          <a:xfrm>
            <a:off x="612935" y="329409"/>
            <a:ext cx="840963" cy="84096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128F8B15-95F3-B723-F609-DE8C2EF0F5CD}"/>
              </a:ext>
              <a:ext uri="{C183D7F6-B498-43B3-948B-1728B52AA6E4}">
                <adec:decorative xmlns:adec="http://schemas.microsoft.com/office/drawing/2017/decorative" val="1"/>
              </a:ext>
            </a:extLst>
          </p:cNvPr>
          <p:cNvSpPr/>
          <p:nvPr/>
        </p:nvSpPr>
        <p:spPr>
          <a:xfrm>
            <a:off x="4917482" y="5750417"/>
            <a:ext cx="840963" cy="840963"/>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017577-965B-4F93-A2EE-44D638A8C60A}"/>
              </a:ext>
            </a:extLst>
          </p:cNvPr>
          <p:cNvSpPr>
            <a:spLocks noGrp="1"/>
          </p:cNvSpPr>
          <p:nvPr>
            <p:ph type="title" hasCustomPrompt="1"/>
          </p:nvPr>
        </p:nvSpPr>
        <p:spPr>
          <a:xfrm>
            <a:off x="4561168" y="457199"/>
            <a:ext cx="7287931" cy="1317905"/>
          </a:xfrm>
        </p:spPr>
        <p:txBody>
          <a:bodyPr/>
          <a:lstStyle>
            <a:lvl1pPr algn="r">
              <a:defRPr/>
            </a:lvl1pPr>
          </a:lstStyle>
          <a:p>
            <a:r>
              <a:rPr lang="en-US" dirty="0"/>
              <a:t>Click to add title</a:t>
            </a:r>
          </a:p>
        </p:txBody>
      </p:sp>
      <p:sp>
        <p:nvSpPr>
          <p:cNvPr id="59" name="Picture Placeholder 34">
            <a:extLst>
              <a:ext uri="{FF2B5EF4-FFF2-40B4-BE49-F238E27FC236}">
                <a16:creationId xmlns:a16="http://schemas.microsoft.com/office/drawing/2014/main" id="{E846108A-BBFA-4FDA-9BAA-78AA09FEF2B1}"/>
              </a:ext>
            </a:extLst>
          </p:cNvPr>
          <p:cNvSpPr>
            <a:spLocks noGrp="1"/>
          </p:cNvSpPr>
          <p:nvPr>
            <p:ph type="pic" sz="quarter" idx="24"/>
          </p:nvPr>
        </p:nvSpPr>
        <p:spPr>
          <a:xfrm>
            <a:off x="762501" y="306053"/>
            <a:ext cx="887413" cy="889000"/>
          </a:xfrm>
        </p:spPr>
        <p:txBody>
          <a:bodyPr>
            <a:normAutofit/>
          </a:bodyPr>
          <a:lstStyle>
            <a:lvl1pPr marL="0" indent="0" algn="ctr">
              <a:buNone/>
              <a:defRPr sz="900"/>
            </a:lvl1pPr>
          </a:lstStyle>
          <a:p>
            <a:r>
              <a:rPr lang="en-US"/>
              <a:t>Click icon to add picture</a:t>
            </a:r>
            <a:endParaRPr lang="en-US" dirty="0"/>
          </a:p>
        </p:txBody>
      </p:sp>
      <p:sp>
        <p:nvSpPr>
          <p:cNvPr id="90" name="Text Placeholder 46">
            <a:extLst>
              <a:ext uri="{FF2B5EF4-FFF2-40B4-BE49-F238E27FC236}">
                <a16:creationId xmlns:a16="http://schemas.microsoft.com/office/drawing/2014/main" id="{FC7F0546-1415-48CA-8E73-91D3480ED57D}"/>
              </a:ext>
            </a:extLst>
          </p:cNvPr>
          <p:cNvSpPr>
            <a:spLocks noGrp="1"/>
          </p:cNvSpPr>
          <p:nvPr>
            <p:ph type="body" sz="quarter" idx="39" hasCustomPrompt="1"/>
          </p:nvPr>
        </p:nvSpPr>
        <p:spPr>
          <a:xfrm>
            <a:off x="1749692" y="411976"/>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89" name="Text Placeholder 39">
            <a:extLst>
              <a:ext uri="{FF2B5EF4-FFF2-40B4-BE49-F238E27FC236}">
                <a16:creationId xmlns:a16="http://schemas.microsoft.com/office/drawing/2014/main" id="{15177575-6B71-4584-8E0B-D151D973200D}"/>
              </a:ext>
            </a:extLst>
          </p:cNvPr>
          <p:cNvSpPr>
            <a:spLocks noGrp="1"/>
          </p:cNvSpPr>
          <p:nvPr>
            <p:ph type="body" sz="quarter" idx="38" hasCustomPrompt="1"/>
          </p:nvPr>
        </p:nvSpPr>
        <p:spPr>
          <a:xfrm>
            <a:off x="1749692" y="814919"/>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47" name="Picture Placeholder 34">
            <a:extLst>
              <a:ext uri="{FF2B5EF4-FFF2-40B4-BE49-F238E27FC236}">
                <a16:creationId xmlns:a16="http://schemas.microsoft.com/office/drawing/2014/main" id="{C38ECA3B-7319-4FDB-BCA5-42DE903E763C}"/>
              </a:ext>
            </a:extLst>
          </p:cNvPr>
          <p:cNvSpPr>
            <a:spLocks noGrp="1"/>
          </p:cNvSpPr>
          <p:nvPr>
            <p:ph type="pic" sz="quarter" idx="20"/>
          </p:nvPr>
        </p:nvSpPr>
        <p:spPr>
          <a:xfrm>
            <a:off x="1551364" y="2453724"/>
            <a:ext cx="887413" cy="889000"/>
          </a:xfrm>
        </p:spPr>
        <p:txBody>
          <a:bodyPr>
            <a:normAutofit/>
          </a:bodyPr>
          <a:lstStyle>
            <a:lvl1pPr marL="0" indent="0" algn="ctr">
              <a:buNone/>
              <a:defRPr sz="900"/>
            </a:lvl1pPr>
          </a:lstStyle>
          <a:p>
            <a:r>
              <a:rPr lang="en-US"/>
              <a:t>Click icon to add picture</a:t>
            </a:r>
            <a:endParaRPr lang="en-US" dirty="0"/>
          </a:p>
        </p:txBody>
      </p:sp>
      <p:sp>
        <p:nvSpPr>
          <p:cNvPr id="86" name="Text Placeholder 46">
            <a:extLst>
              <a:ext uri="{FF2B5EF4-FFF2-40B4-BE49-F238E27FC236}">
                <a16:creationId xmlns:a16="http://schemas.microsoft.com/office/drawing/2014/main" id="{0601897E-1B17-49DA-9E03-BCE007BD9ACC}"/>
              </a:ext>
            </a:extLst>
          </p:cNvPr>
          <p:cNvSpPr>
            <a:spLocks noGrp="1"/>
          </p:cNvSpPr>
          <p:nvPr>
            <p:ph type="body" sz="quarter" idx="35" hasCustomPrompt="1"/>
          </p:nvPr>
        </p:nvSpPr>
        <p:spPr>
          <a:xfrm>
            <a:off x="2553374" y="2477008"/>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85" name="Text Placeholder 39">
            <a:extLst>
              <a:ext uri="{FF2B5EF4-FFF2-40B4-BE49-F238E27FC236}">
                <a16:creationId xmlns:a16="http://schemas.microsoft.com/office/drawing/2014/main" id="{72308068-AAC7-4C44-AAF1-B2E1EC218C53}"/>
              </a:ext>
            </a:extLst>
          </p:cNvPr>
          <p:cNvSpPr>
            <a:spLocks noGrp="1"/>
          </p:cNvSpPr>
          <p:nvPr>
            <p:ph type="body" sz="quarter" idx="34" hasCustomPrompt="1"/>
          </p:nvPr>
        </p:nvSpPr>
        <p:spPr>
          <a:xfrm>
            <a:off x="2553374" y="2877635"/>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54" name="Picture Placeholder 34">
            <a:extLst>
              <a:ext uri="{FF2B5EF4-FFF2-40B4-BE49-F238E27FC236}">
                <a16:creationId xmlns:a16="http://schemas.microsoft.com/office/drawing/2014/main" id="{633BE360-454A-4A5C-9104-60910DAB61B5}"/>
              </a:ext>
            </a:extLst>
          </p:cNvPr>
          <p:cNvSpPr>
            <a:spLocks noGrp="1"/>
          </p:cNvSpPr>
          <p:nvPr>
            <p:ph type="pic" sz="quarter" idx="23"/>
          </p:nvPr>
        </p:nvSpPr>
        <p:spPr>
          <a:xfrm>
            <a:off x="1551364" y="4186831"/>
            <a:ext cx="887413" cy="889000"/>
          </a:xfrm>
        </p:spPr>
        <p:txBody>
          <a:bodyPr>
            <a:normAutofit/>
          </a:bodyPr>
          <a:lstStyle>
            <a:lvl1pPr marL="0" indent="0" algn="ctr">
              <a:buNone/>
              <a:defRPr sz="900"/>
            </a:lvl1pPr>
          </a:lstStyle>
          <a:p>
            <a:r>
              <a:rPr lang="en-US"/>
              <a:t>Click icon to add picture</a:t>
            </a:r>
            <a:endParaRPr lang="en-US" dirty="0"/>
          </a:p>
        </p:txBody>
      </p:sp>
      <p:sp>
        <p:nvSpPr>
          <p:cNvPr id="88" name="Text Placeholder 46">
            <a:extLst>
              <a:ext uri="{FF2B5EF4-FFF2-40B4-BE49-F238E27FC236}">
                <a16:creationId xmlns:a16="http://schemas.microsoft.com/office/drawing/2014/main" id="{9F9535F2-A766-44AF-9AD3-51BA2C6F2ED8}"/>
              </a:ext>
            </a:extLst>
          </p:cNvPr>
          <p:cNvSpPr>
            <a:spLocks noGrp="1"/>
          </p:cNvSpPr>
          <p:nvPr>
            <p:ph type="body" sz="quarter" idx="37" hasCustomPrompt="1"/>
          </p:nvPr>
        </p:nvSpPr>
        <p:spPr>
          <a:xfrm>
            <a:off x="2553374" y="4240861"/>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87" name="Text Placeholder 39">
            <a:extLst>
              <a:ext uri="{FF2B5EF4-FFF2-40B4-BE49-F238E27FC236}">
                <a16:creationId xmlns:a16="http://schemas.microsoft.com/office/drawing/2014/main" id="{19CE1DF1-96AA-415F-9715-D5354F419B53}"/>
              </a:ext>
            </a:extLst>
          </p:cNvPr>
          <p:cNvSpPr>
            <a:spLocks noGrp="1"/>
          </p:cNvSpPr>
          <p:nvPr>
            <p:ph type="body" sz="quarter" idx="36" hasCustomPrompt="1"/>
          </p:nvPr>
        </p:nvSpPr>
        <p:spPr>
          <a:xfrm>
            <a:off x="2553374" y="4641488"/>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46" name="Picture Placeholder 34">
            <a:extLst>
              <a:ext uri="{FF2B5EF4-FFF2-40B4-BE49-F238E27FC236}">
                <a16:creationId xmlns:a16="http://schemas.microsoft.com/office/drawing/2014/main" id="{55DF7ED3-48B8-48C6-A240-C3F0AF040540}"/>
              </a:ext>
            </a:extLst>
          </p:cNvPr>
          <p:cNvSpPr>
            <a:spLocks noGrp="1"/>
          </p:cNvSpPr>
          <p:nvPr>
            <p:ph type="pic" sz="quarter" idx="19"/>
          </p:nvPr>
        </p:nvSpPr>
        <p:spPr>
          <a:xfrm>
            <a:off x="5103465" y="2453724"/>
            <a:ext cx="887413" cy="889000"/>
          </a:xfrm>
        </p:spPr>
        <p:txBody>
          <a:bodyPr>
            <a:normAutofit/>
          </a:bodyPr>
          <a:lstStyle>
            <a:lvl1pPr marL="0" indent="0" algn="ctr">
              <a:buNone/>
              <a:defRPr sz="900"/>
            </a:lvl1pPr>
          </a:lstStyle>
          <a:p>
            <a:r>
              <a:rPr lang="en-US"/>
              <a:t>Click icon to add picture</a:t>
            </a:r>
            <a:endParaRPr lang="en-US" dirty="0"/>
          </a:p>
        </p:txBody>
      </p:sp>
      <p:sp>
        <p:nvSpPr>
          <p:cNvPr id="82" name="Text Placeholder 46">
            <a:extLst>
              <a:ext uri="{FF2B5EF4-FFF2-40B4-BE49-F238E27FC236}">
                <a16:creationId xmlns:a16="http://schemas.microsoft.com/office/drawing/2014/main" id="{60735320-27D8-4F8E-A024-598776C9D1C3}"/>
              </a:ext>
            </a:extLst>
          </p:cNvPr>
          <p:cNvSpPr>
            <a:spLocks noGrp="1"/>
          </p:cNvSpPr>
          <p:nvPr>
            <p:ph type="body" sz="quarter" idx="31" hasCustomPrompt="1"/>
          </p:nvPr>
        </p:nvSpPr>
        <p:spPr>
          <a:xfrm>
            <a:off x="6116956" y="2477008"/>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81" name="Text Placeholder 39">
            <a:extLst>
              <a:ext uri="{FF2B5EF4-FFF2-40B4-BE49-F238E27FC236}">
                <a16:creationId xmlns:a16="http://schemas.microsoft.com/office/drawing/2014/main" id="{CF686D19-A348-4080-A966-C34BC802E272}"/>
              </a:ext>
            </a:extLst>
          </p:cNvPr>
          <p:cNvSpPr>
            <a:spLocks noGrp="1"/>
          </p:cNvSpPr>
          <p:nvPr>
            <p:ph type="body" sz="quarter" idx="30" hasCustomPrompt="1"/>
          </p:nvPr>
        </p:nvSpPr>
        <p:spPr>
          <a:xfrm>
            <a:off x="6116956" y="2877635"/>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53" name="Picture Placeholder 34">
            <a:extLst>
              <a:ext uri="{FF2B5EF4-FFF2-40B4-BE49-F238E27FC236}">
                <a16:creationId xmlns:a16="http://schemas.microsoft.com/office/drawing/2014/main" id="{65A0AFA3-6580-43C1-B098-2C7BCA9F6C75}"/>
              </a:ext>
            </a:extLst>
          </p:cNvPr>
          <p:cNvSpPr>
            <a:spLocks noGrp="1"/>
          </p:cNvSpPr>
          <p:nvPr>
            <p:ph type="pic" sz="quarter" idx="22"/>
          </p:nvPr>
        </p:nvSpPr>
        <p:spPr>
          <a:xfrm>
            <a:off x="5103465" y="4186831"/>
            <a:ext cx="887413" cy="889000"/>
          </a:xfrm>
        </p:spPr>
        <p:txBody>
          <a:bodyPr>
            <a:normAutofit/>
          </a:bodyPr>
          <a:lstStyle>
            <a:lvl1pPr marL="0" indent="0" algn="ctr">
              <a:buNone/>
              <a:defRPr sz="900"/>
            </a:lvl1pPr>
          </a:lstStyle>
          <a:p>
            <a:r>
              <a:rPr lang="en-US"/>
              <a:t>Click icon to add picture</a:t>
            </a:r>
            <a:endParaRPr lang="en-US" dirty="0"/>
          </a:p>
        </p:txBody>
      </p:sp>
      <p:sp>
        <p:nvSpPr>
          <p:cNvPr id="80" name="Text Placeholder 46">
            <a:extLst>
              <a:ext uri="{FF2B5EF4-FFF2-40B4-BE49-F238E27FC236}">
                <a16:creationId xmlns:a16="http://schemas.microsoft.com/office/drawing/2014/main" id="{752DFA8A-D6FA-4ECD-9E35-F71EA4E99C77}"/>
              </a:ext>
            </a:extLst>
          </p:cNvPr>
          <p:cNvSpPr>
            <a:spLocks noGrp="1"/>
          </p:cNvSpPr>
          <p:nvPr>
            <p:ph type="body" sz="quarter" idx="29" hasCustomPrompt="1"/>
          </p:nvPr>
        </p:nvSpPr>
        <p:spPr>
          <a:xfrm>
            <a:off x="6116956" y="4240861"/>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79" name="Text Placeholder 39">
            <a:extLst>
              <a:ext uri="{FF2B5EF4-FFF2-40B4-BE49-F238E27FC236}">
                <a16:creationId xmlns:a16="http://schemas.microsoft.com/office/drawing/2014/main" id="{626608D9-0200-4530-A392-8778E0D04406}"/>
              </a:ext>
            </a:extLst>
          </p:cNvPr>
          <p:cNvSpPr>
            <a:spLocks noGrp="1"/>
          </p:cNvSpPr>
          <p:nvPr>
            <p:ph type="body" sz="quarter" idx="28" hasCustomPrompt="1"/>
          </p:nvPr>
        </p:nvSpPr>
        <p:spPr>
          <a:xfrm>
            <a:off x="6116956" y="4641488"/>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60" name="Picture Placeholder 34">
            <a:extLst>
              <a:ext uri="{FF2B5EF4-FFF2-40B4-BE49-F238E27FC236}">
                <a16:creationId xmlns:a16="http://schemas.microsoft.com/office/drawing/2014/main" id="{06FACEF4-EC76-40B1-ABAB-DFB9AB1C6F8C}"/>
              </a:ext>
            </a:extLst>
          </p:cNvPr>
          <p:cNvSpPr>
            <a:spLocks noGrp="1"/>
          </p:cNvSpPr>
          <p:nvPr>
            <p:ph type="pic" sz="quarter" idx="25"/>
          </p:nvPr>
        </p:nvSpPr>
        <p:spPr>
          <a:xfrm>
            <a:off x="5103465" y="5749817"/>
            <a:ext cx="887413" cy="889000"/>
          </a:xfrm>
        </p:spPr>
        <p:txBody>
          <a:bodyPr>
            <a:normAutofit/>
          </a:bodyPr>
          <a:lstStyle>
            <a:lvl1pPr marL="0" indent="0" algn="ctr">
              <a:buNone/>
              <a:defRPr sz="900"/>
            </a:lvl1pPr>
          </a:lstStyle>
          <a:p>
            <a:r>
              <a:rPr lang="en-US"/>
              <a:t>Click icon to add picture</a:t>
            </a:r>
            <a:endParaRPr lang="en-US" dirty="0"/>
          </a:p>
        </p:txBody>
      </p:sp>
      <p:sp>
        <p:nvSpPr>
          <p:cNvPr id="84" name="Text Placeholder 46">
            <a:extLst>
              <a:ext uri="{FF2B5EF4-FFF2-40B4-BE49-F238E27FC236}">
                <a16:creationId xmlns:a16="http://schemas.microsoft.com/office/drawing/2014/main" id="{4E33188F-DB97-4480-8F80-07EABC10A011}"/>
              </a:ext>
            </a:extLst>
          </p:cNvPr>
          <p:cNvSpPr>
            <a:spLocks noGrp="1"/>
          </p:cNvSpPr>
          <p:nvPr>
            <p:ph type="body" sz="quarter" idx="33" hasCustomPrompt="1"/>
          </p:nvPr>
        </p:nvSpPr>
        <p:spPr>
          <a:xfrm>
            <a:off x="6116956" y="5750417"/>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83" name="Text Placeholder 39">
            <a:extLst>
              <a:ext uri="{FF2B5EF4-FFF2-40B4-BE49-F238E27FC236}">
                <a16:creationId xmlns:a16="http://schemas.microsoft.com/office/drawing/2014/main" id="{EAAFD4E3-0D64-4DC4-AC95-C45ABD2AE6F9}"/>
              </a:ext>
            </a:extLst>
          </p:cNvPr>
          <p:cNvSpPr>
            <a:spLocks noGrp="1"/>
          </p:cNvSpPr>
          <p:nvPr>
            <p:ph type="body" sz="quarter" idx="32" hasCustomPrompt="1"/>
          </p:nvPr>
        </p:nvSpPr>
        <p:spPr>
          <a:xfrm>
            <a:off x="6116956" y="6138282"/>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43" name="Picture Placeholder 34">
            <a:extLst>
              <a:ext uri="{FF2B5EF4-FFF2-40B4-BE49-F238E27FC236}">
                <a16:creationId xmlns:a16="http://schemas.microsoft.com/office/drawing/2014/main" id="{2D1EF856-2381-405C-A913-80809E59AAB1}"/>
              </a:ext>
            </a:extLst>
          </p:cNvPr>
          <p:cNvSpPr>
            <a:spLocks noGrp="1"/>
          </p:cNvSpPr>
          <p:nvPr>
            <p:ph type="pic" sz="quarter" idx="11"/>
          </p:nvPr>
        </p:nvSpPr>
        <p:spPr>
          <a:xfrm>
            <a:off x="8655566" y="2453724"/>
            <a:ext cx="887413" cy="889000"/>
          </a:xfrm>
        </p:spPr>
        <p:txBody>
          <a:bodyPr>
            <a:normAutofit/>
          </a:bodyPr>
          <a:lstStyle>
            <a:lvl1pPr marL="0" indent="0" algn="ctr">
              <a:buNone/>
              <a:defRPr sz="900"/>
            </a:lvl1pPr>
          </a:lstStyle>
          <a:p>
            <a:r>
              <a:rPr lang="en-US"/>
              <a:t>Click icon to add picture</a:t>
            </a:r>
            <a:endParaRPr lang="en-US" dirty="0"/>
          </a:p>
        </p:txBody>
      </p:sp>
      <p:sp>
        <p:nvSpPr>
          <p:cNvPr id="78" name="Text Placeholder 46">
            <a:extLst>
              <a:ext uri="{FF2B5EF4-FFF2-40B4-BE49-F238E27FC236}">
                <a16:creationId xmlns:a16="http://schemas.microsoft.com/office/drawing/2014/main" id="{716BD719-7234-4908-ABBF-43004C9CA957}"/>
              </a:ext>
            </a:extLst>
          </p:cNvPr>
          <p:cNvSpPr>
            <a:spLocks noGrp="1"/>
          </p:cNvSpPr>
          <p:nvPr>
            <p:ph type="body" sz="quarter" idx="27" hasCustomPrompt="1"/>
          </p:nvPr>
        </p:nvSpPr>
        <p:spPr>
          <a:xfrm>
            <a:off x="9710761" y="2477008"/>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77" name="Text Placeholder 39">
            <a:extLst>
              <a:ext uri="{FF2B5EF4-FFF2-40B4-BE49-F238E27FC236}">
                <a16:creationId xmlns:a16="http://schemas.microsoft.com/office/drawing/2014/main" id="{F9B127AA-A9E2-41AB-8FAE-D787CE0242BD}"/>
              </a:ext>
            </a:extLst>
          </p:cNvPr>
          <p:cNvSpPr>
            <a:spLocks noGrp="1"/>
          </p:cNvSpPr>
          <p:nvPr>
            <p:ph type="body" sz="quarter" idx="26" hasCustomPrompt="1"/>
          </p:nvPr>
        </p:nvSpPr>
        <p:spPr>
          <a:xfrm>
            <a:off x="9710761" y="2877635"/>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52" name="Picture Placeholder 34">
            <a:extLst>
              <a:ext uri="{FF2B5EF4-FFF2-40B4-BE49-F238E27FC236}">
                <a16:creationId xmlns:a16="http://schemas.microsoft.com/office/drawing/2014/main" id="{90EC8BEC-DD26-4CF5-9BA3-62FB1DE4E8F3}"/>
              </a:ext>
            </a:extLst>
          </p:cNvPr>
          <p:cNvSpPr>
            <a:spLocks noGrp="1"/>
          </p:cNvSpPr>
          <p:nvPr>
            <p:ph type="pic" sz="quarter" idx="21"/>
          </p:nvPr>
        </p:nvSpPr>
        <p:spPr>
          <a:xfrm>
            <a:off x="8655566" y="4186831"/>
            <a:ext cx="887413" cy="889000"/>
          </a:xfrm>
        </p:spPr>
        <p:txBody>
          <a:bodyPr>
            <a:normAutofit/>
          </a:bodyPr>
          <a:lstStyle>
            <a:lvl1pPr marL="0" indent="0" algn="ctr">
              <a:buNone/>
              <a:defRPr sz="900"/>
            </a:lvl1pPr>
          </a:lstStyle>
          <a:p>
            <a:r>
              <a:rPr lang="en-US"/>
              <a:t>Click icon to add picture</a:t>
            </a:r>
            <a:endParaRPr lang="en-US" dirty="0"/>
          </a:p>
        </p:txBody>
      </p:sp>
      <p:sp>
        <p:nvSpPr>
          <p:cNvPr id="45" name="Text Placeholder 46">
            <a:extLst>
              <a:ext uri="{FF2B5EF4-FFF2-40B4-BE49-F238E27FC236}">
                <a16:creationId xmlns:a16="http://schemas.microsoft.com/office/drawing/2014/main" id="{55B6C77E-DBDB-42A4-9B9B-3F2CF47584F0}"/>
              </a:ext>
            </a:extLst>
          </p:cNvPr>
          <p:cNvSpPr>
            <a:spLocks noGrp="1"/>
          </p:cNvSpPr>
          <p:nvPr>
            <p:ph type="body" sz="quarter" idx="18" hasCustomPrompt="1"/>
          </p:nvPr>
        </p:nvSpPr>
        <p:spPr>
          <a:xfrm>
            <a:off x="9710761" y="4240861"/>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44" name="Text Placeholder 39">
            <a:extLst>
              <a:ext uri="{FF2B5EF4-FFF2-40B4-BE49-F238E27FC236}">
                <a16:creationId xmlns:a16="http://schemas.microsoft.com/office/drawing/2014/main" id="{34FBB9E9-CEBE-45B8-BF68-9E764AEF4CBC}"/>
              </a:ext>
            </a:extLst>
          </p:cNvPr>
          <p:cNvSpPr>
            <a:spLocks noGrp="1"/>
          </p:cNvSpPr>
          <p:nvPr>
            <p:ph type="body" sz="quarter" idx="14" hasCustomPrompt="1"/>
          </p:nvPr>
        </p:nvSpPr>
        <p:spPr>
          <a:xfrm>
            <a:off x="9710761" y="4641488"/>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Tree>
    <p:extLst>
      <p:ext uri="{BB962C8B-B14F-4D97-AF65-F5344CB8AC3E}">
        <p14:creationId xmlns:p14="http://schemas.microsoft.com/office/powerpoint/2010/main" val="1906555320"/>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72">
          <p15:clr>
            <a:srgbClr val="5ACBF0"/>
          </p15:clr>
        </p15:guide>
        <p15:guide id="6" pos="2064">
          <p15:clr>
            <a:srgbClr val="5ACBF0"/>
          </p15:clr>
        </p15:guide>
        <p15:guide id="7" pos="1776">
          <p15:clr>
            <a:srgbClr val="5ACBF0"/>
          </p15:clr>
        </p15:guide>
        <p15:guide id="8" pos="5616">
          <p15:clr>
            <a:srgbClr val="5ACBF0"/>
          </p15:clr>
        </p15:guide>
        <p15:guide id="9" pos="5928">
          <p15:clr>
            <a:srgbClr val="5ACBF0"/>
          </p15:clr>
        </p15:guide>
        <p15:guide id="10" pos="144">
          <p15:clr>
            <a:srgbClr val="5ACBF0"/>
          </p15:clr>
        </p15:guide>
        <p15:guide id="11" orient="horz" pos="4200">
          <p15:clr>
            <a:srgbClr val="5ACBF0"/>
          </p15:clr>
        </p15:guide>
        <p15:guide id="12" pos="7536">
          <p15:clr>
            <a:srgbClr val="5ACBF0"/>
          </p15:clr>
        </p15:guide>
        <p15:guide id="13" orient="horz" pos="14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635ADE-C42D-4A3C-B009-C31506D98AED}" type="datetimeFigureOut">
              <a:rPr lang="en-GB" smtClean="0"/>
              <a:t>25/11/2024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531812" y="4529540"/>
            <a:ext cx="779767" cy="365125"/>
          </a:xfrm>
        </p:spPr>
        <p:txBody>
          <a:bodyPr/>
          <a:lstStyle/>
          <a:p>
            <a:fld id="{ABAAE46E-5D33-4BE4-BD96-41DA96348160}" type="slidenum">
              <a:rPr lang="en-GB" smtClean="0"/>
              <a:t>‹#›</a:t>
            </a:fld>
            <a:endParaRPr lang="en-GB"/>
          </a:p>
        </p:txBody>
      </p:sp>
    </p:spTree>
    <p:extLst>
      <p:ext uri="{BB962C8B-B14F-4D97-AF65-F5344CB8AC3E}">
        <p14:creationId xmlns:p14="http://schemas.microsoft.com/office/powerpoint/2010/main" val="28456313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4036C-9E7C-4FFC-99FA-414B61E345DD}" type="datetimeFigureOut">
              <a:rPr lang="en-US" smtClean="0"/>
              <a:t>11/25/2024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BAAE46E-5D33-4BE4-BD96-41DA96348160}" type="slidenum">
              <a:rPr lang="en-GB" smtClean="0"/>
              <a:t>‹#›</a:t>
            </a:fld>
            <a:endParaRPr lang="en-GB"/>
          </a:p>
        </p:txBody>
      </p:sp>
    </p:spTree>
    <p:extLst>
      <p:ext uri="{BB962C8B-B14F-4D97-AF65-F5344CB8AC3E}">
        <p14:creationId xmlns:p14="http://schemas.microsoft.com/office/powerpoint/2010/main" val="11092027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635ADE-C42D-4A3C-B009-C31506D98AED}" type="datetimeFigureOut">
              <a:rPr lang="en-GB" smtClean="0"/>
              <a:t>25/11/2024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AAE46E-5D33-4BE4-BD96-41DA96348160}" type="slidenum">
              <a:rPr lang="en-GB" smtClean="0"/>
              <a:t>‹#›</a:t>
            </a:fld>
            <a:endParaRPr lang="en-GB"/>
          </a:p>
        </p:txBody>
      </p:sp>
    </p:spTree>
    <p:extLst>
      <p:ext uri="{BB962C8B-B14F-4D97-AF65-F5344CB8AC3E}">
        <p14:creationId xmlns:p14="http://schemas.microsoft.com/office/powerpoint/2010/main" val="2264569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635ADE-C42D-4A3C-B009-C31506D98AED}" type="datetimeFigureOut">
              <a:rPr lang="en-GB" smtClean="0"/>
              <a:t>25/11/2024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AAE46E-5D33-4BE4-BD96-41DA96348160}"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458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ayout 2">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2F74C26D-17C1-BDA0-19BD-8D0D7B66B8AC}"/>
              </a:ext>
              <a:ext uri="{C183D7F6-B498-43B3-948B-1728B52AA6E4}">
                <adec:decorative xmlns:adec="http://schemas.microsoft.com/office/drawing/2017/decorative" val="1"/>
              </a:ext>
            </a:extLst>
          </p:cNvPr>
          <p:cNvGrpSpPr/>
          <p:nvPr/>
        </p:nvGrpSpPr>
        <p:grpSpPr>
          <a:xfrm>
            <a:off x="976547" y="1458965"/>
            <a:ext cx="10278189" cy="5752254"/>
            <a:chOff x="976547" y="1458965"/>
            <a:chExt cx="10278189" cy="5752254"/>
          </a:xfrm>
        </p:grpSpPr>
        <p:grpSp>
          <p:nvGrpSpPr>
            <p:cNvPr id="9" name="Group 8" descr="timeline">
              <a:extLst>
                <a:ext uri="{FF2B5EF4-FFF2-40B4-BE49-F238E27FC236}">
                  <a16:creationId xmlns:a16="http://schemas.microsoft.com/office/drawing/2014/main" id="{951A9006-1AA5-8FDD-7DF7-819B24CF74B4}"/>
                </a:ext>
              </a:extLst>
            </p:cNvPr>
            <p:cNvGrpSpPr/>
            <p:nvPr userDrawn="1"/>
          </p:nvGrpSpPr>
          <p:grpSpPr>
            <a:xfrm>
              <a:off x="976547" y="1458965"/>
              <a:ext cx="10278189" cy="5752254"/>
              <a:chOff x="976547" y="1458965"/>
              <a:chExt cx="10278189" cy="5752254"/>
            </a:xfrm>
          </p:grpSpPr>
          <p:grpSp>
            <p:nvGrpSpPr>
              <p:cNvPr id="10" name="Group 9">
                <a:extLst>
                  <a:ext uri="{FF2B5EF4-FFF2-40B4-BE49-F238E27FC236}">
                    <a16:creationId xmlns:a16="http://schemas.microsoft.com/office/drawing/2014/main" id="{ADD408A8-97F2-7E05-F618-3BB598061DEA}"/>
                  </a:ext>
                </a:extLst>
              </p:cNvPr>
              <p:cNvGrpSpPr/>
              <p:nvPr/>
            </p:nvGrpSpPr>
            <p:grpSpPr>
              <a:xfrm rot="5400000" flipH="1">
                <a:off x="9555848" y="2219844"/>
                <a:ext cx="1624126" cy="1773651"/>
                <a:chOff x="6415077" y="1171530"/>
                <a:chExt cx="1890380" cy="1890380"/>
              </a:xfrm>
            </p:grpSpPr>
            <p:sp>
              <p:nvSpPr>
                <p:cNvPr id="19" name="Arc 18">
                  <a:extLst>
                    <a:ext uri="{FF2B5EF4-FFF2-40B4-BE49-F238E27FC236}">
                      <a16:creationId xmlns:a16="http://schemas.microsoft.com/office/drawing/2014/main" id="{D77258D4-274F-76CE-B5FA-8B62FC13BF3A}"/>
                    </a:ext>
                  </a:extLst>
                </p:cNvPr>
                <p:cNvSpPr/>
                <p:nvPr/>
              </p:nvSpPr>
              <p:spPr>
                <a:xfrm>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Arc 19">
                  <a:extLst>
                    <a:ext uri="{FF2B5EF4-FFF2-40B4-BE49-F238E27FC236}">
                      <a16:creationId xmlns:a16="http://schemas.microsoft.com/office/drawing/2014/main" id="{ED37F8D3-A985-DE19-B607-FF73FF4E1DA1}"/>
                    </a:ext>
                  </a:extLst>
                </p:cNvPr>
                <p:cNvSpPr/>
                <p:nvPr/>
              </p:nvSpPr>
              <p:spPr>
                <a:xfrm flipH="1">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CCA47E25-A2AE-4878-E96E-6F761C04E974}"/>
                  </a:ext>
                </a:extLst>
              </p:cNvPr>
              <p:cNvGrpSpPr/>
              <p:nvPr/>
            </p:nvGrpSpPr>
            <p:grpSpPr>
              <a:xfrm rot="16200000" flipH="1">
                <a:off x="1051310" y="3843465"/>
                <a:ext cx="1624126" cy="1773651"/>
                <a:chOff x="6415077" y="1171530"/>
                <a:chExt cx="1890380" cy="1890380"/>
              </a:xfrm>
            </p:grpSpPr>
            <p:sp>
              <p:nvSpPr>
                <p:cNvPr id="17" name="Arc 16">
                  <a:extLst>
                    <a:ext uri="{FF2B5EF4-FFF2-40B4-BE49-F238E27FC236}">
                      <a16:creationId xmlns:a16="http://schemas.microsoft.com/office/drawing/2014/main" id="{DFA60F46-4355-4061-61A1-068B43E6F976}"/>
                    </a:ext>
                  </a:extLst>
                </p:cNvPr>
                <p:cNvSpPr/>
                <p:nvPr/>
              </p:nvSpPr>
              <p:spPr>
                <a:xfrm>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Arc 17">
                  <a:extLst>
                    <a:ext uri="{FF2B5EF4-FFF2-40B4-BE49-F238E27FC236}">
                      <a16:creationId xmlns:a16="http://schemas.microsoft.com/office/drawing/2014/main" id="{A177BC1C-BB13-ECE7-6D9E-DB1A363D6E85}"/>
                    </a:ext>
                  </a:extLst>
                </p:cNvPr>
                <p:cNvSpPr/>
                <p:nvPr/>
              </p:nvSpPr>
              <p:spPr>
                <a:xfrm flipH="1">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2" name="Arc 6">
                <a:extLst>
                  <a:ext uri="{FF2B5EF4-FFF2-40B4-BE49-F238E27FC236}">
                    <a16:creationId xmlns:a16="http://schemas.microsoft.com/office/drawing/2014/main" id="{8EAF3EDC-C75F-ACC6-C4FB-703F6A573A10}"/>
                  </a:ext>
                </a:extLst>
              </p:cNvPr>
              <p:cNvSpPr/>
              <p:nvPr/>
            </p:nvSpPr>
            <p:spPr>
              <a:xfrm rot="16200000" flipH="1">
                <a:off x="1705996" y="1478703"/>
                <a:ext cx="834433" cy="794957"/>
              </a:xfrm>
              <a:custGeom>
                <a:avLst/>
                <a:gdLst>
                  <a:gd name="connsiteX0" fmla="*/ 834432 w 1668865"/>
                  <a:gd name="connsiteY0" fmla="*/ 0 h 1589914"/>
                  <a:gd name="connsiteX1" fmla="*/ 1668865 w 1668865"/>
                  <a:gd name="connsiteY1" fmla="*/ 794957 h 1589914"/>
                  <a:gd name="connsiteX2" fmla="*/ 834433 w 1668865"/>
                  <a:gd name="connsiteY2" fmla="*/ 794957 h 1589914"/>
                  <a:gd name="connsiteX3" fmla="*/ 834432 w 1668865"/>
                  <a:gd name="connsiteY3" fmla="*/ 0 h 1589914"/>
                  <a:gd name="connsiteX0" fmla="*/ 834432 w 1668865"/>
                  <a:gd name="connsiteY0" fmla="*/ 0 h 1589914"/>
                  <a:gd name="connsiteX1" fmla="*/ 1668865 w 1668865"/>
                  <a:gd name="connsiteY1" fmla="*/ 794957 h 1589914"/>
                  <a:gd name="connsiteX0" fmla="*/ 0 w 834433"/>
                  <a:gd name="connsiteY0" fmla="*/ 0 h 794957"/>
                  <a:gd name="connsiteX1" fmla="*/ 834433 w 834433"/>
                  <a:gd name="connsiteY1" fmla="*/ 794957 h 794957"/>
                  <a:gd name="connsiteX2" fmla="*/ 1 w 834433"/>
                  <a:gd name="connsiteY2" fmla="*/ 794957 h 794957"/>
                  <a:gd name="connsiteX3" fmla="*/ 0 w 834433"/>
                  <a:gd name="connsiteY3" fmla="*/ 0 h 794957"/>
                  <a:gd name="connsiteX0" fmla="*/ 64295 w 834433"/>
                  <a:gd name="connsiteY0" fmla="*/ 0 h 794957"/>
                  <a:gd name="connsiteX1" fmla="*/ 834433 w 834433"/>
                  <a:gd name="connsiteY1" fmla="*/ 794957 h 794957"/>
                </a:gdLst>
                <a:ahLst/>
                <a:cxnLst>
                  <a:cxn ang="0">
                    <a:pos x="connsiteX0" y="connsiteY0"/>
                  </a:cxn>
                  <a:cxn ang="0">
                    <a:pos x="connsiteX1" y="connsiteY1"/>
                  </a:cxn>
                </a:cxnLst>
                <a:rect l="l" t="t" r="r" b="b"/>
                <a:pathLst>
                  <a:path w="834433" h="794957" stroke="0" extrusionOk="0">
                    <a:moveTo>
                      <a:pt x="0" y="0"/>
                    </a:moveTo>
                    <a:cubicBezTo>
                      <a:pt x="460845" y="0"/>
                      <a:pt x="834433" y="355914"/>
                      <a:pt x="834433" y="794957"/>
                    </a:cubicBezTo>
                    <a:lnTo>
                      <a:pt x="1" y="794957"/>
                    </a:lnTo>
                    <a:cubicBezTo>
                      <a:pt x="1" y="529971"/>
                      <a:pt x="0" y="264986"/>
                      <a:pt x="0" y="0"/>
                    </a:cubicBezTo>
                    <a:close/>
                  </a:path>
                  <a:path w="834433" h="794957" fill="none">
                    <a:moveTo>
                      <a:pt x="64295" y="0"/>
                    </a:moveTo>
                    <a:cubicBezTo>
                      <a:pt x="525140" y="0"/>
                      <a:pt x="834433" y="355914"/>
                      <a:pt x="834433" y="794957"/>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Arc 12">
                <a:extLst>
                  <a:ext uri="{FF2B5EF4-FFF2-40B4-BE49-F238E27FC236}">
                    <a16:creationId xmlns:a16="http://schemas.microsoft.com/office/drawing/2014/main" id="{B90160A2-070D-AACD-0074-4999FFF4D544}"/>
                  </a:ext>
                </a:extLst>
              </p:cNvPr>
              <p:cNvSpPr/>
              <p:nvPr/>
            </p:nvSpPr>
            <p:spPr>
              <a:xfrm rot="5400000" flipH="1">
                <a:off x="5908738" y="5581830"/>
                <a:ext cx="1668865" cy="1589914"/>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ABCB79CD-8D80-B3F8-BE1C-E874A86968E9}"/>
                  </a:ext>
                </a:extLst>
              </p:cNvPr>
              <p:cNvCxnSpPr>
                <a:cxnSpLocks/>
              </p:cNvCxnSpPr>
              <p:nvPr/>
            </p:nvCxnSpPr>
            <p:spPr>
              <a:xfrm flipH="1">
                <a:off x="2489536" y="2293398"/>
                <a:ext cx="78959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215B517-FF7C-6AAF-C73A-64C1E3D882C4}"/>
                  </a:ext>
                </a:extLst>
              </p:cNvPr>
              <p:cNvCxnSpPr>
                <a:cxnSpLocks/>
              </p:cNvCxnSpPr>
              <p:nvPr/>
            </p:nvCxnSpPr>
            <p:spPr>
              <a:xfrm flipH="1">
                <a:off x="1849703" y="3918227"/>
                <a:ext cx="85357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46ECD0F-5724-6B4D-C64B-ED19DB331BF9}"/>
                  </a:ext>
                </a:extLst>
              </p:cNvPr>
              <p:cNvCxnSpPr>
                <a:cxnSpLocks/>
                <a:stCxn id="13" idx="2"/>
              </p:cNvCxnSpPr>
              <p:nvPr/>
            </p:nvCxnSpPr>
            <p:spPr>
              <a:xfrm flipH="1" flipV="1">
                <a:off x="1849705" y="5542113"/>
                <a:ext cx="4893466" cy="2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Oval 20" descr="timeline markers">
              <a:extLst>
                <a:ext uri="{FF2B5EF4-FFF2-40B4-BE49-F238E27FC236}">
                  <a16:creationId xmlns:a16="http://schemas.microsoft.com/office/drawing/2014/main" id="{CF064689-14DA-175E-3ABE-2D82B0BBFD72}"/>
                </a:ext>
              </a:extLst>
            </p:cNvPr>
            <p:cNvSpPr/>
            <p:nvPr userDrawn="1"/>
          </p:nvSpPr>
          <p:spPr>
            <a:xfrm>
              <a:off x="1656253" y="1528909"/>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2" name="Oval 21" descr="timeline markers">
              <a:extLst>
                <a:ext uri="{FF2B5EF4-FFF2-40B4-BE49-F238E27FC236}">
                  <a16:creationId xmlns:a16="http://schemas.microsoft.com/office/drawing/2014/main" id="{880D28FE-F3D4-412B-6061-26504D1866FF}"/>
                </a:ext>
              </a:extLst>
            </p:cNvPr>
            <p:cNvSpPr/>
            <p:nvPr userDrawn="1"/>
          </p:nvSpPr>
          <p:spPr>
            <a:xfrm>
              <a:off x="7453646" y="6285904"/>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3" name="Oval 22" descr="timeline markers">
              <a:extLst>
                <a:ext uri="{FF2B5EF4-FFF2-40B4-BE49-F238E27FC236}">
                  <a16:creationId xmlns:a16="http://schemas.microsoft.com/office/drawing/2014/main" id="{F27EC31D-ECF7-2506-30B4-722935FA9D3D}"/>
                </a:ext>
              </a:extLst>
            </p:cNvPr>
            <p:cNvSpPr/>
            <p:nvPr userDrawn="1"/>
          </p:nvSpPr>
          <p:spPr>
            <a:xfrm>
              <a:off x="9081504" y="2210200"/>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4" name="Oval 23" descr="timeline markers">
              <a:extLst>
                <a:ext uri="{FF2B5EF4-FFF2-40B4-BE49-F238E27FC236}">
                  <a16:creationId xmlns:a16="http://schemas.microsoft.com/office/drawing/2014/main" id="{13B9CBFF-A217-66BA-8175-67EA0304CEC7}"/>
                </a:ext>
              </a:extLst>
            </p:cNvPr>
            <p:cNvSpPr/>
            <p:nvPr userDrawn="1"/>
          </p:nvSpPr>
          <p:spPr>
            <a:xfrm>
              <a:off x="4499321" y="2210200"/>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5" name="Oval 24" descr="timeline markers">
              <a:extLst>
                <a:ext uri="{FF2B5EF4-FFF2-40B4-BE49-F238E27FC236}">
                  <a16:creationId xmlns:a16="http://schemas.microsoft.com/office/drawing/2014/main" id="{F5F5709F-F6ED-0A7B-9226-0276EEE9CBFF}"/>
                </a:ext>
              </a:extLst>
            </p:cNvPr>
            <p:cNvSpPr/>
            <p:nvPr userDrawn="1"/>
          </p:nvSpPr>
          <p:spPr>
            <a:xfrm>
              <a:off x="2665717" y="3835862"/>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6" name="Oval 25" descr="timeline markers">
              <a:extLst>
                <a:ext uri="{FF2B5EF4-FFF2-40B4-BE49-F238E27FC236}">
                  <a16:creationId xmlns:a16="http://schemas.microsoft.com/office/drawing/2014/main" id="{B60EC174-B1E8-C2FA-5D98-5E9DAD40CAE5}"/>
                </a:ext>
              </a:extLst>
            </p:cNvPr>
            <p:cNvSpPr/>
            <p:nvPr userDrawn="1"/>
          </p:nvSpPr>
          <p:spPr>
            <a:xfrm>
              <a:off x="6884455" y="3835862"/>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grpSp>
      <p:sp>
        <p:nvSpPr>
          <p:cNvPr id="3" name="Oval 2">
            <a:extLst>
              <a:ext uri="{FF2B5EF4-FFF2-40B4-BE49-F238E27FC236}">
                <a16:creationId xmlns:a16="http://schemas.microsoft.com/office/drawing/2014/main" id="{6463361D-C127-5239-4B87-61B909E83EC0}"/>
              </a:ext>
              <a:ext uri="{C183D7F6-B498-43B3-948B-1728B52AA6E4}">
                <adec:decorative xmlns:adec="http://schemas.microsoft.com/office/drawing/2017/decorative" val="1"/>
              </a:ext>
            </a:extLst>
          </p:cNvPr>
          <p:cNvSpPr/>
          <p:nvPr/>
        </p:nvSpPr>
        <p:spPr>
          <a:xfrm>
            <a:off x="1275689" y="4286687"/>
            <a:ext cx="840963" cy="840963"/>
          </a:xfrm>
          <a:prstGeom prst="ellipse">
            <a:avLst/>
          </a:prstGeom>
          <a:solidFill>
            <a:schemeClr val="accent3">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7302EBE6-0B04-CB66-1896-3630EF8D4D12}"/>
              </a:ext>
              <a:ext uri="{C183D7F6-B498-43B3-948B-1728B52AA6E4}">
                <adec:decorative xmlns:adec="http://schemas.microsoft.com/office/drawing/2017/decorative" val="1"/>
              </a:ext>
            </a:extLst>
          </p:cNvPr>
          <p:cNvSpPr/>
          <p:nvPr/>
        </p:nvSpPr>
        <p:spPr>
          <a:xfrm>
            <a:off x="7760044" y="5740518"/>
            <a:ext cx="840963" cy="840963"/>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0C60DF9E-71C1-E217-E470-BACAC335E400}"/>
              </a:ext>
              <a:ext uri="{C183D7F6-B498-43B3-948B-1728B52AA6E4}">
                <adec:decorative xmlns:adec="http://schemas.microsoft.com/office/drawing/2017/decorative" val="1"/>
              </a:ext>
            </a:extLst>
          </p:cNvPr>
          <p:cNvSpPr/>
          <p:nvPr/>
        </p:nvSpPr>
        <p:spPr>
          <a:xfrm>
            <a:off x="3071764" y="2566758"/>
            <a:ext cx="840963" cy="840963"/>
          </a:xfrm>
          <a:prstGeom prst="ellipse">
            <a:avLst/>
          </a:prstGeom>
          <a:solidFill>
            <a:schemeClr val="accent4">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6BF747FB-CC5F-D4CA-81E8-7A61F5358C61}"/>
              </a:ext>
              <a:ext uri="{C183D7F6-B498-43B3-948B-1728B52AA6E4}">
                <adec:decorative xmlns:adec="http://schemas.microsoft.com/office/drawing/2017/decorative" val="1"/>
              </a:ext>
            </a:extLst>
          </p:cNvPr>
          <p:cNvSpPr/>
          <p:nvPr/>
        </p:nvSpPr>
        <p:spPr>
          <a:xfrm>
            <a:off x="7760044" y="2566757"/>
            <a:ext cx="840963" cy="840963"/>
          </a:xfrm>
          <a:prstGeom prst="ellipse">
            <a:avLst/>
          </a:prstGeom>
          <a:solidFill>
            <a:schemeClr val="accent6">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D9A95E84-9374-9712-4B91-31F479E6C74D}"/>
              </a:ext>
              <a:ext uri="{C183D7F6-B498-43B3-948B-1728B52AA6E4}">
                <adec:decorative xmlns:adec="http://schemas.microsoft.com/office/drawing/2017/decorative" val="1"/>
              </a:ext>
            </a:extLst>
          </p:cNvPr>
          <p:cNvSpPr/>
          <p:nvPr/>
        </p:nvSpPr>
        <p:spPr>
          <a:xfrm>
            <a:off x="5590723" y="4286688"/>
            <a:ext cx="840963" cy="840963"/>
          </a:xfrm>
          <a:prstGeom prst="ellipse">
            <a:avLst/>
          </a:prstGeom>
          <a:solidFill>
            <a:schemeClr val="accent1">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BEBBB4CD-0B4A-786E-963D-6BB36B9E76B5}"/>
              </a:ext>
              <a:ext uri="{C183D7F6-B498-43B3-948B-1728B52AA6E4}">
                <adec:decorative xmlns:adec="http://schemas.microsoft.com/office/drawing/2017/decorative" val="1"/>
              </a:ext>
            </a:extLst>
          </p:cNvPr>
          <p:cNvSpPr/>
          <p:nvPr/>
        </p:nvSpPr>
        <p:spPr>
          <a:xfrm>
            <a:off x="1197141" y="547522"/>
            <a:ext cx="840963" cy="84096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1D5DA0-8F16-4F11-8B6E-A593133FA159}"/>
              </a:ext>
            </a:extLst>
          </p:cNvPr>
          <p:cNvSpPr>
            <a:spLocks noGrp="1"/>
          </p:cNvSpPr>
          <p:nvPr>
            <p:ph type="title" hasCustomPrompt="1"/>
          </p:nvPr>
        </p:nvSpPr>
        <p:spPr>
          <a:xfrm>
            <a:off x="4916488" y="457199"/>
            <a:ext cx="6932612" cy="1465723"/>
          </a:xfrm>
        </p:spPr>
        <p:txBody>
          <a:bodyPr/>
          <a:lstStyle>
            <a:lvl1pPr algn="r">
              <a:defRPr/>
            </a:lvl1pPr>
          </a:lstStyle>
          <a:p>
            <a:r>
              <a:rPr lang="en-US" dirty="0"/>
              <a:t>Click to add title</a:t>
            </a:r>
          </a:p>
        </p:txBody>
      </p:sp>
      <p:sp>
        <p:nvSpPr>
          <p:cNvPr id="40" name="Picture Placeholder 34">
            <a:extLst>
              <a:ext uri="{FF2B5EF4-FFF2-40B4-BE49-F238E27FC236}">
                <a16:creationId xmlns:a16="http://schemas.microsoft.com/office/drawing/2014/main" id="{EA10837A-18D5-41DD-A066-A079A09D86A7}"/>
              </a:ext>
            </a:extLst>
          </p:cNvPr>
          <p:cNvSpPr>
            <a:spLocks noGrp="1"/>
          </p:cNvSpPr>
          <p:nvPr>
            <p:ph type="pic" sz="quarter" idx="24"/>
          </p:nvPr>
        </p:nvSpPr>
        <p:spPr>
          <a:xfrm>
            <a:off x="1420935" y="466999"/>
            <a:ext cx="887413" cy="889000"/>
          </a:xfrm>
        </p:spPr>
        <p:txBody>
          <a:bodyPr>
            <a:normAutofit/>
          </a:bodyPr>
          <a:lstStyle>
            <a:lvl1pPr marL="0" indent="0" algn="ctr">
              <a:buNone/>
              <a:defRPr sz="900"/>
            </a:lvl1pPr>
          </a:lstStyle>
          <a:p>
            <a:r>
              <a:rPr lang="en-US"/>
              <a:t>Click icon to add picture</a:t>
            </a:r>
            <a:endParaRPr lang="en-US" dirty="0"/>
          </a:p>
        </p:txBody>
      </p:sp>
      <p:sp>
        <p:nvSpPr>
          <p:cNvPr id="42" name="Text Placeholder 46">
            <a:extLst>
              <a:ext uri="{FF2B5EF4-FFF2-40B4-BE49-F238E27FC236}">
                <a16:creationId xmlns:a16="http://schemas.microsoft.com/office/drawing/2014/main" id="{DF68D5C6-4D23-4113-9FFA-AFAAB5A6DA01}"/>
              </a:ext>
            </a:extLst>
          </p:cNvPr>
          <p:cNvSpPr>
            <a:spLocks noGrp="1"/>
          </p:cNvSpPr>
          <p:nvPr>
            <p:ph type="body" sz="quarter" idx="39" hasCustomPrompt="1"/>
          </p:nvPr>
        </p:nvSpPr>
        <p:spPr>
          <a:xfrm>
            <a:off x="2408126" y="527314"/>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41" name="Text Placeholder 39">
            <a:extLst>
              <a:ext uri="{FF2B5EF4-FFF2-40B4-BE49-F238E27FC236}">
                <a16:creationId xmlns:a16="http://schemas.microsoft.com/office/drawing/2014/main" id="{FD8132DE-D62C-4410-983C-9F458DCEF6DE}"/>
              </a:ext>
            </a:extLst>
          </p:cNvPr>
          <p:cNvSpPr>
            <a:spLocks noGrp="1"/>
          </p:cNvSpPr>
          <p:nvPr>
            <p:ph type="body" sz="quarter" idx="38" hasCustomPrompt="1"/>
          </p:nvPr>
        </p:nvSpPr>
        <p:spPr>
          <a:xfrm>
            <a:off x="2408126" y="930257"/>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48" name="Picture Placeholder 34">
            <a:extLst>
              <a:ext uri="{FF2B5EF4-FFF2-40B4-BE49-F238E27FC236}">
                <a16:creationId xmlns:a16="http://schemas.microsoft.com/office/drawing/2014/main" id="{2B75D755-4972-4E8B-ACD5-FAE778A86273}"/>
              </a:ext>
            </a:extLst>
          </p:cNvPr>
          <p:cNvSpPr>
            <a:spLocks noGrp="1"/>
          </p:cNvSpPr>
          <p:nvPr>
            <p:ph type="pic" sz="quarter" idx="40"/>
          </p:nvPr>
        </p:nvSpPr>
        <p:spPr>
          <a:xfrm>
            <a:off x="3458965" y="2484454"/>
            <a:ext cx="887413" cy="889000"/>
          </a:xfrm>
        </p:spPr>
        <p:txBody>
          <a:bodyPr>
            <a:normAutofit/>
          </a:bodyPr>
          <a:lstStyle>
            <a:lvl1pPr marL="0" indent="0" algn="ctr">
              <a:buNone/>
              <a:defRPr sz="900"/>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91051322-19B5-41CA-BEAB-A8F1B8CA54ED}"/>
              </a:ext>
            </a:extLst>
          </p:cNvPr>
          <p:cNvSpPr>
            <a:spLocks noGrp="1"/>
          </p:cNvSpPr>
          <p:nvPr>
            <p:ph type="body" sz="quarter" idx="42" hasCustomPrompt="1"/>
          </p:nvPr>
        </p:nvSpPr>
        <p:spPr>
          <a:xfrm>
            <a:off x="4446156" y="2544769"/>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49" name="Text Placeholder 39">
            <a:extLst>
              <a:ext uri="{FF2B5EF4-FFF2-40B4-BE49-F238E27FC236}">
                <a16:creationId xmlns:a16="http://schemas.microsoft.com/office/drawing/2014/main" id="{0EEE7EDE-175B-450F-B4D2-50D992E53C5E}"/>
              </a:ext>
            </a:extLst>
          </p:cNvPr>
          <p:cNvSpPr>
            <a:spLocks noGrp="1"/>
          </p:cNvSpPr>
          <p:nvPr>
            <p:ph type="body" sz="quarter" idx="41" hasCustomPrompt="1"/>
          </p:nvPr>
        </p:nvSpPr>
        <p:spPr>
          <a:xfrm>
            <a:off x="4446156" y="2947712"/>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51" name="Picture Placeholder 34">
            <a:extLst>
              <a:ext uri="{FF2B5EF4-FFF2-40B4-BE49-F238E27FC236}">
                <a16:creationId xmlns:a16="http://schemas.microsoft.com/office/drawing/2014/main" id="{966FF594-D5D5-4FD4-A245-AAF0D053095E}"/>
              </a:ext>
            </a:extLst>
          </p:cNvPr>
          <p:cNvSpPr>
            <a:spLocks noGrp="1"/>
          </p:cNvSpPr>
          <p:nvPr>
            <p:ph type="pic" sz="quarter" idx="43"/>
          </p:nvPr>
        </p:nvSpPr>
        <p:spPr>
          <a:xfrm>
            <a:off x="8030968" y="2484454"/>
            <a:ext cx="887413" cy="889000"/>
          </a:xfrm>
        </p:spPr>
        <p:txBody>
          <a:bodyPr>
            <a:normAutofit/>
          </a:bodyPr>
          <a:lstStyle>
            <a:lvl1pPr marL="0" indent="0" algn="ctr">
              <a:buNone/>
              <a:defRPr sz="900"/>
            </a:lvl1pPr>
          </a:lstStyle>
          <a:p>
            <a:r>
              <a:rPr lang="en-US"/>
              <a:t>Click icon to add picture</a:t>
            </a:r>
            <a:endParaRPr lang="en-US" dirty="0"/>
          </a:p>
        </p:txBody>
      </p:sp>
      <p:sp>
        <p:nvSpPr>
          <p:cNvPr id="56" name="Text Placeholder 46">
            <a:extLst>
              <a:ext uri="{FF2B5EF4-FFF2-40B4-BE49-F238E27FC236}">
                <a16:creationId xmlns:a16="http://schemas.microsoft.com/office/drawing/2014/main" id="{D8A4734F-8867-4923-806F-AE04360B226B}"/>
              </a:ext>
            </a:extLst>
          </p:cNvPr>
          <p:cNvSpPr>
            <a:spLocks noGrp="1"/>
          </p:cNvSpPr>
          <p:nvPr>
            <p:ph type="body" sz="quarter" idx="45" hasCustomPrompt="1"/>
          </p:nvPr>
        </p:nvSpPr>
        <p:spPr>
          <a:xfrm>
            <a:off x="9018159" y="2544769"/>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55" name="Text Placeholder 39">
            <a:extLst>
              <a:ext uri="{FF2B5EF4-FFF2-40B4-BE49-F238E27FC236}">
                <a16:creationId xmlns:a16="http://schemas.microsoft.com/office/drawing/2014/main" id="{3A5DD9C2-78E8-4416-B2C1-F07A9E25832F}"/>
              </a:ext>
            </a:extLst>
          </p:cNvPr>
          <p:cNvSpPr>
            <a:spLocks noGrp="1"/>
          </p:cNvSpPr>
          <p:nvPr>
            <p:ph type="body" sz="quarter" idx="44" hasCustomPrompt="1"/>
          </p:nvPr>
        </p:nvSpPr>
        <p:spPr>
          <a:xfrm>
            <a:off x="9018159" y="2947712"/>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57" name="Picture Placeholder 34">
            <a:extLst>
              <a:ext uri="{FF2B5EF4-FFF2-40B4-BE49-F238E27FC236}">
                <a16:creationId xmlns:a16="http://schemas.microsoft.com/office/drawing/2014/main" id="{B03F66BE-0084-45A8-85FC-1448DEA89D7E}"/>
              </a:ext>
            </a:extLst>
          </p:cNvPr>
          <p:cNvSpPr>
            <a:spLocks noGrp="1"/>
          </p:cNvSpPr>
          <p:nvPr>
            <p:ph type="pic" sz="quarter" idx="46"/>
          </p:nvPr>
        </p:nvSpPr>
        <p:spPr>
          <a:xfrm>
            <a:off x="1586860" y="4201784"/>
            <a:ext cx="887413" cy="889000"/>
          </a:xfrm>
        </p:spPr>
        <p:txBody>
          <a:bodyPr>
            <a:normAutofit/>
          </a:bodyPr>
          <a:lstStyle>
            <a:lvl1pPr marL="0" indent="0" algn="ctr">
              <a:buNone/>
              <a:defRPr sz="900"/>
            </a:lvl1pPr>
          </a:lstStyle>
          <a:p>
            <a:r>
              <a:rPr lang="en-US"/>
              <a:t>Click icon to add picture</a:t>
            </a:r>
            <a:endParaRPr lang="en-US" dirty="0"/>
          </a:p>
        </p:txBody>
      </p:sp>
      <p:sp>
        <p:nvSpPr>
          <p:cNvPr id="61" name="Text Placeholder 46">
            <a:extLst>
              <a:ext uri="{FF2B5EF4-FFF2-40B4-BE49-F238E27FC236}">
                <a16:creationId xmlns:a16="http://schemas.microsoft.com/office/drawing/2014/main" id="{DD5495C5-2CD2-4593-BC1F-CF0E7D3601E3}"/>
              </a:ext>
            </a:extLst>
          </p:cNvPr>
          <p:cNvSpPr>
            <a:spLocks noGrp="1"/>
          </p:cNvSpPr>
          <p:nvPr>
            <p:ph type="body" sz="quarter" idx="48" hasCustomPrompt="1"/>
          </p:nvPr>
        </p:nvSpPr>
        <p:spPr>
          <a:xfrm>
            <a:off x="2574051" y="4262099"/>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58" name="Text Placeholder 39">
            <a:extLst>
              <a:ext uri="{FF2B5EF4-FFF2-40B4-BE49-F238E27FC236}">
                <a16:creationId xmlns:a16="http://schemas.microsoft.com/office/drawing/2014/main" id="{3F9DA6EE-3DE6-4493-AD6B-BEC7EE858CED}"/>
              </a:ext>
            </a:extLst>
          </p:cNvPr>
          <p:cNvSpPr>
            <a:spLocks noGrp="1"/>
          </p:cNvSpPr>
          <p:nvPr>
            <p:ph type="body" sz="quarter" idx="47" hasCustomPrompt="1"/>
          </p:nvPr>
        </p:nvSpPr>
        <p:spPr>
          <a:xfrm>
            <a:off x="2574051" y="4665042"/>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62" name="Picture Placeholder 34">
            <a:extLst>
              <a:ext uri="{FF2B5EF4-FFF2-40B4-BE49-F238E27FC236}">
                <a16:creationId xmlns:a16="http://schemas.microsoft.com/office/drawing/2014/main" id="{D2B54852-DC63-410D-BE2A-4D723492843F}"/>
              </a:ext>
            </a:extLst>
          </p:cNvPr>
          <p:cNvSpPr>
            <a:spLocks noGrp="1"/>
          </p:cNvSpPr>
          <p:nvPr>
            <p:ph type="pic" sz="quarter" idx="49"/>
          </p:nvPr>
        </p:nvSpPr>
        <p:spPr>
          <a:xfrm>
            <a:off x="5818607" y="4201784"/>
            <a:ext cx="887413" cy="889000"/>
          </a:xfrm>
        </p:spPr>
        <p:txBody>
          <a:bodyPr>
            <a:normAutofit/>
          </a:bodyPr>
          <a:lstStyle>
            <a:lvl1pPr marL="0" indent="0" algn="ctr">
              <a:buNone/>
              <a:defRPr sz="900"/>
            </a:lvl1pPr>
          </a:lstStyle>
          <a:p>
            <a:r>
              <a:rPr lang="en-US"/>
              <a:t>Click icon to add picture</a:t>
            </a:r>
            <a:endParaRPr lang="en-US" dirty="0"/>
          </a:p>
        </p:txBody>
      </p:sp>
      <p:sp>
        <p:nvSpPr>
          <p:cNvPr id="64" name="Text Placeholder 46">
            <a:extLst>
              <a:ext uri="{FF2B5EF4-FFF2-40B4-BE49-F238E27FC236}">
                <a16:creationId xmlns:a16="http://schemas.microsoft.com/office/drawing/2014/main" id="{FCE91BB7-DB4C-4F95-ADC1-2757AA689645}"/>
              </a:ext>
            </a:extLst>
          </p:cNvPr>
          <p:cNvSpPr>
            <a:spLocks noGrp="1"/>
          </p:cNvSpPr>
          <p:nvPr>
            <p:ph type="body" sz="quarter" idx="51" hasCustomPrompt="1"/>
          </p:nvPr>
        </p:nvSpPr>
        <p:spPr>
          <a:xfrm>
            <a:off x="6805798" y="4262099"/>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63" name="Text Placeholder 39">
            <a:extLst>
              <a:ext uri="{FF2B5EF4-FFF2-40B4-BE49-F238E27FC236}">
                <a16:creationId xmlns:a16="http://schemas.microsoft.com/office/drawing/2014/main" id="{13567973-FE07-4747-9500-D565A3EF2869}"/>
              </a:ext>
            </a:extLst>
          </p:cNvPr>
          <p:cNvSpPr>
            <a:spLocks noGrp="1"/>
          </p:cNvSpPr>
          <p:nvPr>
            <p:ph type="body" sz="quarter" idx="50" hasCustomPrompt="1"/>
          </p:nvPr>
        </p:nvSpPr>
        <p:spPr>
          <a:xfrm>
            <a:off x="6805798" y="4665042"/>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65" name="Picture Placeholder 34">
            <a:extLst>
              <a:ext uri="{FF2B5EF4-FFF2-40B4-BE49-F238E27FC236}">
                <a16:creationId xmlns:a16="http://schemas.microsoft.com/office/drawing/2014/main" id="{7082A562-BADD-429E-BB11-8A40EE253FC4}"/>
              </a:ext>
            </a:extLst>
          </p:cNvPr>
          <p:cNvSpPr>
            <a:spLocks noGrp="1"/>
          </p:cNvSpPr>
          <p:nvPr>
            <p:ph type="pic" sz="quarter" idx="52"/>
          </p:nvPr>
        </p:nvSpPr>
        <p:spPr>
          <a:xfrm>
            <a:off x="8027987" y="5637179"/>
            <a:ext cx="887413" cy="889000"/>
          </a:xfrm>
        </p:spPr>
        <p:txBody>
          <a:bodyPr>
            <a:normAutofit/>
          </a:bodyPr>
          <a:lstStyle>
            <a:lvl1pPr marL="0" indent="0" algn="ctr">
              <a:buNone/>
              <a:defRPr sz="900"/>
            </a:lvl1pPr>
          </a:lstStyle>
          <a:p>
            <a:r>
              <a:rPr lang="en-US"/>
              <a:t>Click icon to add picture</a:t>
            </a:r>
            <a:endParaRPr lang="en-US" dirty="0"/>
          </a:p>
        </p:txBody>
      </p:sp>
      <p:sp>
        <p:nvSpPr>
          <p:cNvPr id="67" name="Text Placeholder 46">
            <a:extLst>
              <a:ext uri="{FF2B5EF4-FFF2-40B4-BE49-F238E27FC236}">
                <a16:creationId xmlns:a16="http://schemas.microsoft.com/office/drawing/2014/main" id="{67C61256-88BA-4ADF-A3CB-77D1B459CAE6}"/>
              </a:ext>
            </a:extLst>
          </p:cNvPr>
          <p:cNvSpPr>
            <a:spLocks noGrp="1"/>
          </p:cNvSpPr>
          <p:nvPr>
            <p:ph type="body" sz="quarter" idx="54" hasCustomPrompt="1"/>
          </p:nvPr>
        </p:nvSpPr>
        <p:spPr>
          <a:xfrm>
            <a:off x="9015178" y="5697494"/>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66" name="Text Placeholder 39">
            <a:extLst>
              <a:ext uri="{FF2B5EF4-FFF2-40B4-BE49-F238E27FC236}">
                <a16:creationId xmlns:a16="http://schemas.microsoft.com/office/drawing/2014/main" id="{C8F3380A-C45C-44C2-BE84-98D3DADAEDA3}"/>
              </a:ext>
            </a:extLst>
          </p:cNvPr>
          <p:cNvSpPr>
            <a:spLocks noGrp="1"/>
          </p:cNvSpPr>
          <p:nvPr>
            <p:ph type="body" sz="quarter" idx="53" hasCustomPrompt="1"/>
          </p:nvPr>
        </p:nvSpPr>
        <p:spPr>
          <a:xfrm>
            <a:off x="9015178" y="6100437"/>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Tree>
    <p:extLst>
      <p:ext uri="{BB962C8B-B14F-4D97-AF65-F5344CB8AC3E}">
        <p14:creationId xmlns:p14="http://schemas.microsoft.com/office/powerpoint/2010/main" val="601741408"/>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72">
          <p15:clr>
            <a:srgbClr val="5ACBF0"/>
          </p15:clr>
        </p15:guide>
        <p15:guide id="6" pos="2064">
          <p15:clr>
            <a:srgbClr val="5ACBF0"/>
          </p15:clr>
        </p15:guide>
        <p15:guide id="7" pos="1776">
          <p15:clr>
            <a:srgbClr val="5ACBF0"/>
          </p15:clr>
        </p15:guide>
        <p15:guide id="8" pos="5616">
          <p15:clr>
            <a:srgbClr val="5ACBF0"/>
          </p15:clr>
        </p15:guide>
        <p15:guide id="9" pos="5928">
          <p15:clr>
            <a:srgbClr val="5ACBF0"/>
          </p15:clr>
        </p15:guide>
        <p15:guide id="10" pos="144">
          <p15:clr>
            <a:srgbClr val="5ACBF0"/>
          </p15:clr>
        </p15:guide>
        <p15:guide id="11" orient="horz" pos="4200">
          <p15:clr>
            <a:srgbClr val="5ACBF0"/>
          </p15:clr>
        </p15:guide>
        <p15:guide id="12" pos="7536">
          <p15:clr>
            <a:srgbClr val="5ACBF0"/>
          </p15:clr>
        </p15:guide>
        <p15:guide id="13" orient="horz" pos="14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635ADE-C42D-4A3C-B009-C31506D98AED}" type="datetimeFigureOut">
              <a:rPr lang="en-GB" smtClean="0"/>
              <a:t>25/11/2024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AAE46E-5D33-4BE4-BD96-41DA96348160}" type="slidenum">
              <a:rPr lang="en-GB" smtClean="0"/>
              <a:t>‹#›</a:t>
            </a:fld>
            <a:endParaRPr lang="en-GB"/>
          </a:p>
        </p:txBody>
      </p:sp>
    </p:spTree>
    <p:extLst>
      <p:ext uri="{BB962C8B-B14F-4D97-AF65-F5344CB8AC3E}">
        <p14:creationId xmlns:p14="http://schemas.microsoft.com/office/powerpoint/2010/main" val="27968539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635ADE-C42D-4A3C-B009-C31506D98AED}" type="datetimeFigureOut">
              <a:rPr lang="en-GB" smtClean="0"/>
              <a:t>25/11/2024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AAE46E-5D33-4BE4-BD96-41DA96348160}"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0545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635ADE-C42D-4A3C-B009-C31506D98AED}" type="datetimeFigureOut">
              <a:rPr lang="en-GB" smtClean="0"/>
              <a:t>25/11/2024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BAAE46E-5D33-4BE4-BD96-41DA96348160}" type="slidenum">
              <a:rPr lang="en-GB" smtClean="0"/>
              <a:t>‹#›</a:t>
            </a:fld>
            <a:endParaRPr lang="en-GB"/>
          </a:p>
        </p:txBody>
      </p:sp>
    </p:spTree>
    <p:extLst>
      <p:ext uri="{BB962C8B-B14F-4D97-AF65-F5344CB8AC3E}">
        <p14:creationId xmlns:p14="http://schemas.microsoft.com/office/powerpoint/2010/main" val="2540056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635ADE-C42D-4A3C-B009-C31506D98AED}" type="datetimeFigureOut">
              <a:rPr lang="en-GB" smtClean="0"/>
              <a:t>25/11/2024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BAAE46E-5D33-4BE4-BD96-41DA96348160}" type="slidenum">
              <a:rPr lang="en-GB" smtClean="0"/>
              <a:t>‹#›</a:t>
            </a:fld>
            <a:endParaRPr lang="en-GB"/>
          </a:p>
        </p:txBody>
      </p:sp>
    </p:spTree>
    <p:extLst>
      <p:ext uri="{BB962C8B-B14F-4D97-AF65-F5344CB8AC3E}">
        <p14:creationId xmlns:p14="http://schemas.microsoft.com/office/powerpoint/2010/main" val="36173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635ADE-C42D-4A3C-B009-C31506D98AED}" type="datetimeFigureOut">
              <a:rPr lang="en-GB" smtClean="0"/>
              <a:t>25/11/2024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BAAE46E-5D33-4BE4-BD96-41DA96348160}" type="slidenum">
              <a:rPr lang="en-GB" smtClean="0"/>
              <a:t>‹#›</a:t>
            </a:fld>
            <a:endParaRPr lang="en-GB"/>
          </a:p>
        </p:txBody>
      </p:sp>
    </p:spTree>
    <p:extLst>
      <p:ext uri="{BB962C8B-B14F-4D97-AF65-F5344CB8AC3E}">
        <p14:creationId xmlns:p14="http://schemas.microsoft.com/office/powerpoint/2010/main" val="972121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94036C-9E7C-4FFC-99FA-414B61E345DD}" type="datetimeFigureOut">
              <a:rPr lang="en-US" smtClean="0"/>
              <a:t>11/25/2024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ABAAE46E-5D33-4BE4-BD96-41DA96348160}" type="slidenum">
              <a:rPr lang="en-GB" smtClean="0"/>
              <a:t>‹#›</a:t>
            </a:fld>
            <a:endParaRPr lang="en-GB"/>
          </a:p>
        </p:txBody>
      </p:sp>
    </p:spTree>
    <p:extLst>
      <p:ext uri="{BB962C8B-B14F-4D97-AF65-F5344CB8AC3E}">
        <p14:creationId xmlns:p14="http://schemas.microsoft.com/office/powerpoint/2010/main" val="27712948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C635ADE-C42D-4A3C-B009-C31506D98AED}" type="datetimeFigureOut">
              <a:rPr lang="en-GB" smtClean="0"/>
              <a:t>25/11/2024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BAAE46E-5D33-4BE4-BD96-41DA96348160}" type="slidenum">
              <a:rPr lang="en-GB" smtClean="0"/>
              <a:t>‹#›</a:t>
            </a:fld>
            <a:endParaRPr lang="en-GB"/>
          </a:p>
        </p:txBody>
      </p:sp>
    </p:spTree>
    <p:extLst>
      <p:ext uri="{BB962C8B-B14F-4D97-AF65-F5344CB8AC3E}">
        <p14:creationId xmlns:p14="http://schemas.microsoft.com/office/powerpoint/2010/main" val="16546219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635ADE-C42D-4A3C-B009-C31506D98AED}" type="datetimeFigureOut">
              <a:rPr lang="en-GB" smtClean="0"/>
              <a:t>25/11/2024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BAAE46E-5D33-4BE4-BD96-41DA96348160}" type="slidenum">
              <a:rPr lang="en-GB" smtClean="0"/>
              <a:t>‹#›</a:t>
            </a:fld>
            <a:endParaRPr lang="en-GB"/>
          </a:p>
        </p:txBody>
      </p:sp>
    </p:spTree>
    <p:extLst>
      <p:ext uri="{BB962C8B-B14F-4D97-AF65-F5344CB8AC3E}">
        <p14:creationId xmlns:p14="http://schemas.microsoft.com/office/powerpoint/2010/main" val="12365190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635ADE-C42D-4A3C-B009-C31506D98AED}" type="datetimeFigureOut">
              <a:rPr lang="en-GB" smtClean="0"/>
              <a:t>25/11/2024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AAE46E-5D33-4BE4-BD96-41DA96348160}" type="slidenum">
              <a:rPr lang="en-GB" smtClean="0"/>
              <a:t>‹#›</a:t>
            </a:fld>
            <a:endParaRPr lang="en-GB"/>
          </a:p>
        </p:txBody>
      </p:sp>
    </p:spTree>
    <p:extLst>
      <p:ext uri="{BB962C8B-B14F-4D97-AF65-F5344CB8AC3E}">
        <p14:creationId xmlns:p14="http://schemas.microsoft.com/office/powerpoint/2010/main" val="42398769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635ADE-C42D-4A3C-B009-C31506D98AED}" type="datetimeFigureOut">
              <a:rPr lang="en-GB" smtClean="0"/>
              <a:t>25/11/2024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AAE46E-5D33-4BE4-BD96-41DA96348160}" type="slidenum">
              <a:rPr lang="en-GB" smtClean="0"/>
              <a:t>‹#›</a:t>
            </a:fld>
            <a:endParaRPr lang="en-GB"/>
          </a:p>
        </p:txBody>
      </p:sp>
    </p:spTree>
    <p:extLst>
      <p:ext uri="{BB962C8B-B14F-4D97-AF65-F5344CB8AC3E}">
        <p14:creationId xmlns:p14="http://schemas.microsoft.com/office/powerpoint/2010/main" val="1496744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ayout 3">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62CBDFFB-43F2-E81E-F21E-146274CAFF5F}"/>
              </a:ext>
              <a:ext uri="{C183D7F6-B498-43B3-948B-1728B52AA6E4}">
                <adec:decorative xmlns:adec="http://schemas.microsoft.com/office/drawing/2017/decorative" val="1"/>
              </a:ext>
            </a:extLst>
          </p:cNvPr>
          <p:cNvGrpSpPr/>
          <p:nvPr/>
        </p:nvGrpSpPr>
        <p:grpSpPr>
          <a:xfrm>
            <a:off x="228601" y="485723"/>
            <a:ext cx="11633199" cy="6372277"/>
            <a:chOff x="228601" y="485723"/>
            <a:chExt cx="11633199" cy="6372277"/>
          </a:xfrm>
        </p:grpSpPr>
        <p:grpSp>
          <p:nvGrpSpPr>
            <p:cNvPr id="11" name="Group 10" descr="timeline">
              <a:extLst>
                <a:ext uri="{FF2B5EF4-FFF2-40B4-BE49-F238E27FC236}">
                  <a16:creationId xmlns:a16="http://schemas.microsoft.com/office/drawing/2014/main" id="{64CB4FD4-2B60-FF94-F186-C5E5E371CCCF}"/>
                </a:ext>
              </a:extLst>
            </p:cNvPr>
            <p:cNvGrpSpPr/>
            <p:nvPr userDrawn="1"/>
          </p:nvGrpSpPr>
          <p:grpSpPr>
            <a:xfrm>
              <a:off x="228601" y="485723"/>
              <a:ext cx="11633199" cy="6372277"/>
              <a:chOff x="228601" y="485723"/>
              <a:chExt cx="11633199" cy="6372277"/>
            </a:xfrm>
          </p:grpSpPr>
          <p:grpSp>
            <p:nvGrpSpPr>
              <p:cNvPr id="12" name="Group 11">
                <a:extLst>
                  <a:ext uri="{FF2B5EF4-FFF2-40B4-BE49-F238E27FC236}">
                    <a16:creationId xmlns:a16="http://schemas.microsoft.com/office/drawing/2014/main" id="{5AFA5615-D0DF-0598-E62B-48CCFF6E8B11}"/>
                  </a:ext>
                </a:extLst>
              </p:cNvPr>
              <p:cNvGrpSpPr/>
              <p:nvPr/>
            </p:nvGrpSpPr>
            <p:grpSpPr>
              <a:xfrm rot="5400000" flipH="1">
                <a:off x="10012548" y="2066363"/>
                <a:ext cx="1691026" cy="2007478"/>
                <a:chOff x="6415077" y="1171530"/>
                <a:chExt cx="1890380" cy="1890380"/>
              </a:xfrm>
            </p:grpSpPr>
            <p:sp>
              <p:nvSpPr>
                <p:cNvPr id="23" name="Arc 22">
                  <a:extLst>
                    <a:ext uri="{FF2B5EF4-FFF2-40B4-BE49-F238E27FC236}">
                      <a16:creationId xmlns:a16="http://schemas.microsoft.com/office/drawing/2014/main" id="{D49290AB-2478-B63F-3663-984E994516C8}"/>
                    </a:ext>
                  </a:extLst>
                </p:cNvPr>
                <p:cNvSpPr/>
                <p:nvPr/>
              </p:nvSpPr>
              <p:spPr>
                <a:xfrm>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Arc 23">
                  <a:extLst>
                    <a:ext uri="{FF2B5EF4-FFF2-40B4-BE49-F238E27FC236}">
                      <a16:creationId xmlns:a16="http://schemas.microsoft.com/office/drawing/2014/main" id="{FA2B5A77-9EFB-E41E-3700-44933A8AB32C}"/>
                    </a:ext>
                  </a:extLst>
                </p:cNvPr>
                <p:cNvSpPr/>
                <p:nvPr/>
              </p:nvSpPr>
              <p:spPr>
                <a:xfrm flipH="1">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id="{A6EB8760-0680-DC13-0300-AC5EBA209135}"/>
                  </a:ext>
                </a:extLst>
              </p:cNvPr>
              <p:cNvGrpSpPr/>
              <p:nvPr/>
            </p:nvGrpSpPr>
            <p:grpSpPr>
              <a:xfrm>
                <a:off x="228601" y="485723"/>
                <a:ext cx="10649366" cy="6372277"/>
                <a:chOff x="228601" y="485723"/>
                <a:chExt cx="10649366" cy="6372277"/>
              </a:xfrm>
            </p:grpSpPr>
            <p:sp>
              <p:nvSpPr>
                <p:cNvPr id="14" name="Arc 13">
                  <a:extLst>
                    <a:ext uri="{FF2B5EF4-FFF2-40B4-BE49-F238E27FC236}">
                      <a16:creationId xmlns:a16="http://schemas.microsoft.com/office/drawing/2014/main" id="{7E8EA5C7-3B6C-209F-A965-127501222A71}"/>
                    </a:ext>
                  </a:extLst>
                </p:cNvPr>
                <p:cNvSpPr/>
                <p:nvPr/>
              </p:nvSpPr>
              <p:spPr>
                <a:xfrm rot="16200000" flipH="1">
                  <a:off x="1107510" y="454768"/>
                  <a:ext cx="1737608" cy="1799518"/>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0FAAA1D6-FB51-45BF-4727-1E4B94FCBBC9}"/>
                    </a:ext>
                  </a:extLst>
                </p:cNvPr>
                <p:cNvGrpSpPr/>
                <p:nvPr/>
              </p:nvGrpSpPr>
              <p:grpSpPr>
                <a:xfrm>
                  <a:off x="228601" y="2223331"/>
                  <a:ext cx="10649366" cy="4634669"/>
                  <a:chOff x="228601" y="2223331"/>
                  <a:chExt cx="10649366" cy="4634669"/>
                </a:xfrm>
              </p:grpSpPr>
              <p:grpSp>
                <p:nvGrpSpPr>
                  <p:cNvPr id="16" name="Group 15">
                    <a:extLst>
                      <a:ext uri="{FF2B5EF4-FFF2-40B4-BE49-F238E27FC236}">
                        <a16:creationId xmlns:a16="http://schemas.microsoft.com/office/drawing/2014/main" id="{63D8AC22-3D42-36AA-4AED-D44B244801FD}"/>
                      </a:ext>
                    </a:extLst>
                  </p:cNvPr>
                  <p:cNvGrpSpPr/>
                  <p:nvPr/>
                </p:nvGrpSpPr>
                <p:grpSpPr>
                  <a:xfrm rot="16200000" flipH="1">
                    <a:off x="386827" y="3756863"/>
                    <a:ext cx="1691026" cy="2007478"/>
                    <a:chOff x="6415077" y="1171530"/>
                    <a:chExt cx="1890380" cy="1890380"/>
                  </a:xfrm>
                </p:grpSpPr>
                <p:sp>
                  <p:nvSpPr>
                    <p:cNvPr id="21" name="Arc 20">
                      <a:extLst>
                        <a:ext uri="{FF2B5EF4-FFF2-40B4-BE49-F238E27FC236}">
                          <a16:creationId xmlns:a16="http://schemas.microsoft.com/office/drawing/2014/main" id="{39530ACA-AD1A-1AC1-579C-8D29669F6A18}"/>
                        </a:ext>
                      </a:extLst>
                    </p:cNvPr>
                    <p:cNvSpPr/>
                    <p:nvPr/>
                  </p:nvSpPr>
                  <p:spPr>
                    <a:xfrm>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Arc 21">
                      <a:extLst>
                        <a:ext uri="{FF2B5EF4-FFF2-40B4-BE49-F238E27FC236}">
                          <a16:creationId xmlns:a16="http://schemas.microsoft.com/office/drawing/2014/main" id="{F3C8BEA3-CABA-C34A-9AD7-01CF74D5CB00}"/>
                        </a:ext>
                      </a:extLst>
                    </p:cNvPr>
                    <p:cNvSpPr/>
                    <p:nvPr/>
                  </p:nvSpPr>
                  <p:spPr>
                    <a:xfrm flipH="1">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7" name="Arc 16">
                    <a:extLst>
                      <a:ext uri="{FF2B5EF4-FFF2-40B4-BE49-F238E27FC236}">
                        <a16:creationId xmlns:a16="http://schemas.microsoft.com/office/drawing/2014/main" id="{45D0D257-98A7-A7FD-AB2E-4A91518F69D1}"/>
                      </a:ext>
                    </a:extLst>
                  </p:cNvPr>
                  <p:cNvSpPr/>
                  <p:nvPr/>
                </p:nvSpPr>
                <p:spPr>
                  <a:xfrm rot="5400000" flipH="1">
                    <a:off x="3114163" y="5332299"/>
                    <a:ext cx="1251885" cy="1799518"/>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057333F5-C577-833D-E0FE-4A41322C941F}"/>
                      </a:ext>
                    </a:extLst>
                  </p:cNvPr>
                  <p:cNvCxnSpPr>
                    <a:cxnSpLocks/>
                  </p:cNvCxnSpPr>
                  <p:nvPr/>
                </p:nvCxnSpPr>
                <p:spPr>
                  <a:xfrm flipH="1">
                    <a:off x="1941052" y="2223331"/>
                    <a:ext cx="89369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B06B947-0873-6453-B5E5-4516AC55FA47}"/>
                      </a:ext>
                    </a:extLst>
                  </p:cNvPr>
                  <p:cNvCxnSpPr>
                    <a:cxnSpLocks/>
                  </p:cNvCxnSpPr>
                  <p:nvPr/>
                </p:nvCxnSpPr>
                <p:spPr>
                  <a:xfrm flipH="1">
                    <a:off x="1216868" y="3915088"/>
                    <a:ext cx="966109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9189379-0D9B-8AEF-E7F0-9BD6799EAA83}"/>
                      </a:ext>
                    </a:extLst>
                  </p:cNvPr>
                  <p:cNvCxnSpPr>
                    <a:cxnSpLocks/>
                    <a:stCxn id="17" idx="2"/>
                  </p:cNvCxnSpPr>
                  <p:nvPr/>
                </p:nvCxnSpPr>
                <p:spPr>
                  <a:xfrm flipH="1" flipV="1">
                    <a:off x="1216868" y="5605864"/>
                    <a:ext cx="2523238" cy="2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25" name="Oval 24" descr="timeline markers">
              <a:extLst>
                <a:ext uri="{FF2B5EF4-FFF2-40B4-BE49-F238E27FC236}">
                  <a16:creationId xmlns:a16="http://schemas.microsoft.com/office/drawing/2014/main" id="{0A838F33-4C8C-86FA-D9DB-DD02CAA33017}"/>
                </a:ext>
              </a:extLst>
            </p:cNvPr>
            <p:cNvSpPr/>
            <p:nvPr userDrawn="1"/>
          </p:nvSpPr>
          <p:spPr>
            <a:xfrm flipH="1">
              <a:off x="1003747" y="1350041"/>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6" name="Oval 25" descr="timeline markers">
              <a:extLst>
                <a:ext uri="{FF2B5EF4-FFF2-40B4-BE49-F238E27FC236}">
                  <a16:creationId xmlns:a16="http://schemas.microsoft.com/office/drawing/2014/main" id="{701CEB4A-C5FA-2228-B816-1741B6C32365}"/>
                </a:ext>
              </a:extLst>
            </p:cNvPr>
            <p:cNvSpPr/>
            <p:nvPr userDrawn="1"/>
          </p:nvSpPr>
          <p:spPr>
            <a:xfrm flipH="1">
              <a:off x="4552816" y="613952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7" name="Oval 26" descr="timeline markers">
              <a:extLst>
                <a:ext uri="{FF2B5EF4-FFF2-40B4-BE49-F238E27FC236}">
                  <a16:creationId xmlns:a16="http://schemas.microsoft.com/office/drawing/2014/main" id="{FCF31CB5-F60A-A726-23C1-1DC9B89DF00A}"/>
                </a:ext>
              </a:extLst>
            </p:cNvPr>
            <p:cNvSpPr/>
            <p:nvPr userDrawn="1"/>
          </p:nvSpPr>
          <p:spPr>
            <a:xfrm flipH="1">
              <a:off x="6162090" y="2132914"/>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8" name="Oval 27" descr="timeline markers">
              <a:extLst>
                <a:ext uri="{FF2B5EF4-FFF2-40B4-BE49-F238E27FC236}">
                  <a16:creationId xmlns:a16="http://schemas.microsoft.com/office/drawing/2014/main" id="{0D13D444-C5B3-9645-F323-18377E8881B8}"/>
                </a:ext>
              </a:extLst>
            </p:cNvPr>
            <p:cNvSpPr/>
            <p:nvPr userDrawn="1"/>
          </p:nvSpPr>
          <p:spPr>
            <a:xfrm flipH="1">
              <a:off x="9810032" y="2132914"/>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9" name="Oval 28" descr="timeline markers">
              <a:extLst>
                <a:ext uri="{FF2B5EF4-FFF2-40B4-BE49-F238E27FC236}">
                  <a16:creationId xmlns:a16="http://schemas.microsoft.com/office/drawing/2014/main" id="{E43D2186-2D3F-89CE-86E1-397A3DF02671}"/>
                </a:ext>
              </a:extLst>
            </p:cNvPr>
            <p:cNvSpPr/>
            <p:nvPr userDrawn="1"/>
          </p:nvSpPr>
          <p:spPr>
            <a:xfrm flipH="1">
              <a:off x="9810032" y="383670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30" name="Oval 29" descr="timeline markers">
              <a:extLst>
                <a:ext uri="{FF2B5EF4-FFF2-40B4-BE49-F238E27FC236}">
                  <a16:creationId xmlns:a16="http://schemas.microsoft.com/office/drawing/2014/main" id="{4F95576B-6888-4BF6-ACB1-8FDB20F0A0CF}"/>
                </a:ext>
              </a:extLst>
            </p:cNvPr>
            <p:cNvSpPr/>
            <p:nvPr userDrawn="1"/>
          </p:nvSpPr>
          <p:spPr>
            <a:xfrm flipH="1">
              <a:off x="6162090" y="383670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31" name="Oval 30" descr="timeline markers">
              <a:extLst>
                <a:ext uri="{FF2B5EF4-FFF2-40B4-BE49-F238E27FC236}">
                  <a16:creationId xmlns:a16="http://schemas.microsoft.com/office/drawing/2014/main" id="{81194BAC-8E0B-EF9B-C5CE-E9F4CE86A51B}"/>
                </a:ext>
              </a:extLst>
            </p:cNvPr>
            <p:cNvSpPr/>
            <p:nvPr userDrawn="1"/>
          </p:nvSpPr>
          <p:spPr>
            <a:xfrm flipH="1">
              <a:off x="2512199" y="3831770"/>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grpSp>
      <p:sp>
        <p:nvSpPr>
          <p:cNvPr id="3" name="Oval 2">
            <a:extLst>
              <a:ext uri="{FF2B5EF4-FFF2-40B4-BE49-F238E27FC236}">
                <a16:creationId xmlns:a16="http://schemas.microsoft.com/office/drawing/2014/main" id="{023E61BF-74EE-3ADD-E392-2C9465FB4F02}"/>
              </a:ext>
              <a:ext uri="{C183D7F6-B498-43B3-948B-1728B52AA6E4}">
                <adec:decorative xmlns:adec="http://schemas.microsoft.com/office/drawing/2017/decorative" val="1"/>
              </a:ext>
            </a:extLst>
          </p:cNvPr>
          <p:cNvSpPr/>
          <p:nvPr/>
        </p:nvSpPr>
        <p:spPr>
          <a:xfrm>
            <a:off x="4917482" y="4272898"/>
            <a:ext cx="840963" cy="840963"/>
          </a:xfrm>
          <a:prstGeom prst="ellipse">
            <a:avLst/>
          </a:prstGeom>
          <a:solidFill>
            <a:schemeClr val="accent1">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DFA80D7C-3D69-D8BC-1946-402154BA76A7}"/>
              </a:ext>
              <a:ext uri="{C183D7F6-B498-43B3-948B-1728B52AA6E4}">
                <adec:decorative xmlns:adec="http://schemas.microsoft.com/office/drawing/2017/decorative" val="1"/>
              </a:ext>
            </a:extLst>
          </p:cNvPr>
          <p:cNvSpPr/>
          <p:nvPr/>
        </p:nvSpPr>
        <p:spPr>
          <a:xfrm>
            <a:off x="1238105" y="4272898"/>
            <a:ext cx="840963" cy="840963"/>
          </a:xfrm>
          <a:prstGeom prst="ellipse">
            <a:avLst/>
          </a:prstGeom>
          <a:solidFill>
            <a:schemeClr val="accent3">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7B7E4537-34F5-716C-92EF-EC66B7EC28A9}"/>
              </a:ext>
              <a:ext uri="{C183D7F6-B498-43B3-948B-1728B52AA6E4}">
                <adec:decorative xmlns:adec="http://schemas.microsoft.com/office/drawing/2017/decorative" val="1"/>
              </a:ext>
            </a:extLst>
          </p:cNvPr>
          <p:cNvSpPr/>
          <p:nvPr/>
        </p:nvSpPr>
        <p:spPr>
          <a:xfrm>
            <a:off x="1238105" y="2477008"/>
            <a:ext cx="840963" cy="840963"/>
          </a:xfrm>
          <a:prstGeom prst="ellipse">
            <a:avLst/>
          </a:prstGeom>
          <a:solidFill>
            <a:schemeClr val="accent4">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52896C1E-894E-5831-C764-D33FB22B37C6}"/>
              </a:ext>
              <a:ext uri="{C183D7F6-B498-43B3-948B-1728B52AA6E4}">
                <adec:decorative xmlns:adec="http://schemas.microsoft.com/office/drawing/2017/decorative" val="1"/>
              </a:ext>
            </a:extLst>
          </p:cNvPr>
          <p:cNvSpPr/>
          <p:nvPr/>
        </p:nvSpPr>
        <p:spPr>
          <a:xfrm>
            <a:off x="4917482" y="2477008"/>
            <a:ext cx="840963" cy="84096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9DFD4B5F-4106-85CA-4CC0-CEE82EA4386E}"/>
              </a:ext>
              <a:ext uri="{C183D7F6-B498-43B3-948B-1728B52AA6E4}">
                <adec:decorative xmlns:adec="http://schemas.microsoft.com/office/drawing/2017/decorative" val="1"/>
              </a:ext>
            </a:extLst>
          </p:cNvPr>
          <p:cNvSpPr/>
          <p:nvPr/>
        </p:nvSpPr>
        <p:spPr>
          <a:xfrm>
            <a:off x="8417382" y="2477008"/>
            <a:ext cx="840963" cy="840963"/>
          </a:xfrm>
          <a:prstGeom prst="ellipse">
            <a:avLst/>
          </a:prstGeom>
          <a:solidFill>
            <a:schemeClr val="accent2">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4B066A74-C4F4-F28E-F914-069277FC0D5D}"/>
              </a:ext>
              <a:ext uri="{C183D7F6-B498-43B3-948B-1728B52AA6E4}">
                <adec:decorative xmlns:adec="http://schemas.microsoft.com/office/drawing/2017/decorative" val="1"/>
              </a:ext>
            </a:extLst>
          </p:cNvPr>
          <p:cNvSpPr/>
          <p:nvPr/>
        </p:nvSpPr>
        <p:spPr>
          <a:xfrm>
            <a:off x="8417382" y="4272898"/>
            <a:ext cx="840963" cy="840963"/>
          </a:xfrm>
          <a:prstGeom prst="ellipse">
            <a:avLst/>
          </a:prstGeom>
          <a:solidFill>
            <a:schemeClr val="accent6">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D5034111-896E-DD45-5B35-C6C001588AFE}"/>
              </a:ext>
              <a:ext uri="{C183D7F6-B498-43B3-948B-1728B52AA6E4}">
                <adec:decorative xmlns:adec="http://schemas.microsoft.com/office/drawing/2017/decorative" val="1"/>
              </a:ext>
            </a:extLst>
          </p:cNvPr>
          <p:cNvSpPr/>
          <p:nvPr/>
        </p:nvSpPr>
        <p:spPr>
          <a:xfrm>
            <a:off x="612935" y="329409"/>
            <a:ext cx="840963" cy="84096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128F8B15-95F3-B723-F609-DE8C2EF0F5CD}"/>
              </a:ext>
              <a:ext uri="{C183D7F6-B498-43B3-948B-1728B52AA6E4}">
                <adec:decorative xmlns:adec="http://schemas.microsoft.com/office/drawing/2017/decorative" val="1"/>
              </a:ext>
            </a:extLst>
          </p:cNvPr>
          <p:cNvSpPr/>
          <p:nvPr/>
        </p:nvSpPr>
        <p:spPr>
          <a:xfrm>
            <a:off x="4917482" y="5750417"/>
            <a:ext cx="840963" cy="840963"/>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017577-965B-4F93-A2EE-44D638A8C60A}"/>
              </a:ext>
            </a:extLst>
          </p:cNvPr>
          <p:cNvSpPr>
            <a:spLocks noGrp="1"/>
          </p:cNvSpPr>
          <p:nvPr>
            <p:ph type="title" hasCustomPrompt="1"/>
          </p:nvPr>
        </p:nvSpPr>
        <p:spPr>
          <a:xfrm>
            <a:off x="4561168" y="457199"/>
            <a:ext cx="7287931" cy="1317905"/>
          </a:xfrm>
        </p:spPr>
        <p:txBody>
          <a:bodyPr/>
          <a:lstStyle>
            <a:lvl1pPr algn="r">
              <a:defRPr/>
            </a:lvl1pPr>
          </a:lstStyle>
          <a:p>
            <a:r>
              <a:rPr lang="en-US" dirty="0"/>
              <a:t>Click to add title</a:t>
            </a:r>
          </a:p>
        </p:txBody>
      </p:sp>
      <p:sp>
        <p:nvSpPr>
          <p:cNvPr id="59" name="Picture Placeholder 34">
            <a:extLst>
              <a:ext uri="{FF2B5EF4-FFF2-40B4-BE49-F238E27FC236}">
                <a16:creationId xmlns:a16="http://schemas.microsoft.com/office/drawing/2014/main" id="{E846108A-BBFA-4FDA-9BAA-78AA09FEF2B1}"/>
              </a:ext>
            </a:extLst>
          </p:cNvPr>
          <p:cNvSpPr>
            <a:spLocks noGrp="1"/>
          </p:cNvSpPr>
          <p:nvPr>
            <p:ph type="pic" sz="quarter" idx="24"/>
          </p:nvPr>
        </p:nvSpPr>
        <p:spPr>
          <a:xfrm>
            <a:off x="762501" y="306053"/>
            <a:ext cx="887413" cy="889000"/>
          </a:xfrm>
        </p:spPr>
        <p:txBody>
          <a:bodyPr>
            <a:normAutofit/>
          </a:bodyPr>
          <a:lstStyle>
            <a:lvl1pPr marL="0" indent="0" algn="ctr">
              <a:buNone/>
              <a:defRPr sz="900"/>
            </a:lvl1pPr>
          </a:lstStyle>
          <a:p>
            <a:r>
              <a:rPr lang="en-US"/>
              <a:t>Click icon to add picture</a:t>
            </a:r>
            <a:endParaRPr lang="en-US" dirty="0"/>
          </a:p>
        </p:txBody>
      </p:sp>
      <p:sp>
        <p:nvSpPr>
          <p:cNvPr id="90" name="Text Placeholder 46">
            <a:extLst>
              <a:ext uri="{FF2B5EF4-FFF2-40B4-BE49-F238E27FC236}">
                <a16:creationId xmlns:a16="http://schemas.microsoft.com/office/drawing/2014/main" id="{FC7F0546-1415-48CA-8E73-91D3480ED57D}"/>
              </a:ext>
            </a:extLst>
          </p:cNvPr>
          <p:cNvSpPr>
            <a:spLocks noGrp="1"/>
          </p:cNvSpPr>
          <p:nvPr>
            <p:ph type="body" sz="quarter" idx="39" hasCustomPrompt="1"/>
          </p:nvPr>
        </p:nvSpPr>
        <p:spPr>
          <a:xfrm>
            <a:off x="1749692" y="411976"/>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89" name="Text Placeholder 39">
            <a:extLst>
              <a:ext uri="{FF2B5EF4-FFF2-40B4-BE49-F238E27FC236}">
                <a16:creationId xmlns:a16="http://schemas.microsoft.com/office/drawing/2014/main" id="{15177575-6B71-4584-8E0B-D151D973200D}"/>
              </a:ext>
            </a:extLst>
          </p:cNvPr>
          <p:cNvSpPr>
            <a:spLocks noGrp="1"/>
          </p:cNvSpPr>
          <p:nvPr>
            <p:ph type="body" sz="quarter" idx="38" hasCustomPrompt="1"/>
          </p:nvPr>
        </p:nvSpPr>
        <p:spPr>
          <a:xfrm>
            <a:off x="1749692" y="814919"/>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47" name="Picture Placeholder 34">
            <a:extLst>
              <a:ext uri="{FF2B5EF4-FFF2-40B4-BE49-F238E27FC236}">
                <a16:creationId xmlns:a16="http://schemas.microsoft.com/office/drawing/2014/main" id="{C38ECA3B-7319-4FDB-BCA5-42DE903E763C}"/>
              </a:ext>
            </a:extLst>
          </p:cNvPr>
          <p:cNvSpPr>
            <a:spLocks noGrp="1"/>
          </p:cNvSpPr>
          <p:nvPr>
            <p:ph type="pic" sz="quarter" idx="20"/>
          </p:nvPr>
        </p:nvSpPr>
        <p:spPr>
          <a:xfrm>
            <a:off x="1551364" y="2453724"/>
            <a:ext cx="887413" cy="889000"/>
          </a:xfrm>
        </p:spPr>
        <p:txBody>
          <a:bodyPr>
            <a:normAutofit/>
          </a:bodyPr>
          <a:lstStyle>
            <a:lvl1pPr marL="0" indent="0" algn="ctr">
              <a:buNone/>
              <a:defRPr sz="900"/>
            </a:lvl1pPr>
          </a:lstStyle>
          <a:p>
            <a:r>
              <a:rPr lang="en-US"/>
              <a:t>Click icon to add picture</a:t>
            </a:r>
            <a:endParaRPr lang="en-US" dirty="0"/>
          </a:p>
        </p:txBody>
      </p:sp>
      <p:sp>
        <p:nvSpPr>
          <p:cNvPr id="86" name="Text Placeholder 46">
            <a:extLst>
              <a:ext uri="{FF2B5EF4-FFF2-40B4-BE49-F238E27FC236}">
                <a16:creationId xmlns:a16="http://schemas.microsoft.com/office/drawing/2014/main" id="{0601897E-1B17-49DA-9E03-BCE007BD9ACC}"/>
              </a:ext>
            </a:extLst>
          </p:cNvPr>
          <p:cNvSpPr>
            <a:spLocks noGrp="1"/>
          </p:cNvSpPr>
          <p:nvPr>
            <p:ph type="body" sz="quarter" idx="35" hasCustomPrompt="1"/>
          </p:nvPr>
        </p:nvSpPr>
        <p:spPr>
          <a:xfrm>
            <a:off x="2553374" y="2477008"/>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85" name="Text Placeholder 39">
            <a:extLst>
              <a:ext uri="{FF2B5EF4-FFF2-40B4-BE49-F238E27FC236}">
                <a16:creationId xmlns:a16="http://schemas.microsoft.com/office/drawing/2014/main" id="{72308068-AAC7-4C44-AAF1-B2E1EC218C53}"/>
              </a:ext>
            </a:extLst>
          </p:cNvPr>
          <p:cNvSpPr>
            <a:spLocks noGrp="1"/>
          </p:cNvSpPr>
          <p:nvPr>
            <p:ph type="body" sz="quarter" idx="34" hasCustomPrompt="1"/>
          </p:nvPr>
        </p:nvSpPr>
        <p:spPr>
          <a:xfrm>
            <a:off x="2553374" y="2877635"/>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54" name="Picture Placeholder 34">
            <a:extLst>
              <a:ext uri="{FF2B5EF4-FFF2-40B4-BE49-F238E27FC236}">
                <a16:creationId xmlns:a16="http://schemas.microsoft.com/office/drawing/2014/main" id="{633BE360-454A-4A5C-9104-60910DAB61B5}"/>
              </a:ext>
            </a:extLst>
          </p:cNvPr>
          <p:cNvSpPr>
            <a:spLocks noGrp="1"/>
          </p:cNvSpPr>
          <p:nvPr>
            <p:ph type="pic" sz="quarter" idx="23"/>
          </p:nvPr>
        </p:nvSpPr>
        <p:spPr>
          <a:xfrm>
            <a:off x="1551364" y="4186831"/>
            <a:ext cx="887413" cy="889000"/>
          </a:xfrm>
        </p:spPr>
        <p:txBody>
          <a:bodyPr>
            <a:normAutofit/>
          </a:bodyPr>
          <a:lstStyle>
            <a:lvl1pPr marL="0" indent="0" algn="ctr">
              <a:buNone/>
              <a:defRPr sz="900"/>
            </a:lvl1pPr>
          </a:lstStyle>
          <a:p>
            <a:r>
              <a:rPr lang="en-US"/>
              <a:t>Click icon to add picture</a:t>
            </a:r>
            <a:endParaRPr lang="en-US" dirty="0"/>
          </a:p>
        </p:txBody>
      </p:sp>
      <p:sp>
        <p:nvSpPr>
          <p:cNvPr id="88" name="Text Placeholder 46">
            <a:extLst>
              <a:ext uri="{FF2B5EF4-FFF2-40B4-BE49-F238E27FC236}">
                <a16:creationId xmlns:a16="http://schemas.microsoft.com/office/drawing/2014/main" id="{9F9535F2-A766-44AF-9AD3-51BA2C6F2ED8}"/>
              </a:ext>
            </a:extLst>
          </p:cNvPr>
          <p:cNvSpPr>
            <a:spLocks noGrp="1"/>
          </p:cNvSpPr>
          <p:nvPr>
            <p:ph type="body" sz="quarter" idx="37" hasCustomPrompt="1"/>
          </p:nvPr>
        </p:nvSpPr>
        <p:spPr>
          <a:xfrm>
            <a:off x="2553374" y="4240861"/>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87" name="Text Placeholder 39">
            <a:extLst>
              <a:ext uri="{FF2B5EF4-FFF2-40B4-BE49-F238E27FC236}">
                <a16:creationId xmlns:a16="http://schemas.microsoft.com/office/drawing/2014/main" id="{19CE1DF1-96AA-415F-9715-D5354F419B53}"/>
              </a:ext>
            </a:extLst>
          </p:cNvPr>
          <p:cNvSpPr>
            <a:spLocks noGrp="1"/>
          </p:cNvSpPr>
          <p:nvPr>
            <p:ph type="body" sz="quarter" idx="36" hasCustomPrompt="1"/>
          </p:nvPr>
        </p:nvSpPr>
        <p:spPr>
          <a:xfrm>
            <a:off x="2553374" y="4641488"/>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46" name="Picture Placeholder 34">
            <a:extLst>
              <a:ext uri="{FF2B5EF4-FFF2-40B4-BE49-F238E27FC236}">
                <a16:creationId xmlns:a16="http://schemas.microsoft.com/office/drawing/2014/main" id="{55DF7ED3-48B8-48C6-A240-C3F0AF040540}"/>
              </a:ext>
            </a:extLst>
          </p:cNvPr>
          <p:cNvSpPr>
            <a:spLocks noGrp="1"/>
          </p:cNvSpPr>
          <p:nvPr>
            <p:ph type="pic" sz="quarter" idx="19"/>
          </p:nvPr>
        </p:nvSpPr>
        <p:spPr>
          <a:xfrm>
            <a:off x="5103465" y="2453724"/>
            <a:ext cx="887413" cy="889000"/>
          </a:xfrm>
        </p:spPr>
        <p:txBody>
          <a:bodyPr>
            <a:normAutofit/>
          </a:bodyPr>
          <a:lstStyle>
            <a:lvl1pPr marL="0" indent="0" algn="ctr">
              <a:buNone/>
              <a:defRPr sz="900"/>
            </a:lvl1pPr>
          </a:lstStyle>
          <a:p>
            <a:r>
              <a:rPr lang="en-US"/>
              <a:t>Click icon to add picture</a:t>
            </a:r>
            <a:endParaRPr lang="en-US" dirty="0"/>
          </a:p>
        </p:txBody>
      </p:sp>
      <p:sp>
        <p:nvSpPr>
          <p:cNvPr id="82" name="Text Placeholder 46">
            <a:extLst>
              <a:ext uri="{FF2B5EF4-FFF2-40B4-BE49-F238E27FC236}">
                <a16:creationId xmlns:a16="http://schemas.microsoft.com/office/drawing/2014/main" id="{60735320-27D8-4F8E-A024-598776C9D1C3}"/>
              </a:ext>
            </a:extLst>
          </p:cNvPr>
          <p:cNvSpPr>
            <a:spLocks noGrp="1"/>
          </p:cNvSpPr>
          <p:nvPr>
            <p:ph type="body" sz="quarter" idx="31" hasCustomPrompt="1"/>
          </p:nvPr>
        </p:nvSpPr>
        <p:spPr>
          <a:xfrm>
            <a:off x="6116956" y="2477008"/>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81" name="Text Placeholder 39">
            <a:extLst>
              <a:ext uri="{FF2B5EF4-FFF2-40B4-BE49-F238E27FC236}">
                <a16:creationId xmlns:a16="http://schemas.microsoft.com/office/drawing/2014/main" id="{CF686D19-A348-4080-A966-C34BC802E272}"/>
              </a:ext>
            </a:extLst>
          </p:cNvPr>
          <p:cNvSpPr>
            <a:spLocks noGrp="1"/>
          </p:cNvSpPr>
          <p:nvPr>
            <p:ph type="body" sz="quarter" idx="30" hasCustomPrompt="1"/>
          </p:nvPr>
        </p:nvSpPr>
        <p:spPr>
          <a:xfrm>
            <a:off x="6116956" y="2877635"/>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53" name="Picture Placeholder 34">
            <a:extLst>
              <a:ext uri="{FF2B5EF4-FFF2-40B4-BE49-F238E27FC236}">
                <a16:creationId xmlns:a16="http://schemas.microsoft.com/office/drawing/2014/main" id="{65A0AFA3-6580-43C1-B098-2C7BCA9F6C75}"/>
              </a:ext>
            </a:extLst>
          </p:cNvPr>
          <p:cNvSpPr>
            <a:spLocks noGrp="1"/>
          </p:cNvSpPr>
          <p:nvPr>
            <p:ph type="pic" sz="quarter" idx="22"/>
          </p:nvPr>
        </p:nvSpPr>
        <p:spPr>
          <a:xfrm>
            <a:off x="5103465" y="4186831"/>
            <a:ext cx="887413" cy="889000"/>
          </a:xfrm>
        </p:spPr>
        <p:txBody>
          <a:bodyPr>
            <a:normAutofit/>
          </a:bodyPr>
          <a:lstStyle>
            <a:lvl1pPr marL="0" indent="0" algn="ctr">
              <a:buNone/>
              <a:defRPr sz="900"/>
            </a:lvl1pPr>
          </a:lstStyle>
          <a:p>
            <a:r>
              <a:rPr lang="en-US"/>
              <a:t>Click icon to add picture</a:t>
            </a:r>
            <a:endParaRPr lang="en-US" dirty="0"/>
          </a:p>
        </p:txBody>
      </p:sp>
      <p:sp>
        <p:nvSpPr>
          <p:cNvPr id="80" name="Text Placeholder 46">
            <a:extLst>
              <a:ext uri="{FF2B5EF4-FFF2-40B4-BE49-F238E27FC236}">
                <a16:creationId xmlns:a16="http://schemas.microsoft.com/office/drawing/2014/main" id="{752DFA8A-D6FA-4ECD-9E35-F71EA4E99C77}"/>
              </a:ext>
            </a:extLst>
          </p:cNvPr>
          <p:cNvSpPr>
            <a:spLocks noGrp="1"/>
          </p:cNvSpPr>
          <p:nvPr>
            <p:ph type="body" sz="quarter" idx="29" hasCustomPrompt="1"/>
          </p:nvPr>
        </p:nvSpPr>
        <p:spPr>
          <a:xfrm>
            <a:off x="6116956" y="4240861"/>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79" name="Text Placeholder 39">
            <a:extLst>
              <a:ext uri="{FF2B5EF4-FFF2-40B4-BE49-F238E27FC236}">
                <a16:creationId xmlns:a16="http://schemas.microsoft.com/office/drawing/2014/main" id="{626608D9-0200-4530-A392-8778E0D04406}"/>
              </a:ext>
            </a:extLst>
          </p:cNvPr>
          <p:cNvSpPr>
            <a:spLocks noGrp="1"/>
          </p:cNvSpPr>
          <p:nvPr>
            <p:ph type="body" sz="quarter" idx="28" hasCustomPrompt="1"/>
          </p:nvPr>
        </p:nvSpPr>
        <p:spPr>
          <a:xfrm>
            <a:off x="6116956" y="4641488"/>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60" name="Picture Placeholder 34">
            <a:extLst>
              <a:ext uri="{FF2B5EF4-FFF2-40B4-BE49-F238E27FC236}">
                <a16:creationId xmlns:a16="http://schemas.microsoft.com/office/drawing/2014/main" id="{06FACEF4-EC76-40B1-ABAB-DFB9AB1C6F8C}"/>
              </a:ext>
            </a:extLst>
          </p:cNvPr>
          <p:cNvSpPr>
            <a:spLocks noGrp="1"/>
          </p:cNvSpPr>
          <p:nvPr>
            <p:ph type="pic" sz="quarter" idx="25"/>
          </p:nvPr>
        </p:nvSpPr>
        <p:spPr>
          <a:xfrm>
            <a:off x="5103465" y="5749817"/>
            <a:ext cx="887413" cy="889000"/>
          </a:xfrm>
        </p:spPr>
        <p:txBody>
          <a:bodyPr>
            <a:normAutofit/>
          </a:bodyPr>
          <a:lstStyle>
            <a:lvl1pPr marL="0" indent="0" algn="ctr">
              <a:buNone/>
              <a:defRPr sz="900"/>
            </a:lvl1pPr>
          </a:lstStyle>
          <a:p>
            <a:r>
              <a:rPr lang="en-US"/>
              <a:t>Click icon to add picture</a:t>
            </a:r>
            <a:endParaRPr lang="en-US" dirty="0"/>
          </a:p>
        </p:txBody>
      </p:sp>
      <p:sp>
        <p:nvSpPr>
          <p:cNvPr id="84" name="Text Placeholder 46">
            <a:extLst>
              <a:ext uri="{FF2B5EF4-FFF2-40B4-BE49-F238E27FC236}">
                <a16:creationId xmlns:a16="http://schemas.microsoft.com/office/drawing/2014/main" id="{4E33188F-DB97-4480-8F80-07EABC10A011}"/>
              </a:ext>
            </a:extLst>
          </p:cNvPr>
          <p:cNvSpPr>
            <a:spLocks noGrp="1"/>
          </p:cNvSpPr>
          <p:nvPr>
            <p:ph type="body" sz="quarter" idx="33" hasCustomPrompt="1"/>
          </p:nvPr>
        </p:nvSpPr>
        <p:spPr>
          <a:xfrm>
            <a:off x="6116956" y="5750417"/>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83" name="Text Placeholder 39">
            <a:extLst>
              <a:ext uri="{FF2B5EF4-FFF2-40B4-BE49-F238E27FC236}">
                <a16:creationId xmlns:a16="http://schemas.microsoft.com/office/drawing/2014/main" id="{EAAFD4E3-0D64-4DC4-AC95-C45ABD2AE6F9}"/>
              </a:ext>
            </a:extLst>
          </p:cNvPr>
          <p:cNvSpPr>
            <a:spLocks noGrp="1"/>
          </p:cNvSpPr>
          <p:nvPr>
            <p:ph type="body" sz="quarter" idx="32" hasCustomPrompt="1"/>
          </p:nvPr>
        </p:nvSpPr>
        <p:spPr>
          <a:xfrm>
            <a:off x="6116956" y="6138282"/>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43" name="Picture Placeholder 34">
            <a:extLst>
              <a:ext uri="{FF2B5EF4-FFF2-40B4-BE49-F238E27FC236}">
                <a16:creationId xmlns:a16="http://schemas.microsoft.com/office/drawing/2014/main" id="{2D1EF856-2381-405C-A913-80809E59AAB1}"/>
              </a:ext>
            </a:extLst>
          </p:cNvPr>
          <p:cNvSpPr>
            <a:spLocks noGrp="1"/>
          </p:cNvSpPr>
          <p:nvPr>
            <p:ph type="pic" sz="quarter" idx="11"/>
          </p:nvPr>
        </p:nvSpPr>
        <p:spPr>
          <a:xfrm>
            <a:off x="8655566" y="2453724"/>
            <a:ext cx="887413" cy="889000"/>
          </a:xfrm>
        </p:spPr>
        <p:txBody>
          <a:bodyPr>
            <a:normAutofit/>
          </a:bodyPr>
          <a:lstStyle>
            <a:lvl1pPr marL="0" indent="0" algn="ctr">
              <a:buNone/>
              <a:defRPr sz="900"/>
            </a:lvl1pPr>
          </a:lstStyle>
          <a:p>
            <a:r>
              <a:rPr lang="en-US"/>
              <a:t>Click icon to add picture</a:t>
            </a:r>
            <a:endParaRPr lang="en-US" dirty="0"/>
          </a:p>
        </p:txBody>
      </p:sp>
      <p:sp>
        <p:nvSpPr>
          <p:cNvPr id="78" name="Text Placeholder 46">
            <a:extLst>
              <a:ext uri="{FF2B5EF4-FFF2-40B4-BE49-F238E27FC236}">
                <a16:creationId xmlns:a16="http://schemas.microsoft.com/office/drawing/2014/main" id="{716BD719-7234-4908-ABBF-43004C9CA957}"/>
              </a:ext>
            </a:extLst>
          </p:cNvPr>
          <p:cNvSpPr>
            <a:spLocks noGrp="1"/>
          </p:cNvSpPr>
          <p:nvPr>
            <p:ph type="body" sz="quarter" idx="27" hasCustomPrompt="1"/>
          </p:nvPr>
        </p:nvSpPr>
        <p:spPr>
          <a:xfrm>
            <a:off x="9710761" y="2477008"/>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77" name="Text Placeholder 39">
            <a:extLst>
              <a:ext uri="{FF2B5EF4-FFF2-40B4-BE49-F238E27FC236}">
                <a16:creationId xmlns:a16="http://schemas.microsoft.com/office/drawing/2014/main" id="{F9B127AA-A9E2-41AB-8FAE-D787CE0242BD}"/>
              </a:ext>
            </a:extLst>
          </p:cNvPr>
          <p:cNvSpPr>
            <a:spLocks noGrp="1"/>
          </p:cNvSpPr>
          <p:nvPr>
            <p:ph type="body" sz="quarter" idx="26" hasCustomPrompt="1"/>
          </p:nvPr>
        </p:nvSpPr>
        <p:spPr>
          <a:xfrm>
            <a:off x="9710761" y="2877635"/>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52" name="Picture Placeholder 34">
            <a:extLst>
              <a:ext uri="{FF2B5EF4-FFF2-40B4-BE49-F238E27FC236}">
                <a16:creationId xmlns:a16="http://schemas.microsoft.com/office/drawing/2014/main" id="{90EC8BEC-DD26-4CF5-9BA3-62FB1DE4E8F3}"/>
              </a:ext>
            </a:extLst>
          </p:cNvPr>
          <p:cNvSpPr>
            <a:spLocks noGrp="1"/>
          </p:cNvSpPr>
          <p:nvPr>
            <p:ph type="pic" sz="quarter" idx="21"/>
          </p:nvPr>
        </p:nvSpPr>
        <p:spPr>
          <a:xfrm>
            <a:off x="8655566" y="4186831"/>
            <a:ext cx="887413" cy="889000"/>
          </a:xfrm>
        </p:spPr>
        <p:txBody>
          <a:bodyPr>
            <a:normAutofit/>
          </a:bodyPr>
          <a:lstStyle>
            <a:lvl1pPr marL="0" indent="0" algn="ctr">
              <a:buNone/>
              <a:defRPr sz="900"/>
            </a:lvl1pPr>
          </a:lstStyle>
          <a:p>
            <a:r>
              <a:rPr lang="en-US"/>
              <a:t>Click icon to add picture</a:t>
            </a:r>
            <a:endParaRPr lang="en-US" dirty="0"/>
          </a:p>
        </p:txBody>
      </p:sp>
      <p:sp>
        <p:nvSpPr>
          <p:cNvPr id="45" name="Text Placeholder 46">
            <a:extLst>
              <a:ext uri="{FF2B5EF4-FFF2-40B4-BE49-F238E27FC236}">
                <a16:creationId xmlns:a16="http://schemas.microsoft.com/office/drawing/2014/main" id="{55B6C77E-DBDB-42A4-9B9B-3F2CF47584F0}"/>
              </a:ext>
            </a:extLst>
          </p:cNvPr>
          <p:cNvSpPr>
            <a:spLocks noGrp="1"/>
          </p:cNvSpPr>
          <p:nvPr>
            <p:ph type="body" sz="quarter" idx="18" hasCustomPrompt="1"/>
          </p:nvPr>
        </p:nvSpPr>
        <p:spPr>
          <a:xfrm>
            <a:off x="9710761" y="4240861"/>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44" name="Text Placeholder 39">
            <a:extLst>
              <a:ext uri="{FF2B5EF4-FFF2-40B4-BE49-F238E27FC236}">
                <a16:creationId xmlns:a16="http://schemas.microsoft.com/office/drawing/2014/main" id="{34FBB9E9-CEBE-45B8-BF68-9E764AEF4CBC}"/>
              </a:ext>
            </a:extLst>
          </p:cNvPr>
          <p:cNvSpPr>
            <a:spLocks noGrp="1"/>
          </p:cNvSpPr>
          <p:nvPr>
            <p:ph type="body" sz="quarter" idx="14" hasCustomPrompt="1"/>
          </p:nvPr>
        </p:nvSpPr>
        <p:spPr>
          <a:xfrm>
            <a:off x="9710761" y="4641488"/>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Tree>
    <p:extLst>
      <p:ext uri="{BB962C8B-B14F-4D97-AF65-F5344CB8AC3E}">
        <p14:creationId xmlns:p14="http://schemas.microsoft.com/office/powerpoint/2010/main" val="1196500826"/>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72">
          <p15:clr>
            <a:srgbClr val="5ACBF0"/>
          </p15:clr>
        </p15:guide>
        <p15:guide id="6" pos="2064">
          <p15:clr>
            <a:srgbClr val="5ACBF0"/>
          </p15:clr>
        </p15:guide>
        <p15:guide id="7" pos="1776">
          <p15:clr>
            <a:srgbClr val="5ACBF0"/>
          </p15:clr>
        </p15:guide>
        <p15:guide id="8" pos="5616">
          <p15:clr>
            <a:srgbClr val="5ACBF0"/>
          </p15:clr>
        </p15:guide>
        <p15:guide id="9" pos="5928">
          <p15:clr>
            <a:srgbClr val="5ACBF0"/>
          </p15:clr>
        </p15:guide>
        <p15:guide id="10" pos="144">
          <p15:clr>
            <a:srgbClr val="5ACBF0"/>
          </p15:clr>
        </p15:guide>
        <p15:guide id="11" orient="horz" pos="4200">
          <p15:clr>
            <a:srgbClr val="5ACBF0"/>
          </p15:clr>
        </p15:guide>
        <p15:guide id="12" pos="7536">
          <p15:clr>
            <a:srgbClr val="5ACBF0"/>
          </p15:clr>
        </p15:guide>
        <p15:guide id="13" orient="horz" pos="14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Layout 1">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AFD94275-EC93-C87A-6BBB-425F15188230}"/>
              </a:ext>
              <a:ext uri="{C183D7F6-B498-43B3-948B-1728B52AA6E4}">
                <adec:decorative xmlns:adec="http://schemas.microsoft.com/office/drawing/2017/decorative" val="1"/>
              </a:ext>
            </a:extLst>
          </p:cNvPr>
          <p:cNvSpPr/>
          <p:nvPr userDrawn="1"/>
        </p:nvSpPr>
        <p:spPr>
          <a:xfrm>
            <a:off x="7199519" y="2688324"/>
            <a:ext cx="840963" cy="840963"/>
          </a:xfrm>
          <a:prstGeom prst="ellipse">
            <a:avLst/>
          </a:prstGeom>
          <a:solidFill>
            <a:schemeClr val="accent3">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4" name="Oval 3">
            <a:extLst>
              <a:ext uri="{FF2B5EF4-FFF2-40B4-BE49-F238E27FC236}">
                <a16:creationId xmlns:a16="http://schemas.microsoft.com/office/drawing/2014/main" id="{667DDEA5-75C4-FF17-3A23-7ECAF0CD4B61}"/>
              </a:ext>
              <a:ext uri="{C183D7F6-B498-43B3-948B-1728B52AA6E4}">
                <adec:decorative xmlns:adec="http://schemas.microsoft.com/office/drawing/2017/decorative" val="1"/>
              </a:ext>
            </a:extLst>
          </p:cNvPr>
          <p:cNvSpPr/>
          <p:nvPr userDrawn="1"/>
        </p:nvSpPr>
        <p:spPr>
          <a:xfrm>
            <a:off x="10247518" y="2688324"/>
            <a:ext cx="840963" cy="840963"/>
          </a:xfrm>
          <a:prstGeom prst="ellipse">
            <a:avLst/>
          </a:prstGeom>
          <a:solidFill>
            <a:schemeClr val="accent3">
              <a:lumMod val="60000"/>
              <a:lumOff val="4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EBE36D08-1D47-1B17-EFCA-4F96B6E713C3}"/>
              </a:ext>
              <a:ext uri="{C183D7F6-B498-43B3-948B-1728B52AA6E4}">
                <adec:decorative xmlns:adec="http://schemas.microsoft.com/office/drawing/2017/decorative" val="1"/>
              </a:ext>
            </a:extLst>
          </p:cNvPr>
          <p:cNvSpPr/>
          <p:nvPr userDrawn="1"/>
        </p:nvSpPr>
        <p:spPr>
          <a:xfrm>
            <a:off x="4151519" y="2688324"/>
            <a:ext cx="840963" cy="840963"/>
          </a:xfrm>
          <a:prstGeom prst="ellipse">
            <a:avLst/>
          </a:prstGeom>
          <a:solidFill>
            <a:schemeClr val="accent6">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A0E23803-C97E-0679-3488-8C245D767955}"/>
              </a:ext>
              <a:ext uri="{C183D7F6-B498-43B3-948B-1728B52AA6E4}">
                <adec:decorative xmlns:adec="http://schemas.microsoft.com/office/drawing/2017/decorative" val="1"/>
              </a:ext>
            </a:extLst>
          </p:cNvPr>
          <p:cNvSpPr/>
          <p:nvPr userDrawn="1"/>
        </p:nvSpPr>
        <p:spPr>
          <a:xfrm>
            <a:off x="1098662" y="2688324"/>
            <a:ext cx="840963" cy="840963"/>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FE23D0-0FF0-42C6-B15F-A719DFDD5264}"/>
              </a:ext>
            </a:extLst>
          </p:cNvPr>
          <p:cNvSpPr>
            <a:spLocks noGrp="1"/>
          </p:cNvSpPr>
          <p:nvPr>
            <p:ph type="title" hasCustomPrompt="1"/>
          </p:nvPr>
        </p:nvSpPr>
        <p:spPr>
          <a:xfrm>
            <a:off x="230124" y="457199"/>
            <a:ext cx="11731752" cy="1164565"/>
          </a:xfrm>
        </p:spPr>
        <p:txBody>
          <a:bodyPr/>
          <a:lstStyle>
            <a:lvl1pPr>
              <a:defRPr/>
            </a:lvl1pPr>
          </a:lstStyle>
          <a:p>
            <a:r>
              <a:rPr lang="en-US" dirty="0"/>
              <a:t>Click to add title</a:t>
            </a:r>
          </a:p>
        </p:txBody>
      </p:sp>
      <p:sp>
        <p:nvSpPr>
          <p:cNvPr id="35" name="Picture Placeholder 34">
            <a:extLst>
              <a:ext uri="{FF2B5EF4-FFF2-40B4-BE49-F238E27FC236}">
                <a16:creationId xmlns:a16="http://schemas.microsoft.com/office/drawing/2014/main" id="{EAA216C1-AB2E-40F5-9FEB-99A051529BBC}"/>
              </a:ext>
            </a:extLst>
          </p:cNvPr>
          <p:cNvSpPr>
            <a:spLocks noGrp="1"/>
          </p:cNvSpPr>
          <p:nvPr>
            <p:ph type="pic" sz="quarter" idx="10"/>
          </p:nvPr>
        </p:nvSpPr>
        <p:spPr>
          <a:xfrm>
            <a:off x="1361591" y="2616354"/>
            <a:ext cx="887413" cy="889000"/>
          </a:xfrm>
        </p:spPr>
        <p:txBody>
          <a:bodyPr>
            <a:normAutofit/>
          </a:bodyPr>
          <a:lstStyle>
            <a:lvl1pPr marL="0" indent="0" algn="ctr">
              <a:buNone/>
              <a:defRPr sz="900"/>
            </a:lvl1pPr>
          </a:lstStyle>
          <a:p>
            <a:r>
              <a:rPr lang="en-US" dirty="0"/>
              <a:t>Click icon to add picture</a:t>
            </a:r>
          </a:p>
        </p:txBody>
      </p:sp>
      <p:sp>
        <p:nvSpPr>
          <p:cNvPr id="47" name="Text Placeholder 46">
            <a:extLst>
              <a:ext uri="{FF2B5EF4-FFF2-40B4-BE49-F238E27FC236}">
                <a16:creationId xmlns:a16="http://schemas.microsoft.com/office/drawing/2014/main" id="{ED77457B-088A-4D58-BA8E-B758F3A6A0B0}"/>
              </a:ext>
            </a:extLst>
          </p:cNvPr>
          <p:cNvSpPr>
            <a:spLocks noGrp="1"/>
          </p:cNvSpPr>
          <p:nvPr>
            <p:ph type="body" sz="quarter" idx="18" hasCustomPrompt="1"/>
          </p:nvPr>
        </p:nvSpPr>
        <p:spPr>
          <a:xfrm>
            <a:off x="233457" y="4019516"/>
            <a:ext cx="2585943" cy="369311"/>
          </a:xfrm>
        </p:spPr>
        <p:txBody>
          <a:bodyPr>
            <a:noAutofit/>
          </a:bodyPr>
          <a:lstStyle>
            <a:lvl1pPr marL="0" indent="0" algn="ctr">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40" name="Text Placeholder 39">
            <a:extLst>
              <a:ext uri="{FF2B5EF4-FFF2-40B4-BE49-F238E27FC236}">
                <a16:creationId xmlns:a16="http://schemas.microsoft.com/office/drawing/2014/main" id="{26074907-686A-4144-BB8F-791A360F4CA9}"/>
              </a:ext>
            </a:extLst>
          </p:cNvPr>
          <p:cNvSpPr>
            <a:spLocks noGrp="1"/>
          </p:cNvSpPr>
          <p:nvPr>
            <p:ph type="body" sz="quarter" idx="14" hasCustomPrompt="1"/>
          </p:nvPr>
        </p:nvSpPr>
        <p:spPr>
          <a:xfrm>
            <a:off x="439643" y="4491306"/>
            <a:ext cx="2158999" cy="601662"/>
          </a:xfrm>
        </p:spPr>
        <p:txBody>
          <a:bodyPr>
            <a:noAutofit/>
          </a:bodyPr>
          <a:lstStyle>
            <a:lvl1pPr marL="0" indent="0" algn="ctr">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36" name="Picture Placeholder 34">
            <a:extLst>
              <a:ext uri="{FF2B5EF4-FFF2-40B4-BE49-F238E27FC236}">
                <a16:creationId xmlns:a16="http://schemas.microsoft.com/office/drawing/2014/main" id="{FAEA8B42-3F7F-41AD-BABE-4EEB23482AE7}"/>
              </a:ext>
            </a:extLst>
          </p:cNvPr>
          <p:cNvSpPr>
            <a:spLocks noGrp="1"/>
          </p:cNvSpPr>
          <p:nvPr>
            <p:ph type="pic" sz="quarter" idx="11"/>
          </p:nvPr>
        </p:nvSpPr>
        <p:spPr>
          <a:xfrm>
            <a:off x="4420929" y="2616354"/>
            <a:ext cx="887413" cy="889000"/>
          </a:xfrm>
        </p:spPr>
        <p:txBody>
          <a:bodyPr>
            <a:normAutofit/>
          </a:bodyPr>
          <a:lstStyle>
            <a:lvl1pPr marL="0" indent="0" algn="ctr">
              <a:buNone/>
              <a:defRPr sz="900"/>
            </a:lvl1pPr>
          </a:lstStyle>
          <a:p>
            <a:r>
              <a:rPr lang="en-US" dirty="0"/>
              <a:t>Click icon to add picture</a:t>
            </a:r>
          </a:p>
        </p:txBody>
      </p:sp>
      <p:sp>
        <p:nvSpPr>
          <p:cNvPr id="48" name="Text Placeholder 46">
            <a:extLst>
              <a:ext uri="{FF2B5EF4-FFF2-40B4-BE49-F238E27FC236}">
                <a16:creationId xmlns:a16="http://schemas.microsoft.com/office/drawing/2014/main" id="{DD29B92B-5D6C-4077-8F1A-743E03C13A11}"/>
              </a:ext>
            </a:extLst>
          </p:cNvPr>
          <p:cNvSpPr>
            <a:spLocks noGrp="1"/>
          </p:cNvSpPr>
          <p:nvPr>
            <p:ph type="body" sz="quarter" idx="19" hasCustomPrompt="1"/>
          </p:nvPr>
        </p:nvSpPr>
        <p:spPr>
          <a:xfrm>
            <a:off x="3281457" y="4019516"/>
            <a:ext cx="2585943" cy="369311"/>
          </a:xfrm>
        </p:spPr>
        <p:txBody>
          <a:bodyPr>
            <a:noAutofit/>
          </a:bodyPr>
          <a:lstStyle>
            <a:lvl1pPr marL="0" indent="0" algn="ctr">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41" name="Text Placeholder 39">
            <a:extLst>
              <a:ext uri="{FF2B5EF4-FFF2-40B4-BE49-F238E27FC236}">
                <a16:creationId xmlns:a16="http://schemas.microsoft.com/office/drawing/2014/main" id="{008E0623-EC20-45C5-91A6-0F11089BC4D6}"/>
              </a:ext>
            </a:extLst>
          </p:cNvPr>
          <p:cNvSpPr>
            <a:spLocks noGrp="1"/>
          </p:cNvSpPr>
          <p:nvPr>
            <p:ph type="body" sz="quarter" idx="15" hasCustomPrompt="1"/>
          </p:nvPr>
        </p:nvSpPr>
        <p:spPr>
          <a:xfrm>
            <a:off x="3580136" y="4491306"/>
            <a:ext cx="1983726" cy="601662"/>
          </a:xfrm>
        </p:spPr>
        <p:txBody>
          <a:bodyPr>
            <a:noAutofit/>
          </a:bodyPr>
          <a:lstStyle>
            <a:lvl1pPr marL="0" indent="0" algn="ctr">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37" name="Picture Placeholder 34">
            <a:extLst>
              <a:ext uri="{FF2B5EF4-FFF2-40B4-BE49-F238E27FC236}">
                <a16:creationId xmlns:a16="http://schemas.microsoft.com/office/drawing/2014/main" id="{7567D676-2C80-4141-893B-11FCC59F8435}"/>
              </a:ext>
            </a:extLst>
          </p:cNvPr>
          <p:cNvSpPr>
            <a:spLocks noGrp="1"/>
          </p:cNvSpPr>
          <p:nvPr>
            <p:ph type="pic" sz="quarter" idx="12"/>
          </p:nvPr>
        </p:nvSpPr>
        <p:spPr>
          <a:xfrm>
            <a:off x="7407299" y="2616354"/>
            <a:ext cx="887413" cy="889000"/>
          </a:xfrm>
        </p:spPr>
        <p:txBody>
          <a:bodyPr>
            <a:normAutofit/>
          </a:bodyPr>
          <a:lstStyle>
            <a:lvl1pPr marL="0" indent="0" algn="ctr">
              <a:buNone/>
              <a:defRPr sz="900"/>
            </a:lvl1pPr>
          </a:lstStyle>
          <a:p>
            <a:r>
              <a:rPr lang="en-US" dirty="0"/>
              <a:t>Click icon to add picture</a:t>
            </a:r>
          </a:p>
        </p:txBody>
      </p:sp>
      <p:sp>
        <p:nvSpPr>
          <p:cNvPr id="49" name="Text Placeholder 46">
            <a:extLst>
              <a:ext uri="{FF2B5EF4-FFF2-40B4-BE49-F238E27FC236}">
                <a16:creationId xmlns:a16="http://schemas.microsoft.com/office/drawing/2014/main" id="{13F3E81B-98F9-43EF-B142-E08146C84EC6}"/>
              </a:ext>
            </a:extLst>
          </p:cNvPr>
          <p:cNvSpPr>
            <a:spLocks noGrp="1"/>
          </p:cNvSpPr>
          <p:nvPr>
            <p:ph type="body" sz="quarter" idx="20" hasCustomPrompt="1"/>
          </p:nvPr>
        </p:nvSpPr>
        <p:spPr>
          <a:xfrm>
            <a:off x="6326144" y="4019516"/>
            <a:ext cx="2585943" cy="369311"/>
          </a:xfrm>
        </p:spPr>
        <p:txBody>
          <a:bodyPr>
            <a:noAutofit/>
          </a:bodyPr>
          <a:lstStyle>
            <a:lvl1pPr marL="0" indent="0" algn="ctr">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44" name="Text Placeholder 39">
            <a:extLst>
              <a:ext uri="{FF2B5EF4-FFF2-40B4-BE49-F238E27FC236}">
                <a16:creationId xmlns:a16="http://schemas.microsoft.com/office/drawing/2014/main" id="{61293D0A-B2E6-4C99-A936-14475FCCE59B}"/>
              </a:ext>
            </a:extLst>
          </p:cNvPr>
          <p:cNvSpPr>
            <a:spLocks noGrp="1"/>
          </p:cNvSpPr>
          <p:nvPr>
            <p:ph type="body" sz="quarter" idx="16" hasCustomPrompt="1"/>
          </p:nvPr>
        </p:nvSpPr>
        <p:spPr>
          <a:xfrm>
            <a:off x="6628138" y="4491306"/>
            <a:ext cx="1983726" cy="601662"/>
          </a:xfrm>
        </p:spPr>
        <p:txBody>
          <a:bodyPr>
            <a:noAutofit/>
          </a:bodyPr>
          <a:lstStyle>
            <a:lvl1pPr marL="0" indent="0" algn="ctr">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38" name="Picture Placeholder 34">
            <a:extLst>
              <a:ext uri="{FF2B5EF4-FFF2-40B4-BE49-F238E27FC236}">
                <a16:creationId xmlns:a16="http://schemas.microsoft.com/office/drawing/2014/main" id="{6F952DCC-32A4-47A9-94B1-DD217C6081C8}"/>
              </a:ext>
            </a:extLst>
          </p:cNvPr>
          <p:cNvSpPr>
            <a:spLocks noGrp="1"/>
          </p:cNvSpPr>
          <p:nvPr>
            <p:ph type="pic" sz="quarter" idx="13"/>
          </p:nvPr>
        </p:nvSpPr>
        <p:spPr>
          <a:xfrm>
            <a:off x="10456949" y="2616354"/>
            <a:ext cx="887413" cy="889000"/>
          </a:xfrm>
        </p:spPr>
        <p:txBody>
          <a:bodyPr>
            <a:normAutofit/>
          </a:bodyPr>
          <a:lstStyle>
            <a:lvl1pPr marL="0" indent="0" algn="ctr">
              <a:buNone/>
              <a:defRPr sz="900"/>
            </a:lvl1pPr>
          </a:lstStyle>
          <a:p>
            <a:r>
              <a:rPr lang="en-US" dirty="0"/>
              <a:t>Click icon to add picture</a:t>
            </a:r>
          </a:p>
        </p:txBody>
      </p:sp>
      <p:sp>
        <p:nvSpPr>
          <p:cNvPr id="50" name="Text Placeholder 46">
            <a:extLst>
              <a:ext uri="{FF2B5EF4-FFF2-40B4-BE49-F238E27FC236}">
                <a16:creationId xmlns:a16="http://schemas.microsoft.com/office/drawing/2014/main" id="{DBC70D5F-BACB-4A84-A4D0-71ECD4393E28}"/>
              </a:ext>
            </a:extLst>
          </p:cNvPr>
          <p:cNvSpPr>
            <a:spLocks noGrp="1"/>
          </p:cNvSpPr>
          <p:nvPr>
            <p:ph type="body" sz="quarter" idx="21" hasCustomPrompt="1"/>
          </p:nvPr>
        </p:nvSpPr>
        <p:spPr>
          <a:xfrm>
            <a:off x="9374144" y="4019516"/>
            <a:ext cx="2585943" cy="369311"/>
          </a:xfrm>
        </p:spPr>
        <p:txBody>
          <a:bodyPr>
            <a:noAutofit/>
          </a:bodyPr>
          <a:lstStyle>
            <a:lvl1pPr marL="0" indent="0" algn="ctr">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45" name="Text Placeholder 39">
            <a:extLst>
              <a:ext uri="{FF2B5EF4-FFF2-40B4-BE49-F238E27FC236}">
                <a16:creationId xmlns:a16="http://schemas.microsoft.com/office/drawing/2014/main" id="{1527FC22-EC4A-4577-9F30-4B76AC7BCE0A}"/>
              </a:ext>
            </a:extLst>
          </p:cNvPr>
          <p:cNvSpPr>
            <a:spLocks noGrp="1"/>
          </p:cNvSpPr>
          <p:nvPr>
            <p:ph type="body" sz="quarter" idx="17" hasCustomPrompt="1"/>
          </p:nvPr>
        </p:nvSpPr>
        <p:spPr>
          <a:xfrm>
            <a:off x="9676136" y="4491306"/>
            <a:ext cx="1983726" cy="601662"/>
          </a:xfrm>
        </p:spPr>
        <p:txBody>
          <a:bodyPr>
            <a:noAutofit/>
          </a:bodyPr>
          <a:lstStyle>
            <a:lvl1pPr marL="0" indent="0" algn="ctr">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grpSp>
        <p:nvGrpSpPr>
          <p:cNvPr id="12" name="Group 11">
            <a:extLst>
              <a:ext uri="{FF2B5EF4-FFF2-40B4-BE49-F238E27FC236}">
                <a16:creationId xmlns:a16="http://schemas.microsoft.com/office/drawing/2014/main" id="{B43A5E61-4930-643F-C870-0B885BD5D193}"/>
              </a:ext>
              <a:ext uri="{C183D7F6-B498-43B3-948B-1728B52AA6E4}">
                <adec:decorative xmlns:adec="http://schemas.microsoft.com/office/drawing/2017/decorative" val="1"/>
              </a:ext>
            </a:extLst>
          </p:cNvPr>
          <p:cNvGrpSpPr/>
          <p:nvPr userDrawn="1"/>
        </p:nvGrpSpPr>
        <p:grpSpPr>
          <a:xfrm>
            <a:off x="1434661" y="3748073"/>
            <a:ext cx="9317820" cy="168964"/>
            <a:chOff x="1434661" y="3748073"/>
            <a:chExt cx="9317820" cy="168964"/>
          </a:xfrm>
        </p:grpSpPr>
        <p:cxnSp>
          <p:nvCxnSpPr>
            <p:cNvPr id="7" name="Straight Connector 6">
              <a:extLst>
                <a:ext uri="{FF2B5EF4-FFF2-40B4-BE49-F238E27FC236}">
                  <a16:creationId xmlns:a16="http://schemas.microsoft.com/office/drawing/2014/main" id="{9C0B5E23-017C-98F8-56D6-A44D68237192}"/>
                </a:ext>
                <a:ext uri="{C183D7F6-B498-43B3-948B-1728B52AA6E4}">
                  <adec:decorative xmlns:adec="http://schemas.microsoft.com/office/drawing/2017/decorative" val="1"/>
                </a:ext>
              </a:extLst>
            </p:cNvPr>
            <p:cNvCxnSpPr>
              <a:cxnSpLocks/>
              <a:stCxn id="11" idx="6"/>
              <a:endCxn id="8" idx="2"/>
            </p:cNvCxnSpPr>
            <p:nvPr userDrawn="1"/>
          </p:nvCxnSpPr>
          <p:spPr>
            <a:xfrm flipH="1">
              <a:off x="1434661" y="3832555"/>
              <a:ext cx="9317820" cy="0"/>
            </a:xfrm>
            <a:prstGeom prst="line">
              <a:avLst/>
            </a:prstGeom>
            <a:ln w="28575">
              <a:solidFill>
                <a:schemeClr val="tx1"/>
              </a:solidFill>
            </a:ln>
          </p:spPr>
          <p:style>
            <a:lnRef idx="1">
              <a:schemeClr val="accent2"/>
            </a:lnRef>
            <a:fillRef idx="0">
              <a:schemeClr val="accent2"/>
            </a:fillRef>
            <a:effectRef idx="0">
              <a:schemeClr val="accent2"/>
            </a:effectRef>
            <a:fontRef idx="minor">
              <a:schemeClr val="tx1"/>
            </a:fontRef>
          </p:style>
        </p:cxnSp>
        <p:sp>
          <p:nvSpPr>
            <p:cNvPr id="8" name="Oval 7" descr="timeline markers">
              <a:extLst>
                <a:ext uri="{FF2B5EF4-FFF2-40B4-BE49-F238E27FC236}">
                  <a16:creationId xmlns:a16="http://schemas.microsoft.com/office/drawing/2014/main" id="{C9B4712F-53D8-B865-ED94-DB8B8FC12CF6}"/>
                </a:ext>
              </a:extLst>
            </p:cNvPr>
            <p:cNvSpPr/>
            <p:nvPr userDrawn="1"/>
          </p:nvSpPr>
          <p:spPr>
            <a:xfrm>
              <a:off x="1434661" y="374807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9" name="Oval 8" descr="timeline markers">
              <a:extLst>
                <a:ext uri="{FF2B5EF4-FFF2-40B4-BE49-F238E27FC236}">
                  <a16:creationId xmlns:a16="http://schemas.microsoft.com/office/drawing/2014/main" id="{2004C008-7BEB-2666-E302-67CE046DD70A}"/>
                </a:ext>
              </a:extLst>
            </p:cNvPr>
            <p:cNvSpPr/>
            <p:nvPr userDrawn="1"/>
          </p:nvSpPr>
          <p:spPr>
            <a:xfrm>
              <a:off x="4487518" y="374807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10" name="Oval 9" descr="timeline markers">
              <a:extLst>
                <a:ext uri="{FF2B5EF4-FFF2-40B4-BE49-F238E27FC236}">
                  <a16:creationId xmlns:a16="http://schemas.microsoft.com/office/drawing/2014/main" id="{091ECB05-AF52-EC56-7C38-6AE57F46F055}"/>
                </a:ext>
              </a:extLst>
            </p:cNvPr>
            <p:cNvSpPr/>
            <p:nvPr userDrawn="1"/>
          </p:nvSpPr>
          <p:spPr>
            <a:xfrm>
              <a:off x="7535518" y="374807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11" name="Oval 10" descr="timeline markers">
              <a:extLst>
                <a:ext uri="{FF2B5EF4-FFF2-40B4-BE49-F238E27FC236}">
                  <a16:creationId xmlns:a16="http://schemas.microsoft.com/office/drawing/2014/main" id="{9FA5B378-820A-AD6F-C2F7-12D55DA9E413}"/>
                </a:ext>
              </a:extLst>
            </p:cNvPr>
            <p:cNvSpPr/>
            <p:nvPr userDrawn="1"/>
          </p:nvSpPr>
          <p:spPr>
            <a:xfrm>
              <a:off x="10583517" y="374807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grpSp>
    </p:spTree>
    <p:extLst>
      <p:ext uri="{BB962C8B-B14F-4D97-AF65-F5344CB8AC3E}">
        <p14:creationId xmlns:p14="http://schemas.microsoft.com/office/powerpoint/2010/main" val="3892653220"/>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EBCFF-08D8-F179-579A-8565D56555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EC02737-1A8C-22F8-D192-00341BA26D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33A8A4F-32CE-53BC-E820-E4AEA39AE5CA}"/>
              </a:ext>
            </a:extLst>
          </p:cNvPr>
          <p:cNvSpPr>
            <a:spLocks noGrp="1"/>
          </p:cNvSpPr>
          <p:nvPr>
            <p:ph type="dt" sz="half" idx="10"/>
          </p:nvPr>
        </p:nvSpPr>
        <p:spPr/>
        <p:txBody>
          <a:bodyPr/>
          <a:lstStyle/>
          <a:p>
            <a:fld id="{CC635ADE-C42D-4A3C-B009-C31506D98AED}" type="datetimeFigureOut">
              <a:rPr lang="en-GB" smtClean="0"/>
              <a:t>25/11/2024</a:t>
            </a:fld>
            <a:endParaRPr lang="en-GB"/>
          </a:p>
        </p:txBody>
      </p:sp>
      <p:sp>
        <p:nvSpPr>
          <p:cNvPr id="5" name="Footer Placeholder 4">
            <a:extLst>
              <a:ext uri="{FF2B5EF4-FFF2-40B4-BE49-F238E27FC236}">
                <a16:creationId xmlns:a16="http://schemas.microsoft.com/office/drawing/2014/main" id="{EE0216DB-ED57-B416-A11C-9147CD5AED9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E7A1D4-0C38-5347-852F-FBCC39B65F4A}"/>
              </a:ext>
            </a:extLst>
          </p:cNvPr>
          <p:cNvSpPr>
            <a:spLocks noGrp="1"/>
          </p:cNvSpPr>
          <p:nvPr>
            <p:ph type="sldNum" sz="quarter" idx="12"/>
          </p:nvPr>
        </p:nvSpPr>
        <p:spPr/>
        <p:txBody>
          <a:bodyPr/>
          <a:lstStyle/>
          <a:p>
            <a:fld id="{ABAAE46E-5D33-4BE4-BD96-41DA96348160}" type="slidenum">
              <a:rPr lang="en-GB" smtClean="0"/>
              <a:t>‹#›</a:t>
            </a:fld>
            <a:endParaRPr lang="en-GB"/>
          </a:p>
        </p:txBody>
      </p:sp>
    </p:spTree>
    <p:extLst>
      <p:ext uri="{BB962C8B-B14F-4D97-AF65-F5344CB8AC3E}">
        <p14:creationId xmlns:p14="http://schemas.microsoft.com/office/powerpoint/2010/main" val="2622639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D33D97-AA7B-27F1-3DA0-E2CB12AB11A7}"/>
              </a:ext>
            </a:extLst>
          </p:cNvPr>
          <p:cNvSpPr>
            <a:spLocks noGrp="1"/>
          </p:cNvSpPr>
          <p:nvPr>
            <p:ph type="dt" sz="half" idx="10"/>
          </p:nvPr>
        </p:nvSpPr>
        <p:spPr/>
        <p:txBody>
          <a:bodyPr/>
          <a:lstStyle>
            <a:lvl1pPr>
              <a:defRPr>
                <a:solidFill>
                  <a:schemeClr val="tx1"/>
                </a:solidFill>
              </a:defRPr>
            </a:lvl1pPr>
          </a:lstStyle>
          <a:p>
            <a:fld id="{CC635ADE-C42D-4A3C-B009-C31506D98AED}" type="datetimeFigureOut">
              <a:rPr lang="en-GB" smtClean="0"/>
              <a:t>25/11/2024</a:t>
            </a:fld>
            <a:endParaRPr lang="en-GB"/>
          </a:p>
        </p:txBody>
      </p:sp>
      <p:sp>
        <p:nvSpPr>
          <p:cNvPr id="3" name="Footer Placeholder 2">
            <a:extLst>
              <a:ext uri="{FF2B5EF4-FFF2-40B4-BE49-F238E27FC236}">
                <a16:creationId xmlns:a16="http://schemas.microsoft.com/office/drawing/2014/main" id="{02FB8715-846F-5AC0-C89D-3BB9AF86F783}"/>
              </a:ext>
            </a:extLst>
          </p:cNvPr>
          <p:cNvSpPr>
            <a:spLocks noGrp="1"/>
          </p:cNvSpPr>
          <p:nvPr>
            <p:ph type="ftr" sz="quarter" idx="11"/>
          </p:nvPr>
        </p:nvSpPr>
        <p:spPr/>
        <p:txBody>
          <a:bodyPr/>
          <a:lstStyle>
            <a:lvl1pPr>
              <a:defRPr>
                <a:solidFill>
                  <a:schemeClr val="tx1"/>
                </a:solidFill>
              </a:defRPr>
            </a:lvl1pPr>
          </a:lstStyle>
          <a:p>
            <a:endParaRPr lang="en-GB"/>
          </a:p>
        </p:txBody>
      </p:sp>
      <p:sp>
        <p:nvSpPr>
          <p:cNvPr id="4" name="Slide Number Placeholder 3">
            <a:extLst>
              <a:ext uri="{FF2B5EF4-FFF2-40B4-BE49-F238E27FC236}">
                <a16:creationId xmlns:a16="http://schemas.microsoft.com/office/drawing/2014/main" id="{88B7611B-A33D-043D-D015-02B5D43EC341}"/>
              </a:ext>
            </a:extLst>
          </p:cNvPr>
          <p:cNvSpPr>
            <a:spLocks noGrp="1"/>
          </p:cNvSpPr>
          <p:nvPr>
            <p:ph type="sldNum" sz="quarter" idx="12"/>
          </p:nvPr>
        </p:nvSpPr>
        <p:spPr/>
        <p:txBody>
          <a:bodyPr/>
          <a:lstStyle>
            <a:lvl1pPr>
              <a:defRPr>
                <a:solidFill>
                  <a:schemeClr val="tx1"/>
                </a:solidFill>
              </a:defRPr>
            </a:lvl1pPr>
          </a:lstStyle>
          <a:p>
            <a:fld id="{ABAAE46E-5D33-4BE4-BD96-41DA96348160}" type="slidenum">
              <a:rPr lang="en-GB" smtClean="0"/>
              <a:t>‹#›</a:t>
            </a:fld>
            <a:endParaRPr lang="en-GB"/>
          </a:p>
        </p:txBody>
      </p:sp>
    </p:spTree>
    <p:extLst>
      <p:ext uri="{BB962C8B-B14F-4D97-AF65-F5344CB8AC3E}">
        <p14:creationId xmlns:p14="http://schemas.microsoft.com/office/powerpoint/2010/main" val="324536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5C02-4E8C-69DD-F276-091D1745BB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32C1FA0-5578-1C84-251E-00AB3BD5CF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CB85A5F-246C-835E-DD98-45CEAE125D25}"/>
              </a:ext>
            </a:extLst>
          </p:cNvPr>
          <p:cNvSpPr>
            <a:spLocks noGrp="1"/>
          </p:cNvSpPr>
          <p:nvPr>
            <p:ph type="dt" sz="half" idx="10"/>
          </p:nvPr>
        </p:nvSpPr>
        <p:spPr/>
        <p:txBody>
          <a:bodyPr/>
          <a:lstStyle/>
          <a:p>
            <a:fld id="{CC635ADE-C42D-4A3C-B009-C31506D98AED}" type="datetimeFigureOut">
              <a:rPr lang="en-GB" smtClean="0"/>
              <a:t>25/11/2024</a:t>
            </a:fld>
            <a:endParaRPr lang="en-GB"/>
          </a:p>
        </p:txBody>
      </p:sp>
      <p:sp>
        <p:nvSpPr>
          <p:cNvPr id="5" name="Footer Placeholder 4">
            <a:extLst>
              <a:ext uri="{FF2B5EF4-FFF2-40B4-BE49-F238E27FC236}">
                <a16:creationId xmlns:a16="http://schemas.microsoft.com/office/drawing/2014/main" id="{16497608-0813-79D6-82AF-52285771E5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E53722-CE0C-4A41-B2DA-1F38E5443DF0}"/>
              </a:ext>
            </a:extLst>
          </p:cNvPr>
          <p:cNvSpPr>
            <a:spLocks noGrp="1"/>
          </p:cNvSpPr>
          <p:nvPr>
            <p:ph type="sldNum" sz="quarter" idx="12"/>
          </p:nvPr>
        </p:nvSpPr>
        <p:spPr/>
        <p:txBody>
          <a:bodyPr/>
          <a:lstStyle/>
          <a:p>
            <a:fld id="{ABAAE46E-5D33-4BE4-BD96-41DA96348160}" type="slidenum">
              <a:rPr lang="en-GB" smtClean="0"/>
              <a:t>‹#›</a:t>
            </a:fld>
            <a:endParaRPr lang="en-GB"/>
          </a:p>
        </p:txBody>
      </p:sp>
    </p:spTree>
    <p:extLst>
      <p:ext uri="{BB962C8B-B14F-4D97-AF65-F5344CB8AC3E}">
        <p14:creationId xmlns:p14="http://schemas.microsoft.com/office/powerpoint/2010/main" val="2662443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ou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5B4E-B37A-42FE-AD0A-48A006152D68}"/>
              </a:ext>
            </a:extLst>
          </p:cNvPr>
          <p:cNvSpPr>
            <a:spLocks noGrp="1"/>
          </p:cNvSpPr>
          <p:nvPr>
            <p:ph type="title" hasCustomPrompt="1"/>
          </p:nvPr>
        </p:nvSpPr>
        <p:spPr>
          <a:xfrm>
            <a:off x="230124" y="28575"/>
            <a:ext cx="11731752" cy="962026"/>
          </a:xfrm>
        </p:spPr>
        <p:txBody>
          <a:bodyPr anchor="b"/>
          <a:lstStyle>
            <a:lvl1pPr>
              <a:defRPr/>
            </a:lvl1pPr>
          </a:lstStyle>
          <a:p>
            <a:r>
              <a:rPr lang="en-US" dirty="0"/>
              <a:t>Click to add title</a:t>
            </a:r>
          </a:p>
        </p:txBody>
      </p:sp>
      <p:sp>
        <p:nvSpPr>
          <p:cNvPr id="7" name="Picture Placeholder 6">
            <a:extLst>
              <a:ext uri="{FF2B5EF4-FFF2-40B4-BE49-F238E27FC236}">
                <a16:creationId xmlns:a16="http://schemas.microsoft.com/office/drawing/2014/main" id="{DE130486-F789-C1FE-9ED5-86D9266384E8}"/>
              </a:ext>
            </a:extLst>
          </p:cNvPr>
          <p:cNvSpPr>
            <a:spLocks noGrp="1"/>
          </p:cNvSpPr>
          <p:nvPr>
            <p:ph type="pic" sz="quarter" idx="19"/>
          </p:nvPr>
        </p:nvSpPr>
        <p:spPr>
          <a:xfrm>
            <a:off x="520298" y="2307023"/>
            <a:ext cx="1871210" cy="1871210"/>
          </a:xfrm>
          <a:custGeom>
            <a:avLst/>
            <a:gdLst>
              <a:gd name="connsiteX0" fmla="*/ 680210 w 1871210"/>
              <a:gd name="connsiteY0" fmla="*/ 0 h 1871210"/>
              <a:gd name="connsiteX1" fmla="*/ 1871210 w 1871210"/>
              <a:gd name="connsiteY1" fmla="*/ 0 h 1871210"/>
              <a:gd name="connsiteX2" fmla="*/ 1871210 w 1871210"/>
              <a:gd name="connsiteY2" fmla="*/ 1871210 h 1871210"/>
              <a:gd name="connsiteX3" fmla="*/ 0 w 1871210"/>
              <a:gd name="connsiteY3" fmla="*/ 1871210 h 1871210"/>
              <a:gd name="connsiteX4" fmla="*/ 0 w 1871210"/>
              <a:gd name="connsiteY4" fmla="*/ 663088 h 1871210"/>
              <a:gd name="connsiteX5" fmla="*/ 680210 w 1871210"/>
              <a:gd name="connsiteY5" fmla="*/ 663088 h 1871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1210" h="1871210">
                <a:moveTo>
                  <a:pt x="680210" y="0"/>
                </a:moveTo>
                <a:lnTo>
                  <a:pt x="1871210" y="0"/>
                </a:lnTo>
                <a:lnTo>
                  <a:pt x="1871210" y="1871210"/>
                </a:lnTo>
                <a:lnTo>
                  <a:pt x="0" y="1871210"/>
                </a:lnTo>
                <a:lnTo>
                  <a:pt x="0" y="663088"/>
                </a:lnTo>
                <a:lnTo>
                  <a:pt x="680210" y="663088"/>
                </a:lnTo>
                <a:close/>
              </a:path>
            </a:pathLst>
          </a:custGeom>
          <a:solidFill>
            <a:schemeClr val="tx1">
              <a:lumMod val="50000"/>
              <a:lumOff val="50000"/>
            </a:schemeClr>
          </a:solidFill>
        </p:spPr>
        <p:txBody>
          <a:bodyPr wrap="square" anchor="b">
            <a:noAutofit/>
          </a:bodyPr>
          <a:lstStyle>
            <a:lvl1pPr marL="0" indent="0" algn="ctr">
              <a:buNone/>
              <a:defRPr sz="1000" b="1">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5C4BB10F-7E48-4E69-4682-61B98C72BDFD}"/>
              </a:ext>
              <a:ext uri="{C183D7F6-B498-43B3-948B-1728B52AA6E4}">
                <adec:decorative xmlns:adec="http://schemas.microsoft.com/office/drawing/2017/decorative" val="1"/>
              </a:ext>
            </a:extLst>
          </p:cNvPr>
          <p:cNvSpPr/>
          <p:nvPr/>
        </p:nvSpPr>
        <p:spPr>
          <a:xfrm>
            <a:off x="520298" y="2307023"/>
            <a:ext cx="680210" cy="6802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78525AA-E3C7-4847-51CB-8070CCEA2ABC}"/>
              </a:ext>
            </a:extLst>
          </p:cNvPr>
          <p:cNvSpPr>
            <a:spLocks noGrp="1"/>
          </p:cNvSpPr>
          <p:nvPr>
            <p:ph type="body" sz="quarter" idx="28" hasCustomPrompt="1"/>
          </p:nvPr>
        </p:nvSpPr>
        <p:spPr>
          <a:xfrm>
            <a:off x="520298" y="2308260"/>
            <a:ext cx="784627" cy="891602"/>
          </a:xfrm>
        </p:spPr>
        <p:txBody>
          <a:bodyPr tIns="0" rIns="0">
            <a:noAutofit/>
          </a:bodyPr>
          <a:lstStyle>
            <a:lvl1pPr marL="0" indent="0" algn="r">
              <a:lnSpc>
                <a:spcPct val="75000"/>
              </a:lnSpc>
              <a:spcBef>
                <a:spcPts val="0"/>
              </a:spcBef>
              <a:buNone/>
              <a:defRPr sz="3200" b="1" cap="all" baseline="0">
                <a:ln w="31750">
                  <a:solidFill>
                    <a:schemeClr val="bg1"/>
                  </a:solidFill>
                </a:ln>
                <a:solidFill>
                  <a:schemeClr val="bg1"/>
                </a:solidFill>
              </a:defRPr>
            </a:lvl1pPr>
          </a:lstStyle>
          <a:p>
            <a:pPr lvl="0"/>
            <a:r>
              <a:rPr lang="en-US" dirty="0" err="1"/>
              <a:t>xxxx</a:t>
            </a:r>
            <a:endParaRPr lang="en-US" dirty="0"/>
          </a:p>
        </p:txBody>
      </p:sp>
      <p:sp>
        <p:nvSpPr>
          <p:cNvPr id="34" name="Text Placeholder 29">
            <a:extLst>
              <a:ext uri="{FF2B5EF4-FFF2-40B4-BE49-F238E27FC236}">
                <a16:creationId xmlns:a16="http://schemas.microsoft.com/office/drawing/2014/main" id="{7E09C742-5D77-43A5-A33A-73D138825CCF}"/>
              </a:ext>
            </a:extLst>
          </p:cNvPr>
          <p:cNvSpPr>
            <a:spLocks noGrp="1"/>
          </p:cNvSpPr>
          <p:nvPr>
            <p:ph type="body" sz="quarter" idx="15" hasCustomPrompt="1"/>
          </p:nvPr>
        </p:nvSpPr>
        <p:spPr>
          <a:xfrm>
            <a:off x="520299" y="4191996"/>
            <a:ext cx="2299102" cy="693081"/>
          </a:xfrm>
        </p:spPr>
        <p:txBody>
          <a:bodyPr lIns="0" rIns="0" anchor="b">
            <a:noAutofit/>
          </a:bodyPr>
          <a:lstStyle>
            <a:lvl1pPr marL="0" indent="0">
              <a:buNone/>
              <a:defRPr sz="2000" b="1" cap="all" baseline="0">
                <a:solidFill>
                  <a:schemeClr val="accent5"/>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
        <p:nvSpPr>
          <p:cNvPr id="55" name="Text Placeholder 29">
            <a:extLst>
              <a:ext uri="{FF2B5EF4-FFF2-40B4-BE49-F238E27FC236}">
                <a16:creationId xmlns:a16="http://schemas.microsoft.com/office/drawing/2014/main" id="{C0B3A230-8B78-438B-8350-7C8430DEEFFC}"/>
              </a:ext>
            </a:extLst>
          </p:cNvPr>
          <p:cNvSpPr>
            <a:spLocks noGrp="1"/>
          </p:cNvSpPr>
          <p:nvPr>
            <p:ph type="body" sz="quarter" idx="24" hasCustomPrompt="1"/>
          </p:nvPr>
        </p:nvSpPr>
        <p:spPr>
          <a:xfrm>
            <a:off x="520299" y="4939990"/>
            <a:ext cx="2299102" cy="419100"/>
          </a:xfrm>
        </p:spPr>
        <p:txBody>
          <a:bodyPr lIns="0" rIns="0">
            <a:noAutofit/>
          </a:bodyPr>
          <a:lstStyle>
            <a:lvl1pPr marL="0" indent="0">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
        <p:nvSpPr>
          <p:cNvPr id="12" name="Picture Placeholder 11">
            <a:extLst>
              <a:ext uri="{FF2B5EF4-FFF2-40B4-BE49-F238E27FC236}">
                <a16:creationId xmlns:a16="http://schemas.microsoft.com/office/drawing/2014/main" id="{05DE6B3F-BCDF-FF6E-F5DD-BAF26A49D445}"/>
              </a:ext>
            </a:extLst>
          </p:cNvPr>
          <p:cNvSpPr>
            <a:spLocks noGrp="1"/>
          </p:cNvSpPr>
          <p:nvPr>
            <p:ph type="pic" sz="quarter" idx="29"/>
          </p:nvPr>
        </p:nvSpPr>
        <p:spPr>
          <a:xfrm>
            <a:off x="3568881" y="2307023"/>
            <a:ext cx="1871210" cy="1871210"/>
          </a:xfrm>
          <a:custGeom>
            <a:avLst/>
            <a:gdLst>
              <a:gd name="connsiteX0" fmla="*/ 680210 w 1871210"/>
              <a:gd name="connsiteY0" fmla="*/ 0 h 1871210"/>
              <a:gd name="connsiteX1" fmla="*/ 1871210 w 1871210"/>
              <a:gd name="connsiteY1" fmla="*/ 0 h 1871210"/>
              <a:gd name="connsiteX2" fmla="*/ 1871210 w 1871210"/>
              <a:gd name="connsiteY2" fmla="*/ 1871210 h 1871210"/>
              <a:gd name="connsiteX3" fmla="*/ 0 w 1871210"/>
              <a:gd name="connsiteY3" fmla="*/ 1871210 h 1871210"/>
              <a:gd name="connsiteX4" fmla="*/ 0 w 1871210"/>
              <a:gd name="connsiteY4" fmla="*/ 663088 h 1871210"/>
              <a:gd name="connsiteX5" fmla="*/ 680210 w 1871210"/>
              <a:gd name="connsiteY5" fmla="*/ 663088 h 1871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1210" h="1871210">
                <a:moveTo>
                  <a:pt x="680210" y="0"/>
                </a:moveTo>
                <a:lnTo>
                  <a:pt x="1871210" y="0"/>
                </a:lnTo>
                <a:lnTo>
                  <a:pt x="1871210" y="1871210"/>
                </a:lnTo>
                <a:lnTo>
                  <a:pt x="0" y="1871210"/>
                </a:lnTo>
                <a:lnTo>
                  <a:pt x="0" y="663088"/>
                </a:lnTo>
                <a:lnTo>
                  <a:pt x="680210" y="663088"/>
                </a:lnTo>
                <a:close/>
              </a:path>
            </a:pathLst>
          </a:custGeom>
          <a:solidFill>
            <a:schemeClr val="tx1">
              <a:lumMod val="50000"/>
              <a:lumOff val="50000"/>
            </a:schemeClr>
          </a:solidFill>
        </p:spPr>
        <p:txBody>
          <a:bodyPr wrap="square" anchor="b">
            <a:noAutofit/>
          </a:bodyPr>
          <a:lstStyle>
            <a:lvl1pPr marL="0" indent="0" algn="ctr">
              <a:buNone/>
              <a:defRPr sz="1000" b="1">
                <a:solidFill>
                  <a:schemeClr val="bg1"/>
                </a:solidFill>
              </a:defRPr>
            </a:lvl1pPr>
          </a:lstStyle>
          <a:p>
            <a:r>
              <a:rPr lang="en-US"/>
              <a:t>Click icon to add picture</a:t>
            </a:r>
            <a:endParaRPr lang="en-US" dirty="0"/>
          </a:p>
        </p:txBody>
      </p:sp>
      <p:sp>
        <p:nvSpPr>
          <p:cNvPr id="13" name="Rectangle 12">
            <a:extLst>
              <a:ext uri="{FF2B5EF4-FFF2-40B4-BE49-F238E27FC236}">
                <a16:creationId xmlns:a16="http://schemas.microsoft.com/office/drawing/2014/main" id="{EA7F787F-FDC0-52A9-42EF-FF0D59C8A299}"/>
              </a:ext>
              <a:ext uri="{C183D7F6-B498-43B3-948B-1728B52AA6E4}">
                <adec:decorative xmlns:adec="http://schemas.microsoft.com/office/drawing/2017/decorative" val="1"/>
              </a:ext>
            </a:extLst>
          </p:cNvPr>
          <p:cNvSpPr/>
          <p:nvPr/>
        </p:nvSpPr>
        <p:spPr>
          <a:xfrm>
            <a:off x="3568881" y="2307023"/>
            <a:ext cx="680210" cy="6802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9">
            <a:extLst>
              <a:ext uri="{FF2B5EF4-FFF2-40B4-BE49-F238E27FC236}">
                <a16:creationId xmlns:a16="http://schemas.microsoft.com/office/drawing/2014/main" id="{4D34F37C-CEBE-E1DF-5361-771F61826D46}"/>
              </a:ext>
            </a:extLst>
          </p:cNvPr>
          <p:cNvSpPr>
            <a:spLocks noGrp="1"/>
          </p:cNvSpPr>
          <p:nvPr>
            <p:ph type="body" sz="quarter" idx="30" hasCustomPrompt="1"/>
          </p:nvPr>
        </p:nvSpPr>
        <p:spPr>
          <a:xfrm>
            <a:off x="3568881" y="2308260"/>
            <a:ext cx="784627" cy="891602"/>
          </a:xfrm>
        </p:spPr>
        <p:txBody>
          <a:bodyPr tIns="0" rIns="0">
            <a:noAutofit/>
          </a:bodyPr>
          <a:lstStyle>
            <a:lvl1pPr marL="0" indent="0" algn="r">
              <a:lnSpc>
                <a:spcPct val="75000"/>
              </a:lnSpc>
              <a:spcBef>
                <a:spcPts val="0"/>
              </a:spcBef>
              <a:buNone/>
              <a:defRPr sz="3200" b="1" cap="all" baseline="0">
                <a:ln w="31750">
                  <a:solidFill>
                    <a:schemeClr val="bg1"/>
                  </a:solidFill>
                </a:ln>
                <a:solidFill>
                  <a:schemeClr val="bg1"/>
                </a:solidFill>
              </a:defRPr>
            </a:lvl1pPr>
          </a:lstStyle>
          <a:p>
            <a:pPr lvl="0"/>
            <a:r>
              <a:rPr lang="en-US" dirty="0" err="1"/>
              <a:t>xxxx</a:t>
            </a:r>
            <a:endParaRPr lang="en-US" dirty="0"/>
          </a:p>
        </p:txBody>
      </p:sp>
      <p:sp>
        <p:nvSpPr>
          <p:cNvPr id="35" name="Text Placeholder 29">
            <a:extLst>
              <a:ext uri="{FF2B5EF4-FFF2-40B4-BE49-F238E27FC236}">
                <a16:creationId xmlns:a16="http://schemas.microsoft.com/office/drawing/2014/main" id="{878C8350-ACA7-4A8E-B350-5311BA064629}"/>
              </a:ext>
            </a:extLst>
          </p:cNvPr>
          <p:cNvSpPr>
            <a:spLocks noGrp="1"/>
          </p:cNvSpPr>
          <p:nvPr>
            <p:ph type="body" sz="quarter" idx="16" hasCustomPrompt="1"/>
          </p:nvPr>
        </p:nvSpPr>
        <p:spPr>
          <a:xfrm>
            <a:off x="3569300" y="4191996"/>
            <a:ext cx="2299103" cy="693081"/>
          </a:xfrm>
        </p:spPr>
        <p:txBody>
          <a:bodyPr lIns="0" rIns="0" anchor="b">
            <a:noAutofit/>
          </a:bodyPr>
          <a:lstStyle>
            <a:lvl1pPr marL="0" indent="0">
              <a:buNone/>
              <a:defRPr sz="2000" b="1" cap="all" baseline="0">
                <a:solidFill>
                  <a:schemeClr val="accent5"/>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
        <p:nvSpPr>
          <p:cNvPr id="56" name="Text Placeholder 29">
            <a:extLst>
              <a:ext uri="{FF2B5EF4-FFF2-40B4-BE49-F238E27FC236}">
                <a16:creationId xmlns:a16="http://schemas.microsoft.com/office/drawing/2014/main" id="{ED6E9576-E633-4CDE-B44E-7E810BB8B41B}"/>
              </a:ext>
            </a:extLst>
          </p:cNvPr>
          <p:cNvSpPr>
            <a:spLocks noGrp="1"/>
          </p:cNvSpPr>
          <p:nvPr>
            <p:ph type="body" sz="quarter" idx="25" hasCustomPrompt="1"/>
          </p:nvPr>
        </p:nvSpPr>
        <p:spPr>
          <a:xfrm>
            <a:off x="3568881" y="4939990"/>
            <a:ext cx="2299103" cy="419100"/>
          </a:xfrm>
        </p:spPr>
        <p:txBody>
          <a:bodyPr lIns="0" rIns="0">
            <a:noAutofit/>
          </a:bodyPr>
          <a:lstStyle>
            <a:lvl1pPr marL="0" indent="0">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
        <p:nvSpPr>
          <p:cNvPr id="15" name="Picture Placeholder 14">
            <a:extLst>
              <a:ext uri="{FF2B5EF4-FFF2-40B4-BE49-F238E27FC236}">
                <a16:creationId xmlns:a16="http://schemas.microsoft.com/office/drawing/2014/main" id="{12961185-48A1-D8E3-F6F5-303F60C0D182}"/>
              </a:ext>
            </a:extLst>
          </p:cNvPr>
          <p:cNvSpPr>
            <a:spLocks noGrp="1"/>
          </p:cNvSpPr>
          <p:nvPr>
            <p:ph type="pic" sz="quarter" idx="31"/>
          </p:nvPr>
        </p:nvSpPr>
        <p:spPr>
          <a:xfrm>
            <a:off x="6617615" y="2307023"/>
            <a:ext cx="1871210" cy="1871210"/>
          </a:xfrm>
          <a:custGeom>
            <a:avLst/>
            <a:gdLst>
              <a:gd name="connsiteX0" fmla="*/ 680210 w 1871210"/>
              <a:gd name="connsiteY0" fmla="*/ 0 h 1871210"/>
              <a:gd name="connsiteX1" fmla="*/ 1871210 w 1871210"/>
              <a:gd name="connsiteY1" fmla="*/ 0 h 1871210"/>
              <a:gd name="connsiteX2" fmla="*/ 1871210 w 1871210"/>
              <a:gd name="connsiteY2" fmla="*/ 1871210 h 1871210"/>
              <a:gd name="connsiteX3" fmla="*/ 0 w 1871210"/>
              <a:gd name="connsiteY3" fmla="*/ 1871210 h 1871210"/>
              <a:gd name="connsiteX4" fmla="*/ 0 w 1871210"/>
              <a:gd name="connsiteY4" fmla="*/ 663088 h 1871210"/>
              <a:gd name="connsiteX5" fmla="*/ 680210 w 1871210"/>
              <a:gd name="connsiteY5" fmla="*/ 663088 h 1871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1210" h="1871210">
                <a:moveTo>
                  <a:pt x="680210" y="0"/>
                </a:moveTo>
                <a:lnTo>
                  <a:pt x="1871210" y="0"/>
                </a:lnTo>
                <a:lnTo>
                  <a:pt x="1871210" y="1871210"/>
                </a:lnTo>
                <a:lnTo>
                  <a:pt x="0" y="1871210"/>
                </a:lnTo>
                <a:lnTo>
                  <a:pt x="0" y="663088"/>
                </a:lnTo>
                <a:lnTo>
                  <a:pt x="680210" y="663088"/>
                </a:lnTo>
                <a:close/>
              </a:path>
            </a:pathLst>
          </a:custGeom>
          <a:solidFill>
            <a:schemeClr val="tx1">
              <a:lumMod val="50000"/>
              <a:lumOff val="50000"/>
            </a:schemeClr>
          </a:solidFill>
        </p:spPr>
        <p:txBody>
          <a:bodyPr wrap="square" anchor="b">
            <a:noAutofit/>
          </a:bodyPr>
          <a:lstStyle>
            <a:lvl1pPr marL="0" indent="0" algn="ctr">
              <a:buNone/>
              <a:defRPr sz="1000" b="1">
                <a:solidFill>
                  <a:schemeClr val="bg1"/>
                </a:solidFill>
              </a:defRPr>
            </a:lvl1pPr>
          </a:lstStyle>
          <a:p>
            <a:r>
              <a:rPr lang="en-US"/>
              <a:t>Click icon to add picture</a:t>
            </a:r>
            <a:endParaRPr lang="en-US" dirty="0"/>
          </a:p>
        </p:txBody>
      </p:sp>
      <p:sp>
        <p:nvSpPr>
          <p:cNvPr id="16" name="Rectangle 15">
            <a:extLst>
              <a:ext uri="{FF2B5EF4-FFF2-40B4-BE49-F238E27FC236}">
                <a16:creationId xmlns:a16="http://schemas.microsoft.com/office/drawing/2014/main" id="{4C03EDF6-0B7E-2391-859E-ED7D4C343258}"/>
              </a:ext>
              <a:ext uri="{C183D7F6-B498-43B3-948B-1728B52AA6E4}">
                <adec:decorative xmlns:adec="http://schemas.microsoft.com/office/drawing/2017/decorative" val="1"/>
              </a:ext>
            </a:extLst>
          </p:cNvPr>
          <p:cNvSpPr/>
          <p:nvPr/>
        </p:nvSpPr>
        <p:spPr>
          <a:xfrm>
            <a:off x="6617615" y="2307023"/>
            <a:ext cx="680210" cy="6802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9">
            <a:extLst>
              <a:ext uri="{FF2B5EF4-FFF2-40B4-BE49-F238E27FC236}">
                <a16:creationId xmlns:a16="http://schemas.microsoft.com/office/drawing/2014/main" id="{05DFB3A7-9240-8723-C04B-8621F1B87BEF}"/>
              </a:ext>
            </a:extLst>
          </p:cNvPr>
          <p:cNvSpPr>
            <a:spLocks noGrp="1"/>
          </p:cNvSpPr>
          <p:nvPr>
            <p:ph type="body" sz="quarter" idx="32" hasCustomPrompt="1"/>
          </p:nvPr>
        </p:nvSpPr>
        <p:spPr>
          <a:xfrm>
            <a:off x="6617615" y="2308260"/>
            <a:ext cx="784627" cy="891602"/>
          </a:xfrm>
        </p:spPr>
        <p:txBody>
          <a:bodyPr tIns="0" rIns="0">
            <a:noAutofit/>
          </a:bodyPr>
          <a:lstStyle>
            <a:lvl1pPr marL="0" indent="0" algn="r">
              <a:lnSpc>
                <a:spcPct val="75000"/>
              </a:lnSpc>
              <a:spcBef>
                <a:spcPts val="0"/>
              </a:spcBef>
              <a:buNone/>
              <a:defRPr sz="3200" b="1" cap="all" baseline="0">
                <a:ln w="31750">
                  <a:solidFill>
                    <a:schemeClr val="bg1"/>
                  </a:solidFill>
                </a:ln>
                <a:solidFill>
                  <a:schemeClr val="bg1"/>
                </a:solidFill>
              </a:defRPr>
            </a:lvl1pPr>
          </a:lstStyle>
          <a:p>
            <a:pPr lvl="0"/>
            <a:r>
              <a:rPr lang="en-US" dirty="0" err="1"/>
              <a:t>xxxx</a:t>
            </a:r>
            <a:endParaRPr lang="en-US" dirty="0"/>
          </a:p>
        </p:txBody>
      </p:sp>
      <p:sp>
        <p:nvSpPr>
          <p:cNvPr id="36" name="Text Placeholder 29">
            <a:extLst>
              <a:ext uri="{FF2B5EF4-FFF2-40B4-BE49-F238E27FC236}">
                <a16:creationId xmlns:a16="http://schemas.microsoft.com/office/drawing/2014/main" id="{F2A8EB81-781B-48A6-AEC3-3C6467F831A7}"/>
              </a:ext>
            </a:extLst>
          </p:cNvPr>
          <p:cNvSpPr>
            <a:spLocks noGrp="1"/>
          </p:cNvSpPr>
          <p:nvPr>
            <p:ph type="body" sz="quarter" idx="17" hasCustomPrompt="1"/>
          </p:nvPr>
        </p:nvSpPr>
        <p:spPr>
          <a:xfrm>
            <a:off x="6616299" y="4191996"/>
            <a:ext cx="2299102" cy="693081"/>
          </a:xfrm>
        </p:spPr>
        <p:txBody>
          <a:bodyPr lIns="0" rIns="0" anchor="b">
            <a:noAutofit/>
          </a:bodyPr>
          <a:lstStyle>
            <a:lvl1pPr marL="0" indent="0">
              <a:buNone/>
              <a:defRPr sz="2000" b="1" cap="all" baseline="0">
                <a:solidFill>
                  <a:schemeClr val="accent5"/>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
        <p:nvSpPr>
          <p:cNvPr id="57" name="Text Placeholder 29">
            <a:extLst>
              <a:ext uri="{FF2B5EF4-FFF2-40B4-BE49-F238E27FC236}">
                <a16:creationId xmlns:a16="http://schemas.microsoft.com/office/drawing/2014/main" id="{839F3D9E-A504-4099-B225-3C7C0823F184}"/>
              </a:ext>
            </a:extLst>
          </p:cNvPr>
          <p:cNvSpPr>
            <a:spLocks noGrp="1"/>
          </p:cNvSpPr>
          <p:nvPr>
            <p:ph type="body" sz="quarter" idx="26" hasCustomPrompt="1"/>
          </p:nvPr>
        </p:nvSpPr>
        <p:spPr>
          <a:xfrm>
            <a:off x="6616299" y="4939990"/>
            <a:ext cx="2299102" cy="419100"/>
          </a:xfrm>
        </p:spPr>
        <p:txBody>
          <a:bodyPr lIns="0" rIns="0">
            <a:noAutofit/>
          </a:bodyPr>
          <a:lstStyle>
            <a:lvl1pPr marL="0" indent="0">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
        <p:nvSpPr>
          <p:cNvPr id="18" name="Picture Placeholder 17">
            <a:extLst>
              <a:ext uri="{FF2B5EF4-FFF2-40B4-BE49-F238E27FC236}">
                <a16:creationId xmlns:a16="http://schemas.microsoft.com/office/drawing/2014/main" id="{FE501532-06AD-B03C-CB71-A9894AB80C23}"/>
              </a:ext>
            </a:extLst>
          </p:cNvPr>
          <p:cNvSpPr>
            <a:spLocks noGrp="1"/>
          </p:cNvSpPr>
          <p:nvPr>
            <p:ph type="pic" sz="quarter" idx="33"/>
          </p:nvPr>
        </p:nvSpPr>
        <p:spPr>
          <a:xfrm>
            <a:off x="9666198" y="2307023"/>
            <a:ext cx="1871210" cy="1871210"/>
          </a:xfrm>
          <a:custGeom>
            <a:avLst/>
            <a:gdLst>
              <a:gd name="connsiteX0" fmla="*/ 680210 w 1871210"/>
              <a:gd name="connsiteY0" fmla="*/ 0 h 1871210"/>
              <a:gd name="connsiteX1" fmla="*/ 1871210 w 1871210"/>
              <a:gd name="connsiteY1" fmla="*/ 0 h 1871210"/>
              <a:gd name="connsiteX2" fmla="*/ 1871210 w 1871210"/>
              <a:gd name="connsiteY2" fmla="*/ 1871210 h 1871210"/>
              <a:gd name="connsiteX3" fmla="*/ 0 w 1871210"/>
              <a:gd name="connsiteY3" fmla="*/ 1871210 h 1871210"/>
              <a:gd name="connsiteX4" fmla="*/ 0 w 1871210"/>
              <a:gd name="connsiteY4" fmla="*/ 663088 h 1871210"/>
              <a:gd name="connsiteX5" fmla="*/ 680210 w 1871210"/>
              <a:gd name="connsiteY5" fmla="*/ 663088 h 1871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1210" h="1871210">
                <a:moveTo>
                  <a:pt x="680210" y="0"/>
                </a:moveTo>
                <a:lnTo>
                  <a:pt x="1871210" y="0"/>
                </a:lnTo>
                <a:lnTo>
                  <a:pt x="1871210" y="1871210"/>
                </a:lnTo>
                <a:lnTo>
                  <a:pt x="0" y="1871210"/>
                </a:lnTo>
                <a:lnTo>
                  <a:pt x="0" y="663088"/>
                </a:lnTo>
                <a:lnTo>
                  <a:pt x="680210" y="663088"/>
                </a:lnTo>
                <a:close/>
              </a:path>
            </a:pathLst>
          </a:custGeom>
          <a:solidFill>
            <a:schemeClr val="tx1">
              <a:lumMod val="50000"/>
              <a:lumOff val="50000"/>
            </a:schemeClr>
          </a:solidFill>
        </p:spPr>
        <p:txBody>
          <a:bodyPr wrap="square" anchor="b">
            <a:noAutofit/>
          </a:bodyPr>
          <a:lstStyle>
            <a:lvl1pPr marL="0" indent="0" algn="ctr">
              <a:buNone/>
              <a:defRPr sz="1000" b="1">
                <a:solidFill>
                  <a:schemeClr val="bg1"/>
                </a:solidFill>
              </a:defRPr>
            </a:lvl1pPr>
          </a:lstStyle>
          <a:p>
            <a:r>
              <a:rPr lang="en-US"/>
              <a:t>Click icon to add picture</a:t>
            </a:r>
            <a:endParaRPr lang="en-US" dirty="0"/>
          </a:p>
        </p:txBody>
      </p:sp>
      <p:sp>
        <p:nvSpPr>
          <p:cNvPr id="19" name="Rectangle 18">
            <a:extLst>
              <a:ext uri="{FF2B5EF4-FFF2-40B4-BE49-F238E27FC236}">
                <a16:creationId xmlns:a16="http://schemas.microsoft.com/office/drawing/2014/main" id="{40A943CF-6AD5-3C41-E2B3-70E28E914A5E}"/>
              </a:ext>
              <a:ext uri="{C183D7F6-B498-43B3-948B-1728B52AA6E4}">
                <adec:decorative xmlns:adec="http://schemas.microsoft.com/office/drawing/2017/decorative" val="1"/>
              </a:ext>
            </a:extLst>
          </p:cNvPr>
          <p:cNvSpPr/>
          <p:nvPr/>
        </p:nvSpPr>
        <p:spPr>
          <a:xfrm>
            <a:off x="9666198" y="2307023"/>
            <a:ext cx="680210" cy="6802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 Placeholder 9">
            <a:extLst>
              <a:ext uri="{FF2B5EF4-FFF2-40B4-BE49-F238E27FC236}">
                <a16:creationId xmlns:a16="http://schemas.microsoft.com/office/drawing/2014/main" id="{5D3D0017-E970-9E79-9960-C6E38B5D9070}"/>
              </a:ext>
            </a:extLst>
          </p:cNvPr>
          <p:cNvSpPr>
            <a:spLocks noGrp="1"/>
          </p:cNvSpPr>
          <p:nvPr>
            <p:ph type="body" sz="quarter" idx="34" hasCustomPrompt="1"/>
          </p:nvPr>
        </p:nvSpPr>
        <p:spPr>
          <a:xfrm>
            <a:off x="9666198" y="2308260"/>
            <a:ext cx="784627" cy="891602"/>
          </a:xfrm>
        </p:spPr>
        <p:txBody>
          <a:bodyPr tIns="0" rIns="0">
            <a:noAutofit/>
          </a:bodyPr>
          <a:lstStyle>
            <a:lvl1pPr marL="0" indent="0" algn="r">
              <a:lnSpc>
                <a:spcPct val="75000"/>
              </a:lnSpc>
              <a:spcBef>
                <a:spcPts val="0"/>
              </a:spcBef>
              <a:buNone/>
              <a:defRPr sz="3200" b="1" cap="all" baseline="0">
                <a:ln w="31750">
                  <a:solidFill>
                    <a:schemeClr val="bg1"/>
                  </a:solidFill>
                </a:ln>
                <a:solidFill>
                  <a:schemeClr val="bg1"/>
                </a:solidFill>
              </a:defRPr>
            </a:lvl1pPr>
          </a:lstStyle>
          <a:p>
            <a:pPr lvl="0"/>
            <a:r>
              <a:rPr lang="en-US" dirty="0" err="1"/>
              <a:t>xxxx</a:t>
            </a:r>
            <a:endParaRPr lang="en-US" dirty="0"/>
          </a:p>
        </p:txBody>
      </p:sp>
      <p:sp>
        <p:nvSpPr>
          <p:cNvPr id="37" name="Text Placeholder 29">
            <a:extLst>
              <a:ext uri="{FF2B5EF4-FFF2-40B4-BE49-F238E27FC236}">
                <a16:creationId xmlns:a16="http://schemas.microsoft.com/office/drawing/2014/main" id="{A9EE98B1-8D2A-449C-96EF-F184DF610708}"/>
              </a:ext>
            </a:extLst>
          </p:cNvPr>
          <p:cNvSpPr>
            <a:spLocks noGrp="1"/>
          </p:cNvSpPr>
          <p:nvPr>
            <p:ph type="body" sz="quarter" idx="18" hasCustomPrompt="1"/>
          </p:nvPr>
        </p:nvSpPr>
        <p:spPr>
          <a:xfrm>
            <a:off x="9656633" y="4191996"/>
            <a:ext cx="2306767" cy="693081"/>
          </a:xfrm>
        </p:spPr>
        <p:txBody>
          <a:bodyPr lIns="0" rIns="0" anchor="b">
            <a:noAutofit/>
          </a:bodyPr>
          <a:lstStyle>
            <a:lvl1pPr marL="0" indent="0">
              <a:buNone/>
              <a:defRPr sz="2000" b="1" cap="all" baseline="0">
                <a:solidFill>
                  <a:schemeClr val="accent5"/>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
        <p:nvSpPr>
          <p:cNvPr id="58" name="Text Placeholder 29">
            <a:extLst>
              <a:ext uri="{FF2B5EF4-FFF2-40B4-BE49-F238E27FC236}">
                <a16:creationId xmlns:a16="http://schemas.microsoft.com/office/drawing/2014/main" id="{0ACDF000-4FBF-40D1-A089-C38F77F41878}"/>
              </a:ext>
            </a:extLst>
          </p:cNvPr>
          <p:cNvSpPr>
            <a:spLocks noGrp="1"/>
          </p:cNvSpPr>
          <p:nvPr>
            <p:ph type="body" sz="quarter" idx="27" hasCustomPrompt="1"/>
          </p:nvPr>
        </p:nvSpPr>
        <p:spPr>
          <a:xfrm>
            <a:off x="9656633" y="4939990"/>
            <a:ext cx="2306767" cy="419100"/>
          </a:xfrm>
        </p:spPr>
        <p:txBody>
          <a:bodyPr lIns="0" rIns="0">
            <a:noAutofit/>
          </a:bodyPr>
          <a:lstStyle>
            <a:lvl1pPr marL="0" indent="0">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cxnSp>
        <p:nvCxnSpPr>
          <p:cNvPr id="21" name="Straight Connector 20">
            <a:extLst>
              <a:ext uri="{FF2B5EF4-FFF2-40B4-BE49-F238E27FC236}">
                <a16:creationId xmlns:a16="http://schemas.microsoft.com/office/drawing/2014/main" id="{E7007772-CDC0-1612-CE7D-6E8A3217B1BB}"/>
              </a:ext>
              <a:ext uri="{C183D7F6-B498-43B3-948B-1728B52AA6E4}">
                <adec:decorative xmlns:adec="http://schemas.microsoft.com/office/drawing/2017/decorative" val="1"/>
              </a:ext>
            </a:extLst>
          </p:cNvPr>
          <p:cNvCxnSpPr>
            <a:cxnSpLocks/>
          </p:cNvCxnSpPr>
          <p:nvPr/>
        </p:nvCxnSpPr>
        <p:spPr>
          <a:xfrm>
            <a:off x="519891" y="4198988"/>
            <a:ext cx="11018626" cy="0"/>
          </a:xfrm>
          <a:prstGeom prst="line">
            <a:avLst/>
          </a:prstGeom>
          <a:ln w="57150">
            <a:solidFill>
              <a:schemeClr val="accent2"/>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227659"/>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744E1-F9AC-47B5-B4DD-40D0F4C4DE80}"/>
              </a:ext>
            </a:extLst>
          </p:cNvPr>
          <p:cNvSpPr>
            <a:spLocks noGrp="1"/>
          </p:cNvSpPr>
          <p:nvPr>
            <p:ph type="title" hasCustomPrompt="1"/>
          </p:nvPr>
        </p:nvSpPr>
        <p:spPr>
          <a:xfrm>
            <a:off x="230124" y="28573"/>
            <a:ext cx="11731752" cy="960120"/>
          </a:xfrm>
        </p:spPr>
        <p:txBody>
          <a:bodyPr anchor="b"/>
          <a:lstStyle>
            <a:lvl1pPr>
              <a:defRPr cap="all" baseline="0"/>
            </a:lvl1pPr>
          </a:lstStyle>
          <a:p>
            <a:r>
              <a:rPr lang="en-US" dirty="0"/>
              <a:t>Click to add title</a:t>
            </a:r>
          </a:p>
        </p:txBody>
      </p:sp>
      <p:sp>
        <p:nvSpPr>
          <p:cNvPr id="30" name="Text Placeholder 29">
            <a:extLst>
              <a:ext uri="{FF2B5EF4-FFF2-40B4-BE49-F238E27FC236}">
                <a16:creationId xmlns:a16="http://schemas.microsoft.com/office/drawing/2014/main" id="{F84272E0-0664-C237-73D1-FE138AC24C01}"/>
              </a:ext>
            </a:extLst>
          </p:cNvPr>
          <p:cNvSpPr>
            <a:spLocks noGrp="1"/>
          </p:cNvSpPr>
          <p:nvPr>
            <p:ph type="body" sz="quarter" idx="37" hasCustomPrompt="1"/>
          </p:nvPr>
        </p:nvSpPr>
        <p:spPr>
          <a:xfrm>
            <a:off x="991295" y="1710246"/>
            <a:ext cx="1899225" cy="199833"/>
          </a:xfrm>
        </p:spPr>
        <p:txBody>
          <a:bodyPr lIns="0" tIns="0" rIns="0" bIns="0" anchor="t">
            <a:noAutofit/>
          </a:bodyPr>
          <a:lstStyle>
            <a:lvl1pPr marL="0" indent="0" algn="r">
              <a:lnSpc>
                <a:spcPct val="100000"/>
              </a:lnSpc>
              <a:spcBef>
                <a:spcPts val="0"/>
              </a:spcBef>
              <a:buNone/>
              <a:defRPr sz="1200" b="1" cap="all" baseline="0">
                <a:solidFill>
                  <a:schemeClr val="accent1"/>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
        <p:nvSpPr>
          <p:cNvPr id="31" name="Text Placeholder 29">
            <a:extLst>
              <a:ext uri="{FF2B5EF4-FFF2-40B4-BE49-F238E27FC236}">
                <a16:creationId xmlns:a16="http://schemas.microsoft.com/office/drawing/2014/main" id="{55F55B5F-053C-C56A-443F-149BA4AE75BF}"/>
              </a:ext>
            </a:extLst>
          </p:cNvPr>
          <p:cNvSpPr>
            <a:spLocks noGrp="1"/>
          </p:cNvSpPr>
          <p:nvPr>
            <p:ph type="body" sz="quarter" idx="24" hasCustomPrompt="1"/>
          </p:nvPr>
        </p:nvSpPr>
        <p:spPr>
          <a:xfrm>
            <a:off x="991295" y="2001040"/>
            <a:ext cx="1899225" cy="1483840"/>
          </a:xfrm>
        </p:spPr>
        <p:txBody>
          <a:bodyPr lIns="0" tIns="0" rIns="0" anchor="t">
            <a:noAutofit/>
          </a:bodyPr>
          <a:lstStyle>
            <a:lvl1pPr marL="0" indent="0" algn="r">
              <a:lnSpc>
                <a:spcPct val="100000"/>
              </a:lnSpc>
              <a:spcBef>
                <a:spcPts val="0"/>
              </a:spcBef>
              <a:buNone/>
              <a:defRPr sz="11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
        <p:nvSpPr>
          <p:cNvPr id="34" name="Text Placeholder 29">
            <a:extLst>
              <a:ext uri="{FF2B5EF4-FFF2-40B4-BE49-F238E27FC236}">
                <a16:creationId xmlns:a16="http://schemas.microsoft.com/office/drawing/2014/main" id="{6588D7E3-C812-7319-D4C3-3006DA740097}"/>
              </a:ext>
            </a:extLst>
          </p:cNvPr>
          <p:cNvSpPr>
            <a:spLocks noGrp="1"/>
          </p:cNvSpPr>
          <p:nvPr>
            <p:ph type="body" sz="quarter" idx="38" hasCustomPrompt="1"/>
          </p:nvPr>
        </p:nvSpPr>
        <p:spPr>
          <a:xfrm>
            <a:off x="230124" y="4382326"/>
            <a:ext cx="1196366" cy="199833"/>
          </a:xfrm>
        </p:spPr>
        <p:txBody>
          <a:bodyPr lIns="0" tIns="0" rIns="0" bIns="0" anchor="t">
            <a:noAutofit/>
          </a:bodyPr>
          <a:lstStyle>
            <a:lvl1pPr marL="0" indent="0" algn="r">
              <a:lnSpc>
                <a:spcPct val="100000"/>
              </a:lnSpc>
              <a:spcBef>
                <a:spcPts val="0"/>
              </a:spcBef>
              <a:buNone/>
              <a:defRPr sz="1200" b="1" cap="all" baseline="0">
                <a:solidFill>
                  <a:schemeClr val="accent1"/>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add text</a:t>
            </a:r>
          </a:p>
        </p:txBody>
      </p:sp>
      <p:sp>
        <p:nvSpPr>
          <p:cNvPr id="35" name="Text Placeholder 29">
            <a:extLst>
              <a:ext uri="{FF2B5EF4-FFF2-40B4-BE49-F238E27FC236}">
                <a16:creationId xmlns:a16="http://schemas.microsoft.com/office/drawing/2014/main" id="{56EB5C01-4F5E-2C9D-B1D8-70615DCC5052}"/>
              </a:ext>
            </a:extLst>
          </p:cNvPr>
          <p:cNvSpPr>
            <a:spLocks noGrp="1"/>
          </p:cNvSpPr>
          <p:nvPr>
            <p:ph type="body" sz="quarter" idx="39" hasCustomPrompt="1"/>
          </p:nvPr>
        </p:nvSpPr>
        <p:spPr>
          <a:xfrm>
            <a:off x="230124" y="4673120"/>
            <a:ext cx="1196366" cy="1483840"/>
          </a:xfrm>
        </p:spPr>
        <p:txBody>
          <a:bodyPr lIns="0" tIns="0" rIns="0" anchor="t">
            <a:noAutofit/>
          </a:bodyPr>
          <a:lstStyle>
            <a:lvl1pPr marL="0" indent="0" algn="r">
              <a:lnSpc>
                <a:spcPct val="100000"/>
              </a:lnSpc>
              <a:spcBef>
                <a:spcPts val="0"/>
              </a:spcBef>
              <a:buNone/>
              <a:defRPr sz="11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
        <p:nvSpPr>
          <p:cNvPr id="13" name="Picture Placeholder 12">
            <a:extLst>
              <a:ext uri="{FF2B5EF4-FFF2-40B4-BE49-F238E27FC236}">
                <a16:creationId xmlns:a16="http://schemas.microsoft.com/office/drawing/2014/main" id="{F8E9D6B5-61A9-6160-CA37-206BA0D53882}"/>
              </a:ext>
            </a:extLst>
          </p:cNvPr>
          <p:cNvSpPr>
            <a:spLocks noGrp="1"/>
          </p:cNvSpPr>
          <p:nvPr>
            <p:ph type="pic" sz="quarter" idx="31"/>
          </p:nvPr>
        </p:nvSpPr>
        <p:spPr>
          <a:xfrm>
            <a:off x="1547411" y="4262615"/>
            <a:ext cx="1259595" cy="1264412"/>
          </a:xfrm>
          <a:custGeom>
            <a:avLst/>
            <a:gdLst>
              <a:gd name="connsiteX0" fmla="*/ 680210 w 1871210"/>
              <a:gd name="connsiteY0" fmla="*/ 0 h 1871210"/>
              <a:gd name="connsiteX1" fmla="*/ 1871210 w 1871210"/>
              <a:gd name="connsiteY1" fmla="*/ 0 h 1871210"/>
              <a:gd name="connsiteX2" fmla="*/ 1871210 w 1871210"/>
              <a:gd name="connsiteY2" fmla="*/ 1871210 h 1871210"/>
              <a:gd name="connsiteX3" fmla="*/ 0 w 1871210"/>
              <a:gd name="connsiteY3" fmla="*/ 1871210 h 1871210"/>
              <a:gd name="connsiteX4" fmla="*/ 0 w 1871210"/>
              <a:gd name="connsiteY4" fmla="*/ 663088 h 1871210"/>
              <a:gd name="connsiteX5" fmla="*/ 680210 w 1871210"/>
              <a:gd name="connsiteY5" fmla="*/ 663088 h 1871210"/>
              <a:gd name="connsiteX0" fmla="*/ 680210 w 1871210"/>
              <a:gd name="connsiteY0" fmla="*/ 0 h 1871210"/>
              <a:gd name="connsiteX1" fmla="*/ 1871210 w 1871210"/>
              <a:gd name="connsiteY1" fmla="*/ 0 h 1871210"/>
              <a:gd name="connsiteX2" fmla="*/ 1871210 w 1871210"/>
              <a:gd name="connsiteY2" fmla="*/ 1871210 h 1871210"/>
              <a:gd name="connsiteX3" fmla="*/ 0 w 1871210"/>
              <a:gd name="connsiteY3" fmla="*/ 1871210 h 1871210"/>
              <a:gd name="connsiteX4" fmla="*/ 0 w 1871210"/>
              <a:gd name="connsiteY4" fmla="*/ 348976 h 1871210"/>
              <a:gd name="connsiteX5" fmla="*/ 680210 w 1871210"/>
              <a:gd name="connsiteY5" fmla="*/ 663088 h 1871210"/>
              <a:gd name="connsiteX6" fmla="*/ 680210 w 1871210"/>
              <a:gd name="connsiteY6" fmla="*/ 0 h 1871210"/>
              <a:gd name="connsiteX0" fmla="*/ 357124 w 1871210"/>
              <a:gd name="connsiteY0" fmla="*/ 0 h 1871210"/>
              <a:gd name="connsiteX1" fmla="*/ 1871210 w 1871210"/>
              <a:gd name="connsiteY1" fmla="*/ 0 h 1871210"/>
              <a:gd name="connsiteX2" fmla="*/ 1871210 w 1871210"/>
              <a:gd name="connsiteY2" fmla="*/ 1871210 h 1871210"/>
              <a:gd name="connsiteX3" fmla="*/ 0 w 1871210"/>
              <a:gd name="connsiteY3" fmla="*/ 1871210 h 1871210"/>
              <a:gd name="connsiteX4" fmla="*/ 0 w 1871210"/>
              <a:gd name="connsiteY4" fmla="*/ 348976 h 1871210"/>
              <a:gd name="connsiteX5" fmla="*/ 680210 w 1871210"/>
              <a:gd name="connsiteY5" fmla="*/ 663088 h 1871210"/>
              <a:gd name="connsiteX6" fmla="*/ 357124 w 1871210"/>
              <a:gd name="connsiteY6" fmla="*/ 0 h 1871210"/>
              <a:gd name="connsiteX0" fmla="*/ 357124 w 1871210"/>
              <a:gd name="connsiteY0" fmla="*/ 0 h 1871210"/>
              <a:gd name="connsiteX1" fmla="*/ 1871210 w 1871210"/>
              <a:gd name="connsiteY1" fmla="*/ 0 h 1871210"/>
              <a:gd name="connsiteX2" fmla="*/ 1871210 w 1871210"/>
              <a:gd name="connsiteY2" fmla="*/ 1871210 h 1871210"/>
              <a:gd name="connsiteX3" fmla="*/ 0 w 1871210"/>
              <a:gd name="connsiteY3" fmla="*/ 1871210 h 1871210"/>
              <a:gd name="connsiteX4" fmla="*/ 0 w 1871210"/>
              <a:gd name="connsiteY4" fmla="*/ 348976 h 1871210"/>
              <a:gd name="connsiteX5" fmla="*/ 370585 w 1871210"/>
              <a:gd name="connsiteY5" fmla="*/ 366926 h 1871210"/>
              <a:gd name="connsiteX6" fmla="*/ 357124 w 1871210"/>
              <a:gd name="connsiteY6" fmla="*/ 0 h 1871210"/>
              <a:gd name="connsiteX0" fmla="*/ 357124 w 1871210"/>
              <a:gd name="connsiteY0" fmla="*/ 0 h 1871210"/>
              <a:gd name="connsiteX1" fmla="*/ 1871210 w 1871210"/>
              <a:gd name="connsiteY1" fmla="*/ 0 h 1871210"/>
              <a:gd name="connsiteX2" fmla="*/ 1871210 w 1871210"/>
              <a:gd name="connsiteY2" fmla="*/ 1871210 h 1871210"/>
              <a:gd name="connsiteX3" fmla="*/ 0 w 1871210"/>
              <a:gd name="connsiteY3" fmla="*/ 1871210 h 1871210"/>
              <a:gd name="connsiteX4" fmla="*/ 0 w 1871210"/>
              <a:gd name="connsiteY4" fmla="*/ 348976 h 1871210"/>
              <a:gd name="connsiteX5" fmla="*/ 363106 w 1871210"/>
              <a:gd name="connsiteY5" fmla="*/ 361317 h 1871210"/>
              <a:gd name="connsiteX6" fmla="*/ 357124 w 1871210"/>
              <a:gd name="connsiteY6" fmla="*/ 0 h 1871210"/>
              <a:gd name="connsiteX0" fmla="*/ 360863 w 1874949"/>
              <a:gd name="connsiteY0" fmla="*/ 0 h 1871210"/>
              <a:gd name="connsiteX1" fmla="*/ 1874949 w 1874949"/>
              <a:gd name="connsiteY1" fmla="*/ 0 h 1871210"/>
              <a:gd name="connsiteX2" fmla="*/ 1874949 w 1874949"/>
              <a:gd name="connsiteY2" fmla="*/ 1871210 h 1871210"/>
              <a:gd name="connsiteX3" fmla="*/ 3739 w 1874949"/>
              <a:gd name="connsiteY3" fmla="*/ 1871210 h 1871210"/>
              <a:gd name="connsiteX4" fmla="*/ 0 w 1874949"/>
              <a:gd name="connsiteY4" fmla="*/ 360195 h 1871210"/>
              <a:gd name="connsiteX5" fmla="*/ 366845 w 1874949"/>
              <a:gd name="connsiteY5" fmla="*/ 361317 h 1871210"/>
              <a:gd name="connsiteX6" fmla="*/ 360863 w 1874949"/>
              <a:gd name="connsiteY6" fmla="*/ 0 h 1871210"/>
              <a:gd name="connsiteX0" fmla="*/ 366472 w 1874949"/>
              <a:gd name="connsiteY0" fmla="*/ 0 h 1871210"/>
              <a:gd name="connsiteX1" fmla="*/ 1874949 w 1874949"/>
              <a:gd name="connsiteY1" fmla="*/ 0 h 1871210"/>
              <a:gd name="connsiteX2" fmla="*/ 1874949 w 1874949"/>
              <a:gd name="connsiteY2" fmla="*/ 1871210 h 1871210"/>
              <a:gd name="connsiteX3" fmla="*/ 3739 w 1874949"/>
              <a:gd name="connsiteY3" fmla="*/ 1871210 h 1871210"/>
              <a:gd name="connsiteX4" fmla="*/ 0 w 1874949"/>
              <a:gd name="connsiteY4" fmla="*/ 360195 h 1871210"/>
              <a:gd name="connsiteX5" fmla="*/ 366845 w 1874949"/>
              <a:gd name="connsiteY5" fmla="*/ 361317 h 1871210"/>
              <a:gd name="connsiteX6" fmla="*/ 366472 w 1874949"/>
              <a:gd name="connsiteY6" fmla="*/ 0 h 1871210"/>
              <a:gd name="connsiteX0" fmla="*/ 366472 w 1874949"/>
              <a:gd name="connsiteY0" fmla="*/ 0 h 1871210"/>
              <a:gd name="connsiteX1" fmla="*/ 1874949 w 1874949"/>
              <a:gd name="connsiteY1" fmla="*/ 0 h 1871210"/>
              <a:gd name="connsiteX2" fmla="*/ 1874949 w 1874949"/>
              <a:gd name="connsiteY2" fmla="*/ 1871210 h 1871210"/>
              <a:gd name="connsiteX3" fmla="*/ 3739 w 1874949"/>
              <a:gd name="connsiteY3" fmla="*/ 1871210 h 1871210"/>
              <a:gd name="connsiteX4" fmla="*/ 0 w 1874949"/>
              <a:gd name="connsiteY4" fmla="*/ 360195 h 1871210"/>
              <a:gd name="connsiteX5" fmla="*/ 729154 w 1874949"/>
              <a:gd name="connsiteY5" fmla="*/ 745502 h 1871210"/>
              <a:gd name="connsiteX6" fmla="*/ 366472 w 1874949"/>
              <a:gd name="connsiteY6" fmla="*/ 0 h 1871210"/>
              <a:gd name="connsiteX0" fmla="*/ 363089 w 1871566"/>
              <a:gd name="connsiteY0" fmla="*/ 0 h 1871210"/>
              <a:gd name="connsiteX1" fmla="*/ 1871566 w 1871566"/>
              <a:gd name="connsiteY1" fmla="*/ 0 h 1871210"/>
              <a:gd name="connsiteX2" fmla="*/ 1871566 w 1871566"/>
              <a:gd name="connsiteY2" fmla="*/ 1871210 h 1871210"/>
              <a:gd name="connsiteX3" fmla="*/ 356 w 1871566"/>
              <a:gd name="connsiteY3" fmla="*/ 1871210 h 1871210"/>
              <a:gd name="connsiteX4" fmla="*/ 391 w 1871566"/>
              <a:gd name="connsiteY4" fmla="*/ 744381 h 1871210"/>
              <a:gd name="connsiteX5" fmla="*/ 725771 w 1871566"/>
              <a:gd name="connsiteY5" fmla="*/ 745502 h 1871210"/>
              <a:gd name="connsiteX6" fmla="*/ 363089 w 1871566"/>
              <a:gd name="connsiteY6" fmla="*/ 0 h 1871210"/>
              <a:gd name="connsiteX0" fmla="*/ 717850 w 1871566"/>
              <a:gd name="connsiteY0" fmla="*/ 0 h 1874977"/>
              <a:gd name="connsiteX1" fmla="*/ 1871566 w 1871566"/>
              <a:gd name="connsiteY1" fmla="*/ 3767 h 1874977"/>
              <a:gd name="connsiteX2" fmla="*/ 1871566 w 1871566"/>
              <a:gd name="connsiteY2" fmla="*/ 1874977 h 1874977"/>
              <a:gd name="connsiteX3" fmla="*/ 356 w 1871566"/>
              <a:gd name="connsiteY3" fmla="*/ 1874977 h 1874977"/>
              <a:gd name="connsiteX4" fmla="*/ 391 w 1871566"/>
              <a:gd name="connsiteY4" fmla="*/ 748148 h 1874977"/>
              <a:gd name="connsiteX5" fmla="*/ 725771 w 1871566"/>
              <a:gd name="connsiteY5" fmla="*/ 749269 h 1874977"/>
              <a:gd name="connsiteX6" fmla="*/ 717850 w 1871566"/>
              <a:gd name="connsiteY6" fmla="*/ 0 h 1874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1566" h="1874977">
                <a:moveTo>
                  <a:pt x="717850" y="0"/>
                </a:moveTo>
                <a:lnTo>
                  <a:pt x="1871566" y="3767"/>
                </a:lnTo>
                <a:lnTo>
                  <a:pt x="1871566" y="1874977"/>
                </a:lnTo>
                <a:lnTo>
                  <a:pt x="356" y="1874977"/>
                </a:lnTo>
                <a:cubicBezTo>
                  <a:pt x="-890" y="1371305"/>
                  <a:pt x="1637" y="1251820"/>
                  <a:pt x="391" y="748148"/>
                </a:cubicBezTo>
                <a:lnTo>
                  <a:pt x="725771" y="749269"/>
                </a:lnTo>
                <a:cubicBezTo>
                  <a:pt x="725647" y="628830"/>
                  <a:pt x="717974" y="120439"/>
                  <a:pt x="717850" y="0"/>
                </a:cubicBezTo>
                <a:close/>
              </a:path>
            </a:pathLst>
          </a:custGeom>
          <a:solidFill>
            <a:schemeClr val="tx1">
              <a:lumMod val="50000"/>
              <a:lumOff val="50000"/>
            </a:schemeClr>
          </a:solidFill>
          <a:ln w="0">
            <a:noFill/>
          </a:ln>
        </p:spPr>
        <p:txBody>
          <a:bodyPr wrap="square" anchor="b">
            <a:noAutofit/>
          </a:bodyPr>
          <a:lstStyle>
            <a:lvl1pPr marL="0" indent="0" algn="ctr">
              <a:buNone/>
              <a:defRPr sz="1000" b="1">
                <a:solidFill>
                  <a:schemeClr val="bg1"/>
                </a:solidFill>
              </a:defRPr>
            </a:lvl1pPr>
          </a:lstStyle>
          <a:p>
            <a:r>
              <a:rPr lang="en-US"/>
              <a:t>Click icon to add picture</a:t>
            </a:r>
            <a:endParaRPr lang="en-US" dirty="0"/>
          </a:p>
        </p:txBody>
      </p:sp>
      <p:sp>
        <p:nvSpPr>
          <p:cNvPr id="20" name="Rectangle 19">
            <a:extLst>
              <a:ext uri="{FF2B5EF4-FFF2-40B4-BE49-F238E27FC236}">
                <a16:creationId xmlns:a16="http://schemas.microsoft.com/office/drawing/2014/main" id="{BDB2CBDA-F209-23B5-F684-506B2F89E0EF}"/>
              </a:ext>
              <a:ext uri="{C183D7F6-B498-43B3-948B-1728B52AA6E4}">
                <adec:decorative xmlns:adec="http://schemas.microsoft.com/office/drawing/2017/decorative" val="1"/>
              </a:ext>
            </a:extLst>
          </p:cNvPr>
          <p:cNvSpPr/>
          <p:nvPr/>
        </p:nvSpPr>
        <p:spPr>
          <a:xfrm>
            <a:off x="1542948" y="4263678"/>
            <a:ext cx="50292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21" name="Text Placeholder 9">
            <a:extLst>
              <a:ext uri="{FF2B5EF4-FFF2-40B4-BE49-F238E27FC236}">
                <a16:creationId xmlns:a16="http://schemas.microsoft.com/office/drawing/2014/main" id="{0FA04E91-ACC9-84B4-6E71-B013C099F451}"/>
              </a:ext>
            </a:extLst>
          </p:cNvPr>
          <p:cNvSpPr>
            <a:spLocks noGrp="1"/>
          </p:cNvSpPr>
          <p:nvPr>
            <p:ph type="body" sz="quarter" idx="32" hasCustomPrompt="1"/>
          </p:nvPr>
        </p:nvSpPr>
        <p:spPr>
          <a:xfrm>
            <a:off x="1527709" y="4286632"/>
            <a:ext cx="555625" cy="891602"/>
          </a:xfrm>
        </p:spPr>
        <p:txBody>
          <a:bodyPr tIns="0" rIns="0">
            <a:noAutofit/>
          </a:bodyPr>
          <a:lstStyle>
            <a:lvl1pPr marL="0" indent="0" algn="r">
              <a:lnSpc>
                <a:spcPct val="75000"/>
              </a:lnSpc>
              <a:spcBef>
                <a:spcPts val="0"/>
              </a:spcBef>
              <a:buNone/>
              <a:defRPr sz="2200" b="1" cap="all" baseline="0">
                <a:ln w="31750">
                  <a:solidFill>
                    <a:schemeClr val="bg1"/>
                  </a:solidFill>
                </a:ln>
                <a:solidFill>
                  <a:schemeClr val="bg1"/>
                </a:solidFill>
              </a:defRPr>
            </a:lvl1pPr>
          </a:lstStyle>
          <a:p>
            <a:pPr lvl="0"/>
            <a:r>
              <a:rPr lang="en-US" dirty="0" err="1"/>
              <a:t>xxxx</a:t>
            </a:r>
            <a:endParaRPr lang="en-US" dirty="0"/>
          </a:p>
        </p:txBody>
      </p:sp>
      <p:sp>
        <p:nvSpPr>
          <p:cNvPr id="3" name="Picture Placeholder 2">
            <a:extLst>
              <a:ext uri="{FF2B5EF4-FFF2-40B4-BE49-F238E27FC236}">
                <a16:creationId xmlns:a16="http://schemas.microsoft.com/office/drawing/2014/main" id="{43FC048A-8FD8-A2CA-BAC2-D59683860B5B}"/>
              </a:ext>
            </a:extLst>
          </p:cNvPr>
          <p:cNvSpPr>
            <a:spLocks noGrp="1"/>
          </p:cNvSpPr>
          <p:nvPr>
            <p:ph type="pic" sz="quarter" idx="19"/>
          </p:nvPr>
        </p:nvSpPr>
        <p:spPr>
          <a:xfrm>
            <a:off x="3055434" y="1705337"/>
            <a:ext cx="2547111" cy="2542032"/>
          </a:xfrm>
          <a:custGeom>
            <a:avLst/>
            <a:gdLst>
              <a:gd name="connsiteX0" fmla="*/ 680210 w 1871210"/>
              <a:gd name="connsiteY0" fmla="*/ 0 h 1871210"/>
              <a:gd name="connsiteX1" fmla="*/ 1871210 w 1871210"/>
              <a:gd name="connsiteY1" fmla="*/ 0 h 1871210"/>
              <a:gd name="connsiteX2" fmla="*/ 1871210 w 1871210"/>
              <a:gd name="connsiteY2" fmla="*/ 1871210 h 1871210"/>
              <a:gd name="connsiteX3" fmla="*/ 0 w 1871210"/>
              <a:gd name="connsiteY3" fmla="*/ 1871210 h 1871210"/>
              <a:gd name="connsiteX4" fmla="*/ 0 w 1871210"/>
              <a:gd name="connsiteY4" fmla="*/ 663088 h 1871210"/>
              <a:gd name="connsiteX5" fmla="*/ 680210 w 1871210"/>
              <a:gd name="connsiteY5" fmla="*/ 663088 h 1871210"/>
              <a:gd name="connsiteX0" fmla="*/ 680210 w 1871210"/>
              <a:gd name="connsiteY0" fmla="*/ 0 h 1871210"/>
              <a:gd name="connsiteX1" fmla="*/ 1871210 w 1871210"/>
              <a:gd name="connsiteY1" fmla="*/ 0 h 1871210"/>
              <a:gd name="connsiteX2" fmla="*/ 1871210 w 1871210"/>
              <a:gd name="connsiteY2" fmla="*/ 1871210 h 1871210"/>
              <a:gd name="connsiteX3" fmla="*/ 0 w 1871210"/>
              <a:gd name="connsiteY3" fmla="*/ 1871210 h 1871210"/>
              <a:gd name="connsiteX4" fmla="*/ 0 w 1871210"/>
              <a:gd name="connsiteY4" fmla="*/ 348976 h 1871210"/>
              <a:gd name="connsiteX5" fmla="*/ 680210 w 1871210"/>
              <a:gd name="connsiteY5" fmla="*/ 663088 h 1871210"/>
              <a:gd name="connsiteX6" fmla="*/ 680210 w 1871210"/>
              <a:gd name="connsiteY6" fmla="*/ 0 h 1871210"/>
              <a:gd name="connsiteX0" fmla="*/ 357124 w 1871210"/>
              <a:gd name="connsiteY0" fmla="*/ 0 h 1871210"/>
              <a:gd name="connsiteX1" fmla="*/ 1871210 w 1871210"/>
              <a:gd name="connsiteY1" fmla="*/ 0 h 1871210"/>
              <a:gd name="connsiteX2" fmla="*/ 1871210 w 1871210"/>
              <a:gd name="connsiteY2" fmla="*/ 1871210 h 1871210"/>
              <a:gd name="connsiteX3" fmla="*/ 0 w 1871210"/>
              <a:gd name="connsiteY3" fmla="*/ 1871210 h 1871210"/>
              <a:gd name="connsiteX4" fmla="*/ 0 w 1871210"/>
              <a:gd name="connsiteY4" fmla="*/ 348976 h 1871210"/>
              <a:gd name="connsiteX5" fmla="*/ 680210 w 1871210"/>
              <a:gd name="connsiteY5" fmla="*/ 663088 h 1871210"/>
              <a:gd name="connsiteX6" fmla="*/ 357124 w 1871210"/>
              <a:gd name="connsiteY6" fmla="*/ 0 h 1871210"/>
              <a:gd name="connsiteX0" fmla="*/ 357124 w 1871210"/>
              <a:gd name="connsiteY0" fmla="*/ 0 h 1871210"/>
              <a:gd name="connsiteX1" fmla="*/ 1871210 w 1871210"/>
              <a:gd name="connsiteY1" fmla="*/ 0 h 1871210"/>
              <a:gd name="connsiteX2" fmla="*/ 1871210 w 1871210"/>
              <a:gd name="connsiteY2" fmla="*/ 1871210 h 1871210"/>
              <a:gd name="connsiteX3" fmla="*/ 0 w 1871210"/>
              <a:gd name="connsiteY3" fmla="*/ 1871210 h 1871210"/>
              <a:gd name="connsiteX4" fmla="*/ 0 w 1871210"/>
              <a:gd name="connsiteY4" fmla="*/ 348976 h 1871210"/>
              <a:gd name="connsiteX5" fmla="*/ 370585 w 1871210"/>
              <a:gd name="connsiteY5" fmla="*/ 366926 h 1871210"/>
              <a:gd name="connsiteX6" fmla="*/ 357124 w 1871210"/>
              <a:gd name="connsiteY6" fmla="*/ 0 h 1871210"/>
              <a:gd name="connsiteX0" fmla="*/ 357124 w 1871210"/>
              <a:gd name="connsiteY0" fmla="*/ 0 h 1871210"/>
              <a:gd name="connsiteX1" fmla="*/ 1871210 w 1871210"/>
              <a:gd name="connsiteY1" fmla="*/ 0 h 1871210"/>
              <a:gd name="connsiteX2" fmla="*/ 1871210 w 1871210"/>
              <a:gd name="connsiteY2" fmla="*/ 1871210 h 1871210"/>
              <a:gd name="connsiteX3" fmla="*/ 0 w 1871210"/>
              <a:gd name="connsiteY3" fmla="*/ 1871210 h 1871210"/>
              <a:gd name="connsiteX4" fmla="*/ 0 w 1871210"/>
              <a:gd name="connsiteY4" fmla="*/ 348976 h 1871210"/>
              <a:gd name="connsiteX5" fmla="*/ 363106 w 1871210"/>
              <a:gd name="connsiteY5" fmla="*/ 361317 h 1871210"/>
              <a:gd name="connsiteX6" fmla="*/ 357124 w 1871210"/>
              <a:gd name="connsiteY6" fmla="*/ 0 h 1871210"/>
              <a:gd name="connsiteX0" fmla="*/ 360863 w 1874949"/>
              <a:gd name="connsiteY0" fmla="*/ 0 h 1871210"/>
              <a:gd name="connsiteX1" fmla="*/ 1874949 w 1874949"/>
              <a:gd name="connsiteY1" fmla="*/ 0 h 1871210"/>
              <a:gd name="connsiteX2" fmla="*/ 1874949 w 1874949"/>
              <a:gd name="connsiteY2" fmla="*/ 1871210 h 1871210"/>
              <a:gd name="connsiteX3" fmla="*/ 3739 w 1874949"/>
              <a:gd name="connsiteY3" fmla="*/ 1871210 h 1871210"/>
              <a:gd name="connsiteX4" fmla="*/ 0 w 1874949"/>
              <a:gd name="connsiteY4" fmla="*/ 360195 h 1871210"/>
              <a:gd name="connsiteX5" fmla="*/ 366845 w 1874949"/>
              <a:gd name="connsiteY5" fmla="*/ 361317 h 1871210"/>
              <a:gd name="connsiteX6" fmla="*/ 360863 w 1874949"/>
              <a:gd name="connsiteY6" fmla="*/ 0 h 1871210"/>
              <a:gd name="connsiteX0" fmla="*/ 366472 w 1874949"/>
              <a:gd name="connsiteY0" fmla="*/ 0 h 1871210"/>
              <a:gd name="connsiteX1" fmla="*/ 1874949 w 1874949"/>
              <a:gd name="connsiteY1" fmla="*/ 0 h 1871210"/>
              <a:gd name="connsiteX2" fmla="*/ 1874949 w 1874949"/>
              <a:gd name="connsiteY2" fmla="*/ 1871210 h 1871210"/>
              <a:gd name="connsiteX3" fmla="*/ 3739 w 1874949"/>
              <a:gd name="connsiteY3" fmla="*/ 1871210 h 1871210"/>
              <a:gd name="connsiteX4" fmla="*/ 0 w 1874949"/>
              <a:gd name="connsiteY4" fmla="*/ 360195 h 1871210"/>
              <a:gd name="connsiteX5" fmla="*/ 366845 w 1874949"/>
              <a:gd name="connsiteY5" fmla="*/ 361317 h 1871210"/>
              <a:gd name="connsiteX6" fmla="*/ 366472 w 1874949"/>
              <a:gd name="connsiteY6" fmla="*/ 0 h 1871210"/>
              <a:gd name="connsiteX0" fmla="*/ 366472 w 1874949"/>
              <a:gd name="connsiteY0" fmla="*/ 0 h 1871210"/>
              <a:gd name="connsiteX1" fmla="*/ 1874949 w 1874949"/>
              <a:gd name="connsiteY1" fmla="*/ 0 h 1871210"/>
              <a:gd name="connsiteX2" fmla="*/ 1874949 w 1874949"/>
              <a:gd name="connsiteY2" fmla="*/ 1871210 h 1871210"/>
              <a:gd name="connsiteX3" fmla="*/ 1413641 w 1874949"/>
              <a:gd name="connsiteY3" fmla="*/ 1868980 h 1871210"/>
              <a:gd name="connsiteX4" fmla="*/ 3739 w 1874949"/>
              <a:gd name="connsiteY4" fmla="*/ 1871210 h 1871210"/>
              <a:gd name="connsiteX5" fmla="*/ 0 w 1874949"/>
              <a:gd name="connsiteY5" fmla="*/ 360195 h 1871210"/>
              <a:gd name="connsiteX6" fmla="*/ 366845 w 1874949"/>
              <a:gd name="connsiteY6" fmla="*/ 361317 h 1871210"/>
              <a:gd name="connsiteX7" fmla="*/ 366472 w 1874949"/>
              <a:gd name="connsiteY7" fmla="*/ 0 h 1871210"/>
              <a:gd name="connsiteX0" fmla="*/ 366472 w 1874949"/>
              <a:gd name="connsiteY0" fmla="*/ 0 h 1871210"/>
              <a:gd name="connsiteX1" fmla="*/ 1874949 w 1874949"/>
              <a:gd name="connsiteY1" fmla="*/ 0 h 1871210"/>
              <a:gd name="connsiteX2" fmla="*/ 1873591 w 1874949"/>
              <a:gd name="connsiteY2" fmla="*/ 939732 h 1871210"/>
              <a:gd name="connsiteX3" fmla="*/ 1874949 w 1874949"/>
              <a:gd name="connsiteY3" fmla="*/ 1871210 h 1871210"/>
              <a:gd name="connsiteX4" fmla="*/ 1413641 w 1874949"/>
              <a:gd name="connsiteY4" fmla="*/ 1868980 h 1871210"/>
              <a:gd name="connsiteX5" fmla="*/ 3739 w 1874949"/>
              <a:gd name="connsiteY5" fmla="*/ 1871210 h 1871210"/>
              <a:gd name="connsiteX6" fmla="*/ 0 w 1874949"/>
              <a:gd name="connsiteY6" fmla="*/ 360195 h 1871210"/>
              <a:gd name="connsiteX7" fmla="*/ 366845 w 1874949"/>
              <a:gd name="connsiteY7" fmla="*/ 361317 h 1871210"/>
              <a:gd name="connsiteX8" fmla="*/ 366472 w 1874949"/>
              <a:gd name="connsiteY8" fmla="*/ 0 h 1871210"/>
              <a:gd name="connsiteX0" fmla="*/ 366472 w 1874949"/>
              <a:gd name="connsiteY0" fmla="*/ 0 h 1871210"/>
              <a:gd name="connsiteX1" fmla="*/ 1874949 w 1874949"/>
              <a:gd name="connsiteY1" fmla="*/ 0 h 1871210"/>
              <a:gd name="connsiteX2" fmla="*/ 1873591 w 1874949"/>
              <a:gd name="connsiteY2" fmla="*/ 939732 h 1871210"/>
              <a:gd name="connsiteX3" fmla="*/ 1874949 w 1874949"/>
              <a:gd name="connsiteY3" fmla="*/ 1871210 h 1871210"/>
              <a:gd name="connsiteX4" fmla="*/ 1413641 w 1874949"/>
              <a:gd name="connsiteY4" fmla="*/ 1870850 h 1871210"/>
              <a:gd name="connsiteX5" fmla="*/ 3739 w 1874949"/>
              <a:gd name="connsiteY5" fmla="*/ 1871210 h 1871210"/>
              <a:gd name="connsiteX6" fmla="*/ 0 w 1874949"/>
              <a:gd name="connsiteY6" fmla="*/ 360195 h 1871210"/>
              <a:gd name="connsiteX7" fmla="*/ 366845 w 1874949"/>
              <a:gd name="connsiteY7" fmla="*/ 361317 h 1871210"/>
              <a:gd name="connsiteX8" fmla="*/ 366472 w 1874949"/>
              <a:gd name="connsiteY8" fmla="*/ 0 h 1871210"/>
              <a:gd name="connsiteX0" fmla="*/ 366472 w 1874949"/>
              <a:gd name="connsiteY0" fmla="*/ 0 h 1871210"/>
              <a:gd name="connsiteX1" fmla="*/ 1874949 w 1874949"/>
              <a:gd name="connsiteY1" fmla="*/ 0 h 1871210"/>
              <a:gd name="connsiteX2" fmla="*/ 1873591 w 1874949"/>
              <a:gd name="connsiteY2" fmla="*/ 939732 h 1871210"/>
              <a:gd name="connsiteX3" fmla="*/ 1416869 w 1874949"/>
              <a:gd name="connsiteY3" fmla="*/ 936353 h 1871210"/>
              <a:gd name="connsiteX4" fmla="*/ 1413641 w 1874949"/>
              <a:gd name="connsiteY4" fmla="*/ 1870850 h 1871210"/>
              <a:gd name="connsiteX5" fmla="*/ 3739 w 1874949"/>
              <a:gd name="connsiteY5" fmla="*/ 1871210 h 1871210"/>
              <a:gd name="connsiteX6" fmla="*/ 0 w 1874949"/>
              <a:gd name="connsiteY6" fmla="*/ 360195 h 1871210"/>
              <a:gd name="connsiteX7" fmla="*/ 366845 w 1874949"/>
              <a:gd name="connsiteY7" fmla="*/ 361317 h 1871210"/>
              <a:gd name="connsiteX8" fmla="*/ 366472 w 1874949"/>
              <a:gd name="connsiteY8" fmla="*/ 0 h 1871210"/>
              <a:gd name="connsiteX0" fmla="*/ 366472 w 1874949"/>
              <a:gd name="connsiteY0" fmla="*/ 0 h 1871210"/>
              <a:gd name="connsiteX1" fmla="*/ 1874949 w 1874949"/>
              <a:gd name="connsiteY1" fmla="*/ 0 h 1871210"/>
              <a:gd name="connsiteX2" fmla="*/ 1873591 w 1874949"/>
              <a:gd name="connsiteY2" fmla="*/ 939732 h 1871210"/>
              <a:gd name="connsiteX3" fmla="*/ 1416869 w 1874949"/>
              <a:gd name="connsiteY3" fmla="*/ 936353 h 1871210"/>
              <a:gd name="connsiteX4" fmla="*/ 1413641 w 1874949"/>
              <a:gd name="connsiteY4" fmla="*/ 1870850 h 1871210"/>
              <a:gd name="connsiteX5" fmla="*/ 3739 w 1874949"/>
              <a:gd name="connsiteY5" fmla="*/ 1871210 h 1871210"/>
              <a:gd name="connsiteX6" fmla="*/ 0 w 1874949"/>
              <a:gd name="connsiteY6" fmla="*/ 360195 h 1871210"/>
              <a:gd name="connsiteX7" fmla="*/ 366845 w 1874949"/>
              <a:gd name="connsiteY7" fmla="*/ 361317 h 1871210"/>
              <a:gd name="connsiteX8" fmla="*/ 366472 w 1874949"/>
              <a:gd name="connsiteY8" fmla="*/ 0 h 1871210"/>
              <a:gd name="connsiteX0" fmla="*/ 366472 w 1874949"/>
              <a:gd name="connsiteY0" fmla="*/ 0 h 1871210"/>
              <a:gd name="connsiteX1" fmla="*/ 1874949 w 1874949"/>
              <a:gd name="connsiteY1" fmla="*/ 0 h 1871210"/>
              <a:gd name="connsiteX2" fmla="*/ 1873591 w 1874949"/>
              <a:gd name="connsiteY2" fmla="*/ 939732 h 1871210"/>
              <a:gd name="connsiteX3" fmla="*/ 1416869 w 1874949"/>
              <a:gd name="connsiteY3" fmla="*/ 936353 h 1871210"/>
              <a:gd name="connsiteX4" fmla="*/ 1413641 w 1874949"/>
              <a:gd name="connsiteY4" fmla="*/ 1870850 h 1871210"/>
              <a:gd name="connsiteX5" fmla="*/ 3739 w 1874949"/>
              <a:gd name="connsiteY5" fmla="*/ 1871210 h 1871210"/>
              <a:gd name="connsiteX6" fmla="*/ 0 w 1874949"/>
              <a:gd name="connsiteY6" fmla="*/ 360195 h 1871210"/>
              <a:gd name="connsiteX7" fmla="*/ 366845 w 1874949"/>
              <a:gd name="connsiteY7" fmla="*/ 361317 h 1871210"/>
              <a:gd name="connsiteX8" fmla="*/ 366472 w 1874949"/>
              <a:gd name="connsiteY8" fmla="*/ 0 h 1871210"/>
              <a:gd name="connsiteX0" fmla="*/ 366472 w 1874949"/>
              <a:gd name="connsiteY0" fmla="*/ 0 h 1871210"/>
              <a:gd name="connsiteX1" fmla="*/ 1874949 w 1874949"/>
              <a:gd name="connsiteY1" fmla="*/ 0 h 1871210"/>
              <a:gd name="connsiteX2" fmla="*/ 1873591 w 1874949"/>
              <a:gd name="connsiteY2" fmla="*/ 939732 h 1871210"/>
              <a:gd name="connsiteX3" fmla="*/ 1416869 w 1874949"/>
              <a:gd name="connsiteY3" fmla="*/ 936353 h 1871210"/>
              <a:gd name="connsiteX4" fmla="*/ 1413641 w 1874949"/>
              <a:gd name="connsiteY4" fmla="*/ 1870850 h 1871210"/>
              <a:gd name="connsiteX5" fmla="*/ 3739 w 1874949"/>
              <a:gd name="connsiteY5" fmla="*/ 1871210 h 1871210"/>
              <a:gd name="connsiteX6" fmla="*/ 0 w 1874949"/>
              <a:gd name="connsiteY6" fmla="*/ 360195 h 1871210"/>
              <a:gd name="connsiteX7" fmla="*/ 366845 w 1874949"/>
              <a:gd name="connsiteY7" fmla="*/ 361317 h 1871210"/>
              <a:gd name="connsiteX8" fmla="*/ 366472 w 1874949"/>
              <a:gd name="connsiteY8" fmla="*/ 0 h 1871210"/>
              <a:gd name="connsiteX0" fmla="*/ 366472 w 1874949"/>
              <a:gd name="connsiteY0" fmla="*/ 0 h 1871210"/>
              <a:gd name="connsiteX1" fmla="*/ 1874949 w 1874949"/>
              <a:gd name="connsiteY1" fmla="*/ 0 h 1871210"/>
              <a:gd name="connsiteX2" fmla="*/ 1873591 w 1874949"/>
              <a:gd name="connsiteY2" fmla="*/ 939732 h 1871210"/>
              <a:gd name="connsiteX3" fmla="*/ 1416869 w 1874949"/>
              <a:gd name="connsiteY3" fmla="*/ 936353 h 1871210"/>
              <a:gd name="connsiteX4" fmla="*/ 1413641 w 1874949"/>
              <a:gd name="connsiteY4" fmla="*/ 1870850 h 1871210"/>
              <a:gd name="connsiteX5" fmla="*/ 3739 w 1874949"/>
              <a:gd name="connsiteY5" fmla="*/ 1871210 h 1871210"/>
              <a:gd name="connsiteX6" fmla="*/ 0 w 1874949"/>
              <a:gd name="connsiteY6" fmla="*/ 360195 h 1871210"/>
              <a:gd name="connsiteX7" fmla="*/ 366845 w 1874949"/>
              <a:gd name="connsiteY7" fmla="*/ 361317 h 1871210"/>
              <a:gd name="connsiteX8" fmla="*/ 366472 w 1874949"/>
              <a:gd name="connsiteY8" fmla="*/ 0 h 1871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4949" h="1871210">
                <a:moveTo>
                  <a:pt x="366472" y="0"/>
                </a:moveTo>
                <a:lnTo>
                  <a:pt x="1874949" y="0"/>
                </a:lnTo>
                <a:cubicBezTo>
                  <a:pt x="1874496" y="298910"/>
                  <a:pt x="1874270" y="469866"/>
                  <a:pt x="1873591" y="939732"/>
                </a:cubicBezTo>
                <a:lnTo>
                  <a:pt x="1416869" y="936353"/>
                </a:lnTo>
                <a:lnTo>
                  <a:pt x="1413641" y="1870850"/>
                </a:lnTo>
                <a:lnTo>
                  <a:pt x="3739" y="1871210"/>
                </a:lnTo>
                <a:cubicBezTo>
                  <a:pt x="2493" y="1367538"/>
                  <a:pt x="1246" y="863867"/>
                  <a:pt x="0" y="360195"/>
                </a:cubicBezTo>
                <a:lnTo>
                  <a:pt x="366845" y="361317"/>
                </a:lnTo>
                <a:cubicBezTo>
                  <a:pt x="366721" y="240878"/>
                  <a:pt x="366596" y="120439"/>
                  <a:pt x="366472" y="0"/>
                </a:cubicBezTo>
                <a:close/>
              </a:path>
            </a:pathLst>
          </a:custGeom>
          <a:solidFill>
            <a:schemeClr val="tx1">
              <a:lumMod val="50000"/>
              <a:lumOff val="50000"/>
            </a:schemeClr>
          </a:solidFill>
        </p:spPr>
        <p:txBody>
          <a:bodyPr wrap="square" anchor="b">
            <a:noAutofit/>
          </a:bodyPr>
          <a:lstStyle>
            <a:lvl1pPr marL="0" indent="0" algn="ctr">
              <a:buNone/>
              <a:defRPr sz="1000" b="1">
                <a:solidFill>
                  <a:schemeClr val="bg1"/>
                </a:solidFill>
              </a:defRPr>
            </a:lvl1pPr>
          </a:lstStyle>
          <a:p>
            <a:r>
              <a:rPr lang="en-US"/>
              <a:t>Click icon to add picture</a:t>
            </a:r>
            <a:endParaRPr lang="en-US" dirty="0"/>
          </a:p>
        </p:txBody>
      </p:sp>
      <p:sp>
        <p:nvSpPr>
          <p:cNvPr id="7" name="Rectangle 6">
            <a:extLst>
              <a:ext uri="{FF2B5EF4-FFF2-40B4-BE49-F238E27FC236}">
                <a16:creationId xmlns:a16="http://schemas.microsoft.com/office/drawing/2014/main" id="{E200F009-74A6-968B-B5BA-8E68E31DBA58}"/>
              </a:ext>
              <a:ext uri="{C183D7F6-B498-43B3-948B-1728B52AA6E4}">
                <adec:decorative xmlns:adec="http://schemas.microsoft.com/office/drawing/2017/decorative" val="1"/>
              </a:ext>
            </a:extLst>
          </p:cNvPr>
          <p:cNvSpPr/>
          <p:nvPr/>
        </p:nvSpPr>
        <p:spPr>
          <a:xfrm>
            <a:off x="3053080" y="1704604"/>
            <a:ext cx="50292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5" name="Text Placeholder 9">
            <a:extLst>
              <a:ext uri="{FF2B5EF4-FFF2-40B4-BE49-F238E27FC236}">
                <a16:creationId xmlns:a16="http://schemas.microsoft.com/office/drawing/2014/main" id="{D3C044E5-4A21-F80A-7211-7FCAB478DEC6}"/>
              </a:ext>
            </a:extLst>
          </p:cNvPr>
          <p:cNvSpPr>
            <a:spLocks noGrp="1"/>
          </p:cNvSpPr>
          <p:nvPr>
            <p:ph type="body" sz="quarter" idx="28" hasCustomPrompt="1"/>
          </p:nvPr>
        </p:nvSpPr>
        <p:spPr>
          <a:xfrm>
            <a:off x="3037841" y="1717398"/>
            <a:ext cx="555625" cy="891602"/>
          </a:xfrm>
        </p:spPr>
        <p:txBody>
          <a:bodyPr tIns="0" rIns="0">
            <a:noAutofit/>
          </a:bodyPr>
          <a:lstStyle>
            <a:lvl1pPr marL="0" indent="0" algn="r">
              <a:lnSpc>
                <a:spcPct val="75000"/>
              </a:lnSpc>
              <a:spcBef>
                <a:spcPts val="0"/>
              </a:spcBef>
              <a:buNone/>
              <a:defRPr sz="2200" b="1" cap="all" baseline="0">
                <a:ln w="31750">
                  <a:solidFill>
                    <a:schemeClr val="bg1"/>
                  </a:solidFill>
                </a:ln>
                <a:solidFill>
                  <a:schemeClr val="bg1"/>
                </a:solidFill>
              </a:defRPr>
            </a:lvl1pPr>
          </a:lstStyle>
          <a:p>
            <a:pPr lvl="0"/>
            <a:r>
              <a:rPr lang="en-US" dirty="0" err="1"/>
              <a:t>xxxx</a:t>
            </a:r>
            <a:endParaRPr lang="en-US" dirty="0"/>
          </a:p>
        </p:txBody>
      </p:sp>
      <p:sp>
        <p:nvSpPr>
          <p:cNvPr id="12" name="Picture Placeholder 11">
            <a:extLst>
              <a:ext uri="{FF2B5EF4-FFF2-40B4-BE49-F238E27FC236}">
                <a16:creationId xmlns:a16="http://schemas.microsoft.com/office/drawing/2014/main" id="{B29C1A2D-CDC1-39B9-3406-702C5759606C}"/>
              </a:ext>
            </a:extLst>
          </p:cNvPr>
          <p:cNvSpPr>
            <a:spLocks noGrp="1"/>
          </p:cNvSpPr>
          <p:nvPr>
            <p:ph type="pic" sz="quarter" idx="30"/>
          </p:nvPr>
        </p:nvSpPr>
        <p:spPr>
          <a:xfrm>
            <a:off x="4980880" y="2977971"/>
            <a:ext cx="1259595" cy="1264412"/>
          </a:xfrm>
          <a:custGeom>
            <a:avLst/>
            <a:gdLst>
              <a:gd name="connsiteX0" fmla="*/ 680210 w 1871210"/>
              <a:gd name="connsiteY0" fmla="*/ 0 h 1871210"/>
              <a:gd name="connsiteX1" fmla="*/ 1871210 w 1871210"/>
              <a:gd name="connsiteY1" fmla="*/ 0 h 1871210"/>
              <a:gd name="connsiteX2" fmla="*/ 1871210 w 1871210"/>
              <a:gd name="connsiteY2" fmla="*/ 1871210 h 1871210"/>
              <a:gd name="connsiteX3" fmla="*/ 0 w 1871210"/>
              <a:gd name="connsiteY3" fmla="*/ 1871210 h 1871210"/>
              <a:gd name="connsiteX4" fmla="*/ 0 w 1871210"/>
              <a:gd name="connsiteY4" fmla="*/ 663088 h 1871210"/>
              <a:gd name="connsiteX5" fmla="*/ 680210 w 1871210"/>
              <a:gd name="connsiteY5" fmla="*/ 663088 h 1871210"/>
              <a:gd name="connsiteX0" fmla="*/ 680210 w 1871210"/>
              <a:gd name="connsiteY0" fmla="*/ 0 h 1871210"/>
              <a:gd name="connsiteX1" fmla="*/ 1871210 w 1871210"/>
              <a:gd name="connsiteY1" fmla="*/ 0 h 1871210"/>
              <a:gd name="connsiteX2" fmla="*/ 1871210 w 1871210"/>
              <a:gd name="connsiteY2" fmla="*/ 1871210 h 1871210"/>
              <a:gd name="connsiteX3" fmla="*/ 0 w 1871210"/>
              <a:gd name="connsiteY3" fmla="*/ 1871210 h 1871210"/>
              <a:gd name="connsiteX4" fmla="*/ 0 w 1871210"/>
              <a:gd name="connsiteY4" fmla="*/ 348976 h 1871210"/>
              <a:gd name="connsiteX5" fmla="*/ 680210 w 1871210"/>
              <a:gd name="connsiteY5" fmla="*/ 663088 h 1871210"/>
              <a:gd name="connsiteX6" fmla="*/ 680210 w 1871210"/>
              <a:gd name="connsiteY6" fmla="*/ 0 h 1871210"/>
              <a:gd name="connsiteX0" fmla="*/ 357124 w 1871210"/>
              <a:gd name="connsiteY0" fmla="*/ 0 h 1871210"/>
              <a:gd name="connsiteX1" fmla="*/ 1871210 w 1871210"/>
              <a:gd name="connsiteY1" fmla="*/ 0 h 1871210"/>
              <a:gd name="connsiteX2" fmla="*/ 1871210 w 1871210"/>
              <a:gd name="connsiteY2" fmla="*/ 1871210 h 1871210"/>
              <a:gd name="connsiteX3" fmla="*/ 0 w 1871210"/>
              <a:gd name="connsiteY3" fmla="*/ 1871210 h 1871210"/>
              <a:gd name="connsiteX4" fmla="*/ 0 w 1871210"/>
              <a:gd name="connsiteY4" fmla="*/ 348976 h 1871210"/>
              <a:gd name="connsiteX5" fmla="*/ 680210 w 1871210"/>
              <a:gd name="connsiteY5" fmla="*/ 663088 h 1871210"/>
              <a:gd name="connsiteX6" fmla="*/ 357124 w 1871210"/>
              <a:gd name="connsiteY6" fmla="*/ 0 h 1871210"/>
              <a:gd name="connsiteX0" fmla="*/ 357124 w 1871210"/>
              <a:gd name="connsiteY0" fmla="*/ 0 h 1871210"/>
              <a:gd name="connsiteX1" fmla="*/ 1871210 w 1871210"/>
              <a:gd name="connsiteY1" fmla="*/ 0 h 1871210"/>
              <a:gd name="connsiteX2" fmla="*/ 1871210 w 1871210"/>
              <a:gd name="connsiteY2" fmla="*/ 1871210 h 1871210"/>
              <a:gd name="connsiteX3" fmla="*/ 0 w 1871210"/>
              <a:gd name="connsiteY3" fmla="*/ 1871210 h 1871210"/>
              <a:gd name="connsiteX4" fmla="*/ 0 w 1871210"/>
              <a:gd name="connsiteY4" fmla="*/ 348976 h 1871210"/>
              <a:gd name="connsiteX5" fmla="*/ 370585 w 1871210"/>
              <a:gd name="connsiteY5" fmla="*/ 366926 h 1871210"/>
              <a:gd name="connsiteX6" fmla="*/ 357124 w 1871210"/>
              <a:gd name="connsiteY6" fmla="*/ 0 h 1871210"/>
              <a:gd name="connsiteX0" fmla="*/ 357124 w 1871210"/>
              <a:gd name="connsiteY0" fmla="*/ 0 h 1871210"/>
              <a:gd name="connsiteX1" fmla="*/ 1871210 w 1871210"/>
              <a:gd name="connsiteY1" fmla="*/ 0 h 1871210"/>
              <a:gd name="connsiteX2" fmla="*/ 1871210 w 1871210"/>
              <a:gd name="connsiteY2" fmla="*/ 1871210 h 1871210"/>
              <a:gd name="connsiteX3" fmla="*/ 0 w 1871210"/>
              <a:gd name="connsiteY3" fmla="*/ 1871210 h 1871210"/>
              <a:gd name="connsiteX4" fmla="*/ 0 w 1871210"/>
              <a:gd name="connsiteY4" fmla="*/ 348976 h 1871210"/>
              <a:gd name="connsiteX5" fmla="*/ 363106 w 1871210"/>
              <a:gd name="connsiteY5" fmla="*/ 361317 h 1871210"/>
              <a:gd name="connsiteX6" fmla="*/ 357124 w 1871210"/>
              <a:gd name="connsiteY6" fmla="*/ 0 h 1871210"/>
              <a:gd name="connsiteX0" fmla="*/ 360863 w 1874949"/>
              <a:gd name="connsiteY0" fmla="*/ 0 h 1871210"/>
              <a:gd name="connsiteX1" fmla="*/ 1874949 w 1874949"/>
              <a:gd name="connsiteY1" fmla="*/ 0 h 1871210"/>
              <a:gd name="connsiteX2" fmla="*/ 1874949 w 1874949"/>
              <a:gd name="connsiteY2" fmla="*/ 1871210 h 1871210"/>
              <a:gd name="connsiteX3" fmla="*/ 3739 w 1874949"/>
              <a:gd name="connsiteY3" fmla="*/ 1871210 h 1871210"/>
              <a:gd name="connsiteX4" fmla="*/ 0 w 1874949"/>
              <a:gd name="connsiteY4" fmla="*/ 360195 h 1871210"/>
              <a:gd name="connsiteX5" fmla="*/ 366845 w 1874949"/>
              <a:gd name="connsiteY5" fmla="*/ 361317 h 1871210"/>
              <a:gd name="connsiteX6" fmla="*/ 360863 w 1874949"/>
              <a:gd name="connsiteY6" fmla="*/ 0 h 1871210"/>
              <a:gd name="connsiteX0" fmla="*/ 366472 w 1874949"/>
              <a:gd name="connsiteY0" fmla="*/ 0 h 1871210"/>
              <a:gd name="connsiteX1" fmla="*/ 1874949 w 1874949"/>
              <a:gd name="connsiteY1" fmla="*/ 0 h 1871210"/>
              <a:gd name="connsiteX2" fmla="*/ 1874949 w 1874949"/>
              <a:gd name="connsiteY2" fmla="*/ 1871210 h 1871210"/>
              <a:gd name="connsiteX3" fmla="*/ 3739 w 1874949"/>
              <a:gd name="connsiteY3" fmla="*/ 1871210 h 1871210"/>
              <a:gd name="connsiteX4" fmla="*/ 0 w 1874949"/>
              <a:gd name="connsiteY4" fmla="*/ 360195 h 1871210"/>
              <a:gd name="connsiteX5" fmla="*/ 366845 w 1874949"/>
              <a:gd name="connsiteY5" fmla="*/ 361317 h 1871210"/>
              <a:gd name="connsiteX6" fmla="*/ 366472 w 1874949"/>
              <a:gd name="connsiteY6" fmla="*/ 0 h 1871210"/>
              <a:gd name="connsiteX0" fmla="*/ 366472 w 1874949"/>
              <a:gd name="connsiteY0" fmla="*/ 0 h 1871210"/>
              <a:gd name="connsiteX1" fmla="*/ 1874949 w 1874949"/>
              <a:gd name="connsiteY1" fmla="*/ 0 h 1871210"/>
              <a:gd name="connsiteX2" fmla="*/ 1874949 w 1874949"/>
              <a:gd name="connsiteY2" fmla="*/ 1871210 h 1871210"/>
              <a:gd name="connsiteX3" fmla="*/ 3739 w 1874949"/>
              <a:gd name="connsiteY3" fmla="*/ 1871210 h 1871210"/>
              <a:gd name="connsiteX4" fmla="*/ 0 w 1874949"/>
              <a:gd name="connsiteY4" fmla="*/ 360195 h 1871210"/>
              <a:gd name="connsiteX5" fmla="*/ 729154 w 1874949"/>
              <a:gd name="connsiteY5" fmla="*/ 745502 h 1871210"/>
              <a:gd name="connsiteX6" fmla="*/ 366472 w 1874949"/>
              <a:gd name="connsiteY6" fmla="*/ 0 h 1871210"/>
              <a:gd name="connsiteX0" fmla="*/ 363089 w 1871566"/>
              <a:gd name="connsiteY0" fmla="*/ 0 h 1871210"/>
              <a:gd name="connsiteX1" fmla="*/ 1871566 w 1871566"/>
              <a:gd name="connsiteY1" fmla="*/ 0 h 1871210"/>
              <a:gd name="connsiteX2" fmla="*/ 1871566 w 1871566"/>
              <a:gd name="connsiteY2" fmla="*/ 1871210 h 1871210"/>
              <a:gd name="connsiteX3" fmla="*/ 356 w 1871566"/>
              <a:gd name="connsiteY3" fmla="*/ 1871210 h 1871210"/>
              <a:gd name="connsiteX4" fmla="*/ 391 w 1871566"/>
              <a:gd name="connsiteY4" fmla="*/ 744381 h 1871210"/>
              <a:gd name="connsiteX5" fmla="*/ 725771 w 1871566"/>
              <a:gd name="connsiteY5" fmla="*/ 745502 h 1871210"/>
              <a:gd name="connsiteX6" fmla="*/ 363089 w 1871566"/>
              <a:gd name="connsiteY6" fmla="*/ 0 h 1871210"/>
              <a:gd name="connsiteX0" fmla="*/ 717850 w 1871566"/>
              <a:gd name="connsiteY0" fmla="*/ 0 h 1874977"/>
              <a:gd name="connsiteX1" fmla="*/ 1871566 w 1871566"/>
              <a:gd name="connsiteY1" fmla="*/ 3767 h 1874977"/>
              <a:gd name="connsiteX2" fmla="*/ 1871566 w 1871566"/>
              <a:gd name="connsiteY2" fmla="*/ 1874977 h 1874977"/>
              <a:gd name="connsiteX3" fmla="*/ 356 w 1871566"/>
              <a:gd name="connsiteY3" fmla="*/ 1874977 h 1874977"/>
              <a:gd name="connsiteX4" fmla="*/ 391 w 1871566"/>
              <a:gd name="connsiteY4" fmla="*/ 748148 h 1874977"/>
              <a:gd name="connsiteX5" fmla="*/ 725771 w 1871566"/>
              <a:gd name="connsiteY5" fmla="*/ 749269 h 1874977"/>
              <a:gd name="connsiteX6" fmla="*/ 717850 w 1871566"/>
              <a:gd name="connsiteY6" fmla="*/ 0 h 1874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1566" h="1874977">
                <a:moveTo>
                  <a:pt x="717850" y="0"/>
                </a:moveTo>
                <a:lnTo>
                  <a:pt x="1871566" y="3767"/>
                </a:lnTo>
                <a:lnTo>
                  <a:pt x="1871566" y="1874977"/>
                </a:lnTo>
                <a:lnTo>
                  <a:pt x="356" y="1874977"/>
                </a:lnTo>
                <a:cubicBezTo>
                  <a:pt x="-890" y="1371305"/>
                  <a:pt x="1637" y="1251820"/>
                  <a:pt x="391" y="748148"/>
                </a:cubicBezTo>
                <a:lnTo>
                  <a:pt x="725771" y="749269"/>
                </a:lnTo>
                <a:cubicBezTo>
                  <a:pt x="725647" y="628830"/>
                  <a:pt x="717974" y="120439"/>
                  <a:pt x="717850" y="0"/>
                </a:cubicBezTo>
                <a:close/>
              </a:path>
            </a:pathLst>
          </a:custGeom>
          <a:solidFill>
            <a:schemeClr val="tx1">
              <a:lumMod val="50000"/>
              <a:lumOff val="50000"/>
            </a:schemeClr>
          </a:solidFill>
          <a:ln w="0">
            <a:noFill/>
          </a:ln>
        </p:spPr>
        <p:txBody>
          <a:bodyPr wrap="square" anchor="b">
            <a:noAutofit/>
          </a:bodyPr>
          <a:lstStyle>
            <a:lvl1pPr marL="0" indent="0" algn="ctr">
              <a:buNone/>
              <a:defRPr sz="1000" b="1">
                <a:solidFill>
                  <a:schemeClr val="bg1"/>
                </a:solidFill>
              </a:defRPr>
            </a:lvl1pPr>
          </a:lstStyle>
          <a:p>
            <a:r>
              <a:rPr lang="en-US"/>
              <a:t>Click icon to add picture</a:t>
            </a:r>
            <a:endParaRPr lang="en-US" dirty="0"/>
          </a:p>
        </p:txBody>
      </p:sp>
      <p:sp>
        <p:nvSpPr>
          <p:cNvPr id="10" name="Rectangle 9">
            <a:extLst>
              <a:ext uri="{FF2B5EF4-FFF2-40B4-BE49-F238E27FC236}">
                <a16:creationId xmlns:a16="http://schemas.microsoft.com/office/drawing/2014/main" id="{74BB2165-B1A3-8452-7D08-93054963AC4A}"/>
              </a:ext>
              <a:ext uri="{C183D7F6-B498-43B3-948B-1728B52AA6E4}">
                <adec:decorative xmlns:adec="http://schemas.microsoft.com/office/drawing/2017/decorative" val="1"/>
              </a:ext>
            </a:extLst>
          </p:cNvPr>
          <p:cNvSpPr/>
          <p:nvPr/>
        </p:nvSpPr>
        <p:spPr>
          <a:xfrm>
            <a:off x="4976417" y="2979034"/>
            <a:ext cx="50292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11" name="Text Placeholder 9">
            <a:extLst>
              <a:ext uri="{FF2B5EF4-FFF2-40B4-BE49-F238E27FC236}">
                <a16:creationId xmlns:a16="http://schemas.microsoft.com/office/drawing/2014/main" id="{EAE0DFCA-41FA-5066-E84F-7BFD2E8387DB}"/>
              </a:ext>
            </a:extLst>
          </p:cNvPr>
          <p:cNvSpPr>
            <a:spLocks noGrp="1"/>
          </p:cNvSpPr>
          <p:nvPr>
            <p:ph type="body" sz="quarter" idx="29" hasCustomPrompt="1"/>
          </p:nvPr>
        </p:nvSpPr>
        <p:spPr>
          <a:xfrm>
            <a:off x="4945938" y="3001988"/>
            <a:ext cx="555625" cy="891602"/>
          </a:xfrm>
        </p:spPr>
        <p:txBody>
          <a:bodyPr tIns="0" rIns="0">
            <a:noAutofit/>
          </a:bodyPr>
          <a:lstStyle>
            <a:lvl1pPr marL="0" indent="0" algn="r">
              <a:lnSpc>
                <a:spcPct val="75000"/>
              </a:lnSpc>
              <a:spcBef>
                <a:spcPts val="0"/>
              </a:spcBef>
              <a:buNone/>
              <a:defRPr sz="2200" b="1" cap="all" baseline="0">
                <a:ln w="31750">
                  <a:solidFill>
                    <a:schemeClr val="bg1"/>
                  </a:solidFill>
                </a:ln>
                <a:solidFill>
                  <a:schemeClr val="bg1"/>
                </a:solidFill>
              </a:defRPr>
            </a:lvl1pPr>
          </a:lstStyle>
          <a:p>
            <a:pPr lvl="0"/>
            <a:r>
              <a:rPr lang="en-US" dirty="0" err="1"/>
              <a:t>xxxx</a:t>
            </a:r>
            <a:endParaRPr lang="en-US" dirty="0"/>
          </a:p>
        </p:txBody>
      </p:sp>
      <p:sp>
        <p:nvSpPr>
          <p:cNvPr id="36" name="Text Placeholder 29">
            <a:extLst>
              <a:ext uri="{FF2B5EF4-FFF2-40B4-BE49-F238E27FC236}">
                <a16:creationId xmlns:a16="http://schemas.microsoft.com/office/drawing/2014/main" id="{8D27C68B-1D08-5291-2CC4-AE22A45CD839}"/>
              </a:ext>
            </a:extLst>
          </p:cNvPr>
          <p:cNvSpPr>
            <a:spLocks noGrp="1"/>
          </p:cNvSpPr>
          <p:nvPr>
            <p:ph type="body" sz="quarter" idx="40" hasCustomPrompt="1"/>
          </p:nvPr>
        </p:nvSpPr>
        <p:spPr>
          <a:xfrm>
            <a:off x="4196080" y="4383073"/>
            <a:ext cx="2052540" cy="199833"/>
          </a:xfrm>
        </p:spPr>
        <p:txBody>
          <a:bodyPr lIns="0" tIns="0" rIns="0" bIns="0" anchor="t">
            <a:noAutofit/>
          </a:bodyPr>
          <a:lstStyle>
            <a:lvl1pPr marL="0" indent="0" algn="r">
              <a:lnSpc>
                <a:spcPct val="100000"/>
              </a:lnSpc>
              <a:spcBef>
                <a:spcPts val="0"/>
              </a:spcBef>
              <a:buNone/>
              <a:defRPr sz="1200" b="1" cap="all" baseline="0">
                <a:solidFill>
                  <a:schemeClr val="accent1"/>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
        <p:nvSpPr>
          <p:cNvPr id="37" name="Text Placeholder 29">
            <a:extLst>
              <a:ext uri="{FF2B5EF4-FFF2-40B4-BE49-F238E27FC236}">
                <a16:creationId xmlns:a16="http://schemas.microsoft.com/office/drawing/2014/main" id="{12C6F5C0-3B94-DE29-AFC8-E800FB4A2E6E}"/>
              </a:ext>
            </a:extLst>
          </p:cNvPr>
          <p:cNvSpPr>
            <a:spLocks noGrp="1"/>
          </p:cNvSpPr>
          <p:nvPr>
            <p:ph type="body" sz="quarter" idx="41" hasCustomPrompt="1"/>
          </p:nvPr>
        </p:nvSpPr>
        <p:spPr>
          <a:xfrm>
            <a:off x="4196080" y="4673867"/>
            <a:ext cx="2052540" cy="1483840"/>
          </a:xfrm>
        </p:spPr>
        <p:txBody>
          <a:bodyPr lIns="0" tIns="0" rIns="0" anchor="t">
            <a:noAutofit/>
          </a:bodyPr>
          <a:lstStyle>
            <a:lvl1pPr marL="0" indent="0" algn="r">
              <a:lnSpc>
                <a:spcPct val="100000"/>
              </a:lnSpc>
              <a:spcBef>
                <a:spcPts val="0"/>
              </a:spcBef>
              <a:buNone/>
              <a:defRPr sz="11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
        <p:nvSpPr>
          <p:cNvPr id="38" name="Text Placeholder 29">
            <a:extLst>
              <a:ext uri="{FF2B5EF4-FFF2-40B4-BE49-F238E27FC236}">
                <a16:creationId xmlns:a16="http://schemas.microsoft.com/office/drawing/2014/main" id="{158E68FE-11AA-D104-7A22-9FD137BD46B7}"/>
              </a:ext>
            </a:extLst>
          </p:cNvPr>
          <p:cNvSpPr>
            <a:spLocks noGrp="1"/>
          </p:cNvSpPr>
          <p:nvPr>
            <p:ph type="body" sz="quarter" idx="42" hasCustomPrompt="1"/>
          </p:nvPr>
        </p:nvSpPr>
        <p:spPr>
          <a:xfrm>
            <a:off x="6390614" y="2968331"/>
            <a:ext cx="2052540" cy="199833"/>
          </a:xfrm>
        </p:spPr>
        <p:txBody>
          <a:bodyPr lIns="0" tIns="0" rIns="0" bIns="0" anchor="t">
            <a:noAutofit/>
          </a:bodyPr>
          <a:lstStyle>
            <a:lvl1pPr marL="0" indent="0" algn="l">
              <a:lnSpc>
                <a:spcPct val="100000"/>
              </a:lnSpc>
              <a:spcBef>
                <a:spcPts val="0"/>
              </a:spcBef>
              <a:buNone/>
              <a:defRPr sz="1200" b="1" cap="all" baseline="0">
                <a:solidFill>
                  <a:schemeClr val="accent1"/>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
        <p:nvSpPr>
          <p:cNvPr id="39" name="Text Placeholder 29">
            <a:extLst>
              <a:ext uri="{FF2B5EF4-FFF2-40B4-BE49-F238E27FC236}">
                <a16:creationId xmlns:a16="http://schemas.microsoft.com/office/drawing/2014/main" id="{FA12D083-C3B7-4A09-9635-60ABA54B1E5F}"/>
              </a:ext>
            </a:extLst>
          </p:cNvPr>
          <p:cNvSpPr>
            <a:spLocks noGrp="1"/>
          </p:cNvSpPr>
          <p:nvPr>
            <p:ph type="body" sz="quarter" idx="43" hasCustomPrompt="1"/>
          </p:nvPr>
        </p:nvSpPr>
        <p:spPr>
          <a:xfrm>
            <a:off x="6390614" y="3259125"/>
            <a:ext cx="2052540" cy="891602"/>
          </a:xfrm>
        </p:spPr>
        <p:txBody>
          <a:bodyPr lIns="0" tIns="0" rIns="0" anchor="t">
            <a:noAutofit/>
          </a:bodyPr>
          <a:lstStyle>
            <a:lvl1pPr marL="0" indent="0" algn="l">
              <a:lnSpc>
                <a:spcPct val="100000"/>
              </a:lnSpc>
              <a:spcBef>
                <a:spcPts val="0"/>
              </a:spcBef>
              <a:buNone/>
              <a:defRPr sz="11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
        <p:nvSpPr>
          <p:cNvPr id="19" name="Picture Placeholder 26">
            <a:extLst>
              <a:ext uri="{FF2B5EF4-FFF2-40B4-BE49-F238E27FC236}">
                <a16:creationId xmlns:a16="http://schemas.microsoft.com/office/drawing/2014/main" id="{E7068E7E-100A-4416-ADAD-62C7E40DC9F4}"/>
              </a:ext>
            </a:extLst>
          </p:cNvPr>
          <p:cNvSpPr>
            <a:spLocks noGrp="1"/>
          </p:cNvSpPr>
          <p:nvPr>
            <p:ph type="pic" sz="quarter" idx="17"/>
          </p:nvPr>
        </p:nvSpPr>
        <p:spPr>
          <a:xfrm>
            <a:off x="6410959" y="4269739"/>
            <a:ext cx="1815775" cy="1815919"/>
          </a:xfrm>
          <a:custGeom>
            <a:avLst/>
            <a:gdLst>
              <a:gd name="connsiteX0" fmla="*/ 0 w 1813600"/>
              <a:gd name="connsiteY0" fmla="*/ 0 h 1813600"/>
              <a:gd name="connsiteX1" fmla="*/ 1813600 w 1813600"/>
              <a:gd name="connsiteY1" fmla="*/ 0 h 1813600"/>
              <a:gd name="connsiteX2" fmla="*/ 1813600 w 1813600"/>
              <a:gd name="connsiteY2" fmla="*/ 1813600 h 1813600"/>
              <a:gd name="connsiteX3" fmla="*/ 0 w 1813600"/>
              <a:gd name="connsiteY3" fmla="*/ 1813600 h 1813600"/>
              <a:gd name="connsiteX4" fmla="*/ 0 w 1813600"/>
              <a:gd name="connsiteY4" fmla="*/ 0 h 1813600"/>
              <a:gd name="connsiteX0" fmla="*/ 2175 w 1815775"/>
              <a:gd name="connsiteY0" fmla="*/ 0 h 1813600"/>
              <a:gd name="connsiteX1" fmla="*/ 1815775 w 1815775"/>
              <a:gd name="connsiteY1" fmla="*/ 0 h 1813600"/>
              <a:gd name="connsiteX2" fmla="*/ 1815775 w 1815775"/>
              <a:gd name="connsiteY2" fmla="*/ 1813600 h 1813600"/>
              <a:gd name="connsiteX3" fmla="*/ 2175 w 1815775"/>
              <a:gd name="connsiteY3" fmla="*/ 1813600 h 1813600"/>
              <a:gd name="connsiteX4" fmla="*/ 0 w 1815775"/>
              <a:gd name="connsiteY4" fmla="*/ 505681 h 1813600"/>
              <a:gd name="connsiteX5" fmla="*/ 2175 w 1815775"/>
              <a:gd name="connsiteY5" fmla="*/ 0 h 1813600"/>
              <a:gd name="connsiteX0" fmla="*/ 2175 w 1815775"/>
              <a:gd name="connsiteY0" fmla="*/ 2319 h 1815919"/>
              <a:gd name="connsiteX1" fmla="*/ 505461 w 1815775"/>
              <a:gd name="connsiteY1" fmla="*/ 0 h 1815919"/>
              <a:gd name="connsiteX2" fmla="*/ 1815775 w 1815775"/>
              <a:gd name="connsiteY2" fmla="*/ 2319 h 1815919"/>
              <a:gd name="connsiteX3" fmla="*/ 1815775 w 1815775"/>
              <a:gd name="connsiteY3" fmla="*/ 1815919 h 1815919"/>
              <a:gd name="connsiteX4" fmla="*/ 2175 w 1815775"/>
              <a:gd name="connsiteY4" fmla="*/ 1815919 h 1815919"/>
              <a:gd name="connsiteX5" fmla="*/ 0 w 1815775"/>
              <a:gd name="connsiteY5" fmla="*/ 508000 h 1815919"/>
              <a:gd name="connsiteX6" fmla="*/ 2175 w 1815775"/>
              <a:gd name="connsiteY6" fmla="*/ 2319 h 1815919"/>
              <a:gd name="connsiteX0" fmla="*/ 505095 w 1815775"/>
              <a:gd name="connsiteY0" fmla="*/ 507779 h 1815919"/>
              <a:gd name="connsiteX1" fmla="*/ 505461 w 1815775"/>
              <a:gd name="connsiteY1" fmla="*/ 0 h 1815919"/>
              <a:gd name="connsiteX2" fmla="*/ 1815775 w 1815775"/>
              <a:gd name="connsiteY2" fmla="*/ 2319 h 1815919"/>
              <a:gd name="connsiteX3" fmla="*/ 1815775 w 1815775"/>
              <a:gd name="connsiteY3" fmla="*/ 1815919 h 1815919"/>
              <a:gd name="connsiteX4" fmla="*/ 2175 w 1815775"/>
              <a:gd name="connsiteY4" fmla="*/ 1815919 h 1815919"/>
              <a:gd name="connsiteX5" fmla="*/ 0 w 1815775"/>
              <a:gd name="connsiteY5" fmla="*/ 508000 h 1815919"/>
              <a:gd name="connsiteX6" fmla="*/ 505095 w 1815775"/>
              <a:gd name="connsiteY6" fmla="*/ 507779 h 1815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5775" h="1815919">
                <a:moveTo>
                  <a:pt x="505095" y="507779"/>
                </a:moveTo>
                <a:lnTo>
                  <a:pt x="505461" y="0"/>
                </a:lnTo>
                <a:lnTo>
                  <a:pt x="1815775" y="2319"/>
                </a:lnTo>
                <a:lnTo>
                  <a:pt x="1815775" y="1815919"/>
                </a:lnTo>
                <a:lnTo>
                  <a:pt x="2175" y="1815919"/>
                </a:lnTo>
                <a:cubicBezTo>
                  <a:pt x="1450" y="1369786"/>
                  <a:pt x="725" y="954133"/>
                  <a:pt x="0" y="508000"/>
                </a:cubicBezTo>
                <a:lnTo>
                  <a:pt x="505095" y="507779"/>
                </a:lnTo>
                <a:close/>
              </a:path>
            </a:pathLst>
          </a:custGeom>
          <a:solidFill>
            <a:schemeClr val="tx1">
              <a:lumMod val="50000"/>
              <a:lumOff val="50000"/>
            </a:schemeClr>
          </a:solidFill>
        </p:spPr>
        <p:txBody>
          <a:bodyPr anchor="b">
            <a:normAutofit/>
          </a:bodyPr>
          <a:lstStyle>
            <a:lvl1pPr marL="0" indent="0" algn="ctr">
              <a:buNone/>
              <a:defRPr sz="1000" b="1">
                <a:solidFill>
                  <a:schemeClr val="bg1"/>
                </a:solidFill>
              </a:defRPr>
            </a:lvl1pPr>
          </a:lstStyle>
          <a:p>
            <a:r>
              <a:rPr lang="en-US"/>
              <a:t>Click icon to add picture</a:t>
            </a:r>
            <a:endParaRPr lang="en-US" dirty="0"/>
          </a:p>
        </p:txBody>
      </p:sp>
      <p:sp>
        <p:nvSpPr>
          <p:cNvPr id="25" name="Rectangle 24">
            <a:extLst>
              <a:ext uri="{FF2B5EF4-FFF2-40B4-BE49-F238E27FC236}">
                <a16:creationId xmlns:a16="http://schemas.microsoft.com/office/drawing/2014/main" id="{C3C7AA01-CDB4-8425-C177-57BBE5C1AF93}"/>
              </a:ext>
              <a:ext uri="{C183D7F6-B498-43B3-948B-1728B52AA6E4}">
                <adec:decorative xmlns:adec="http://schemas.microsoft.com/office/drawing/2017/decorative" val="1"/>
              </a:ext>
            </a:extLst>
          </p:cNvPr>
          <p:cNvSpPr/>
          <p:nvPr/>
        </p:nvSpPr>
        <p:spPr>
          <a:xfrm>
            <a:off x="6411517" y="4266384"/>
            <a:ext cx="502920"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28" name="Text Placeholder 9">
            <a:extLst>
              <a:ext uri="{FF2B5EF4-FFF2-40B4-BE49-F238E27FC236}">
                <a16:creationId xmlns:a16="http://schemas.microsoft.com/office/drawing/2014/main" id="{602F5DA6-D555-61CE-791D-D5FEC29AC8AB}"/>
              </a:ext>
            </a:extLst>
          </p:cNvPr>
          <p:cNvSpPr>
            <a:spLocks noGrp="1"/>
          </p:cNvSpPr>
          <p:nvPr>
            <p:ph type="body" sz="quarter" idx="35" hasCustomPrompt="1"/>
          </p:nvPr>
        </p:nvSpPr>
        <p:spPr>
          <a:xfrm>
            <a:off x="6387704" y="4274440"/>
            <a:ext cx="555625" cy="891602"/>
          </a:xfrm>
        </p:spPr>
        <p:txBody>
          <a:bodyPr tIns="0" rIns="0">
            <a:noAutofit/>
          </a:bodyPr>
          <a:lstStyle>
            <a:lvl1pPr marL="0" indent="0" algn="r">
              <a:lnSpc>
                <a:spcPct val="75000"/>
              </a:lnSpc>
              <a:spcBef>
                <a:spcPts val="0"/>
              </a:spcBef>
              <a:buNone/>
              <a:defRPr sz="2200" b="1" cap="all" baseline="0">
                <a:ln w="31750">
                  <a:solidFill>
                    <a:schemeClr val="bg1"/>
                  </a:solidFill>
                </a:ln>
                <a:solidFill>
                  <a:schemeClr val="bg1"/>
                </a:solidFill>
              </a:defRPr>
            </a:lvl1pPr>
          </a:lstStyle>
          <a:p>
            <a:pPr lvl="0"/>
            <a:r>
              <a:rPr lang="en-US" dirty="0" err="1"/>
              <a:t>xxxx</a:t>
            </a:r>
            <a:endParaRPr lang="en-US" dirty="0"/>
          </a:p>
        </p:txBody>
      </p:sp>
      <p:sp>
        <p:nvSpPr>
          <p:cNvPr id="17" name="Picture Placeholder 26">
            <a:extLst>
              <a:ext uri="{FF2B5EF4-FFF2-40B4-BE49-F238E27FC236}">
                <a16:creationId xmlns:a16="http://schemas.microsoft.com/office/drawing/2014/main" id="{46EF57CD-F1F0-45CD-A774-1000903DF4BD}"/>
              </a:ext>
            </a:extLst>
          </p:cNvPr>
          <p:cNvSpPr>
            <a:spLocks noGrp="1"/>
          </p:cNvSpPr>
          <p:nvPr>
            <p:ph type="pic" sz="quarter" idx="15"/>
          </p:nvPr>
        </p:nvSpPr>
        <p:spPr>
          <a:xfrm>
            <a:off x="7914479" y="4246167"/>
            <a:ext cx="1263954" cy="1264998"/>
          </a:xfrm>
          <a:custGeom>
            <a:avLst/>
            <a:gdLst>
              <a:gd name="connsiteX0" fmla="*/ 0 w 1263606"/>
              <a:gd name="connsiteY0" fmla="*/ 0 h 1263606"/>
              <a:gd name="connsiteX1" fmla="*/ 1263606 w 1263606"/>
              <a:gd name="connsiteY1" fmla="*/ 0 h 1263606"/>
              <a:gd name="connsiteX2" fmla="*/ 1263606 w 1263606"/>
              <a:gd name="connsiteY2" fmla="*/ 1263606 h 1263606"/>
              <a:gd name="connsiteX3" fmla="*/ 0 w 1263606"/>
              <a:gd name="connsiteY3" fmla="*/ 1263606 h 1263606"/>
              <a:gd name="connsiteX4" fmla="*/ 0 w 1263606"/>
              <a:gd name="connsiteY4" fmla="*/ 0 h 1263606"/>
              <a:gd name="connsiteX0" fmla="*/ 0 w 1263954"/>
              <a:gd name="connsiteY0" fmla="*/ 0 h 1263606"/>
              <a:gd name="connsiteX1" fmla="*/ 1263606 w 1263954"/>
              <a:gd name="connsiteY1" fmla="*/ 0 h 1263606"/>
              <a:gd name="connsiteX2" fmla="*/ 1263811 w 1263954"/>
              <a:gd name="connsiteY2" fmla="*/ 760173 h 1263606"/>
              <a:gd name="connsiteX3" fmla="*/ 1263606 w 1263954"/>
              <a:gd name="connsiteY3" fmla="*/ 1263606 h 1263606"/>
              <a:gd name="connsiteX4" fmla="*/ 0 w 1263954"/>
              <a:gd name="connsiteY4" fmla="*/ 1263606 h 1263606"/>
              <a:gd name="connsiteX5" fmla="*/ 0 w 1263954"/>
              <a:gd name="connsiteY5" fmla="*/ 0 h 1263606"/>
              <a:gd name="connsiteX0" fmla="*/ 0 w 1263954"/>
              <a:gd name="connsiteY0" fmla="*/ 0 h 1264998"/>
              <a:gd name="connsiteX1" fmla="*/ 1263606 w 1263954"/>
              <a:gd name="connsiteY1" fmla="*/ 0 h 1264998"/>
              <a:gd name="connsiteX2" fmla="*/ 1263811 w 1263954"/>
              <a:gd name="connsiteY2" fmla="*/ 760173 h 1264998"/>
              <a:gd name="connsiteX3" fmla="*/ 1263606 w 1263954"/>
              <a:gd name="connsiteY3" fmla="*/ 1263606 h 1264998"/>
              <a:gd name="connsiteX4" fmla="*/ 774226 w 1263954"/>
              <a:gd name="connsiteY4" fmla="*/ 1264998 h 1264998"/>
              <a:gd name="connsiteX5" fmla="*/ 0 w 1263954"/>
              <a:gd name="connsiteY5" fmla="*/ 1263606 h 1264998"/>
              <a:gd name="connsiteX6" fmla="*/ 0 w 1263954"/>
              <a:gd name="connsiteY6" fmla="*/ 0 h 1264998"/>
              <a:gd name="connsiteX0" fmla="*/ 0 w 1263954"/>
              <a:gd name="connsiteY0" fmla="*/ 0 h 1264998"/>
              <a:gd name="connsiteX1" fmla="*/ 1263606 w 1263954"/>
              <a:gd name="connsiteY1" fmla="*/ 0 h 1264998"/>
              <a:gd name="connsiteX2" fmla="*/ 1263811 w 1263954"/>
              <a:gd name="connsiteY2" fmla="*/ 760173 h 1264998"/>
              <a:gd name="connsiteX3" fmla="*/ 772116 w 1263954"/>
              <a:gd name="connsiteY3" fmla="*/ 758781 h 1264998"/>
              <a:gd name="connsiteX4" fmla="*/ 774226 w 1263954"/>
              <a:gd name="connsiteY4" fmla="*/ 1264998 h 1264998"/>
              <a:gd name="connsiteX5" fmla="*/ 0 w 1263954"/>
              <a:gd name="connsiteY5" fmla="*/ 1263606 h 1264998"/>
              <a:gd name="connsiteX6" fmla="*/ 0 w 1263954"/>
              <a:gd name="connsiteY6" fmla="*/ 0 h 1264998"/>
              <a:gd name="connsiteX0" fmla="*/ 0 w 1263954"/>
              <a:gd name="connsiteY0" fmla="*/ 0 h 1264998"/>
              <a:gd name="connsiteX1" fmla="*/ 1263606 w 1263954"/>
              <a:gd name="connsiteY1" fmla="*/ 0 h 1264998"/>
              <a:gd name="connsiteX2" fmla="*/ 1263811 w 1263954"/>
              <a:gd name="connsiteY2" fmla="*/ 760173 h 1264998"/>
              <a:gd name="connsiteX3" fmla="*/ 772116 w 1263954"/>
              <a:gd name="connsiteY3" fmla="*/ 758781 h 1264998"/>
              <a:gd name="connsiteX4" fmla="*/ 774226 w 1263954"/>
              <a:gd name="connsiteY4" fmla="*/ 1264998 h 1264998"/>
              <a:gd name="connsiteX5" fmla="*/ 0 w 1263954"/>
              <a:gd name="connsiteY5" fmla="*/ 1263606 h 1264998"/>
              <a:gd name="connsiteX6" fmla="*/ 0 w 1263954"/>
              <a:gd name="connsiteY6" fmla="*/ 0 h 1264998"/>
              <a:gd name="connsiteX0" fmla="*/ 0 w 1263954"/>
              <a:gd name="connsiteY0" fmla="*/ 0 h 1264998"/>
              <a:gd name="connsiteX1" fmla="*/ 1263606 w 1263954"/>
              <a:gd name="connsiteY1" fmla="*/ 0 h 1264998"/>
              <a:gd name="connsiteX2" fmla="*/ 1263811 w 1263954"/>
              <a:gd name="connsiteY2" fmla="*/ 760173 h 1264998"/>
              <a:gd name="connsiteX3" fmla="*/ 772116 w 1263954"/>
              <a:gd name="connsiteY3" fmla="*/ 758781 h 1264998"/>
              <a:gd name="connsiteX4" fmla="*/ 774226 w 1263954"/>
              <a:gd name="connsiteY4" fmla="*/ 1264998 h 1264998"/>
              <a:gd name="connsiteX5" fmla="*/ 0 w 1263954"/>
              <a:gd name="connsiteY5" fmla="*/ 1263606 h 1264998"/>
              <a:gd name="connsiteX6" fmla="*/ 0 w 1263954"/>
              <a:gd name="connsiteY6" fmla="*/ 0 h 1264998"/>
              <a:gd name="connsiteX0" fmla="*/ 0 w 1263954"/>
              <a:gd name="connsiteY0" fmla="*/ 0 h 1264998"/>
              <a:gd name="connsiteX1" fmla="*/ 1263606 w 1263954"/>
              <a:gd name="connsiteY1" fmla="*/ 0 h 1264998"/>
              <a:gd name="connsiteX2" fmla="*/ 1263811 w 1263954"/>
              <a:gd name="connsiteY2" fmla="*/ 760173 h 1264998"/>
              <a:gd name="connsiteX3" fmla="*/ 775926 w 1263954"/>
              <a:gd name="connsiteY3" fmla="*/ 758781 h 1264998"/>
              <a:gd name="connsiteX4" fmla="*/ 774226 w 1263954"/>
              <a:gd name="connsiteY4" fmla="*/ 1264998 h 1264998"/>
              <a:gd name="connsiteX5" fmla="*/ 0 w 1263954"/>
              <a:gd name="connsiteY5" fmla="*/ 1263606 h 1264998"/>
              <a:gd name="connsiteX6" fmla="*/ 0 w 1263954"/>
              <a:gd name="connsiteY6" fmla="*/ 0 h 1264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3954" h="1264998">
                <a:moveTo>
                  <a:pt x="0" y="0"/>
                </a:moveTo>
                <a:lnTo>
                  <a:pt x="1263606" y="0"/>
                </a:lnTo>
                <a:cubicBezTo>
                  <a:pt x="1263039" y="245136"/>
                  <a:pt x="1264378" y="515037"/>
                  <a:pt x="1263811" y="760173"/>
                </a:cubicBezTo>
                <a:lnTo>
                  <a:pt x="775926" y="758781"/>
                </a:lnTo>
                <a:cubicBezTo>
                  <a:pt x="776629" y="927520"/>
                  <a:pt x="773523" y="1096259"/>
                  <a:pt x="774226" y="1264998"/>
                </a:cubicBezTo>
                <a:lnTo>
                  <a:pt x="0" y="1263606"/>
                </a:lnTo>
                <a:lnTo>
                  <a:pt x="0" y="0"/>
                </a:lnTo>
                <a:close/>
              </a:path>
            </a:pathLst>
          </a:custGeom>
          <a:solidFill>
            <a:schemeClr val="tx1">
              <a:lumMod val="50000"/>
              <a:lumOff val="50000"/>
            </a:schemeClr>
          </a:solidFill>
          <a:ln w="28575">
            <a:noFill/>
          </a:ln>
        </p:spPr>
        <p:txBody>
          <a:bodyPr>
            <a:normAutofit/>
          </a:bodyPr>
          <a:lstStyle>
            <a:lvl1pPr marL="0" indent="0" algn="ctr">
              <a:buNone/>
              <a:defRPr sz="1000" b="1">
                <a:solidFill>
                  <a:schemeClr val="bg1"/>
                </a:solidFill>
              </a:defRPr>
            </a:lvl1pPr>
          </a:lstStyle>
          <a:p>
            <a:r>
              <a:rPr lang="en-US"/>
              <a:t>Click icon to add picture</a:t>
            </a:r>
            <a:endParaRPr lang="en-US" dirty="0"/>
          </a:p>
        </p:txBody>
      </p:sp>
      <p:sp>
        <p:nvSpPr>
          <p:cNvPr id="26" name="Rectangle 25">
            <a:extLst>
              <a:ext uri="{FF2B5EF4-FFF2-40B4-BE49-F238E27FC236}">
                <a16:creationId xmlns:a16="http://schemas.microsoft.com/office/drawing/2014/main" id="{3EDD0347-BE7D-FB55-57CC-B4B0FCCE72E7}"/>
              </a:ext>
              <a:ext uri="{C183D7F6-B498-43B3-948B-1728B52AA6E4}">
                <adec:decorative xmlns:adec="http://schemas.microsoft.com/office/drawing/2017/decorative" val="1"/>
              </a:ext>
            </a:extLst>
          </p:cNvPr>
          <p:cNvSpPr/>
          <p:nvPr/>
        </p:nvSpPr>
        <p:spPr>
          <a:xfrm>
            <a:off x="8688130" y="5006964"/>
            <a:ext cx="50292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29" name="Text Placeholder 9">
            <a:extLst>
              <a:ext uri="{FF2B5EF4-FFF2-40B4-BE49-F238E27FC236}">
                <a16:creationId xmlns:a16="http://schemas.microsoft.com/office/drawing/2014/main" id="{C83CB30F-09C6-8647-59F0-D6B0D6B293AA}"/>
              </a:ext>
            </a:extLst>
          </p:cNvPr>
          <p:cNvSpPr>
            <a:spLocks noGrp="1"/>
          </p:cNvSpPr>
          <p:nvPr>
            <p:ph type="body" sz="quarter" idx="36" hasCustomPrompt="1"/>
          </p:nvPr>
        </p:nvSpPr>
        <p:spPr>
          <a:xfrm>
            <a:off x="8660616" y="5063972"/>
            <a:ext cx="555625" cy="891602"/>
          </a:xfrm>
        </p:spPr>
        <p:txBody>
          <a:bodyPr tIns="0" rIns="0">
            <a:noAutofit/>
          </a:bodyPr>
          <a:lstStyle>
            <a:lvl1pPr marL="0" indent="0" algn="r">
              <a:lnSpc>
                <a:spcPct val="75000"/>
              </a:lnSpc>
              <a:spcBef>
                <a:spcPts val="0"/>
              </a:spcBef>
              <a:buNone/>
              <a:defRPr sz="2200" b="1" cap="all" baseline="0">
                <a:ln w="31750">
                  <a:solidFill>
                    <a:schemeClr val="bg1"/>
                  </a:solidFill>
                </a:ln>
                <a:solidFill>
                  <a:schemeClr val="bg1"/>
                </a:solidFill>
              </a:defRPr>
            </a:lvl1pPr>
          </a:lstStyle>
          <a:p>
            <a:pPr lvl="0"/>
            <a:r>
              <a:rPr lang="en-US" dirty="0" err="1"/>
              <a:t>xxxx</a:t>
            </a:r>
            <a:endParaRPr lang="en-US" dirty="0"/>
          </a:p>
        </p:txBody>
      </p:sp>
      <p:sp>
        <p:nvSpPr>
          <p:cNvPr id="18" name="Picture Placeholder 26">
            <a:extLst>
              <a:ext uri="{FF2B5EF4-FFF2-40B4-BE49-F238E27FC236}">
                <a16:creationId xmlns:a16="http://schemas.microsoft.com/office/drawing/2014/main" id="{96B6629B-A998-4E97-AF59-820607964346}"/>
              </a:ext>
            </a:extLst>
          </p:cNvPr>
          <p:cNvSpPr>
            <a:spLocks noGrp="1"/>
          </p:cNvSpPr>
          <p:nvPr>
            <p:ph type="pic" sz="quarter" idx="16"/>
          </p:nvPr>
        </p:nvSpPr>
        <p:spPr>
          <a:xfrm>
            <a:off x="9346361" y="2943224"/>
            <a:ext cx="1264489" cy="1265065"/>
          </a:xfrm>
          <a:custGeom>
            <a:avLst/>
            <a:gdLst>
              <a:gd name="connsiteX0" fmla="*/ 0 w 1263606"/>
              <a:gd name="connsiteY0" fmla="*/ 0 h 1263606"/>
              <a:gd name="connsiteX1" fmla="*/ 1263606 w 1263606"/>
              <a:gd name="connsiteY1" fmla="*/ 0 h 1263606"/>
              <a:gd name="connsiteX2" fmla="*/ 1263606 w 1263606"/>
              <a:gd name="connsiteY2" fmla="*/ 1263606 h 1263606"/>
              <a:gd name="connsiteX3" fmla="*/ 0 w 1263606"/>
              <a:gd name="connsiteY3" fmla="*/ 1263606 h 1263606"/>
              <a:gd name="connsiteX4" fmla="*/ 0 w 1263606"/>
              <a:gd name="connsiteY4" fmla="*/ 0 h 1263606"/>
              <a:gd name="connsiteX0" fmla="*/ 0 w 1263606"/>
              <a:gd name="connsiteY0" fmla="*/ 1459 h 1265065"/>
              <a:gd name="connsiteX1" fmla="*/ 748234 w 1263606"/>
              <a:gd name="connsiteY1" fmla="*/ 0 h 1265065"/>
              <a:gd name="connsiteX2" fmla="*/ 1263606 w 1263606"/>
              <a:gd name="connsiteY2" fmla="*/ 1459 h 1265065"/>
              <a:gd name="connsiteX3" fmla="*/ 1263606 w 1263606"/>
              <a:gd name="connsiteY3" fmla="*/ 1265065 h 1265065"/>
              <a:gd name="connsiteX4" fmla="*/ 0 w 1263606"/>
              <a:gd name="connsiteY4" fmla="*/ 1265065 h 1265065"/>
              <a:gd name="connsiteX5" fmla="*/ 0 w 1263606"/>
              <a:gd name="connsiteY5" fmla="*/ 1459 h 1265065"/>
              <a:gd name="connsiteX0" fmla="*/ 0 w 1264489"/>
              <a:gd name="connsiteY0" fmla="*/ 1459 h 1265065"/>
              <a:gd name="connsiteX1" fmla="*/ 748234 w 1264489"/>
              <a:gd name="connsiteY1" fmla="*/ 0 h 1265065"/>
              <a:gd name="connsiteX2" fmla="*/ 1263606 w 1264489"/>
              <a:gd name="connsiteY2" fmla="*/ 1459 h 1265065"/>
              <a:gd name="connsiteX3" fmla="*/ 1264489 w 1264489"/>
              <a:gd name="connsiteY3" fmla="*/ 78867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1263606 w 1264489"/>
              <a:gd name="connsiteY2" fmla="*/ 1459 h 1265065"/>
              <a:gd name="connsiteX3" fmla="*/ 1264489 w 1264489"/>
              <a:gd name="connsiteY3" fmla="*/ 50927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1263606 w 1264489"/>
              <a:gd name="connsiteY2" fmla="*/ 1459 h 1265065"/>
              <a:gd name="connsiteX3" fmla="*/ 1264489 w 1264489"/>
              <a:gd name="connsiteY3" fmla="*/ 50165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749256 w 1264489"/>
              <a:gd name="connsiteY2" fmla="*/ 504379 h 1265065"/>
              <a:gd name="connsiteX3" fmla="*/ 1264489 w 1264489"/>
              <a:gd name="connsiteY3" fmla="*/ 50165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749256 w 1264489"/>
              <a:gd name="connsiteY2" fmla="*/ 504379 h 1265065"/>
              <a:gd name="connsiteX3" fmla="*/ 1264489 w 1264489"/>
              <a:gd name="connsiteY3" fmla="*/ 50165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749256 w 1264489"/>
              <a:gd name="connsiteY2" fmla="*/ 504379 h 1265065"/>
              <a:gd name="connsiteX3" fmla="*/ 1264489 w 1264489"/>
              <a:gd name="connsiteY3" fmla="*/ 50165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749256 w 1264489"/>
              <a:gd name="connsiteY2" fmla="*/ 504379 h 1265065"/>
              <a:gd name="connsiteX3" fmla="*/ 1264489 w 1264489"/>
              <a:gd name="connsiteY3" fmla="*/ 50165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749256 w 1264489"/>
              <a:gd name="connsiteY2" fmla="*/ 504379 h 1265065"/>
              <a:gd name="connsiteX3" fmla="*/ 1264489 w 1264489"/>
              <a:gd name="connsiteY3" fmla="*/ 50165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749256 w 1264489"/>
              <a:gd name="connsiteY2" fmla="*/ 504379 h 1265065"/>
              <a:gd name="connsiteX3" fmla="*/ 1264489 w 1264489"/>
              <a:gd name="connsiteY3" fmla="*/ 501651 h 1265065"/>
              <a:gd name="connsiteX4" fmla="*/ 1263606 w 1264489"/>
              <a:gd name="connsiteY4" fmla="*/ 1265065 h 1265065"/>
              <a:gd name="connsiteX5" fmla="*/ 0 w 1264489"/>
              <a:gd name="connsiteY5" fmla="*/ 1265065 h 1265065"/>
              <a:gd name="connsiteX6" fmla="*/ 0 w 1264489"/>
              <a:gd name="connsiteY6" fmla="*/ 1459 h 126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4489" h="1265065">
                <a:moveTo>
                  <a:pt x="0" y="1459"/>
                </a:moveTo>
                <a:lnTo>
                  <a:pt x="748234" y="0"/>
                </a:lnTo>
                <a:cubicBezTo>
                  <a:pt x="748575" y="168126"/>
                  <a:pt x="748745" y="252189"/>
                  <a:pt x="749256" y="504379"/>
                </a:cubicBezTo>
                <a:lnTo>
                  <a:pt x="1264489" y="501651"/>
                </a:lnTo>
                <a:cubicBezTo>
                  <a:pt x="1264195" y="660449"/>
                  <a:pt x="1263900" y="1106267"/>
                  <a:pt x="1263606" y="1265065"/>
                </a:cubicBezTo>
                <a:lnTo>
                  <a:pt x="0" y="1265065"/>
                </a:lnTo>
                <a:lnTo>
                  <a:pt x="0" y="1459"/>
                </a:lnTo>
                <a:close/>
              </a:path>
            </a:pathLst>
          </a:custGeom>
          <a:solidFill>
            <a:schemeClr val="tx1">
              <a:lumMod val="50000"/>
              <a:lumOff val="50000"/>
            </a:schemeClr>
          </a:solidFill>
        </p:spPr>
        <p:txBody>
          <a:bodyPr anchor="b">
            <a:normAutofit/>
          </a:bodyPr>
          <a:lstStyle>
            <a:lvl1pPr marL="0" indent="0" algn="ctr">
              <a:buNone/>
              <a:defRPr sz="1000" b="1">
                <a:solidFill>
                  <a:schemeClr val="bg1"/>
                </a:solidFill>
              </a:defRPr>
            </a:lvl1pPr>
          </a:lstStyle>
          <a:p>
            <a:r>
              <a:rPr lang="en-US"/>
              <a:t>Click icon to add picture</a:t>
            </a:r>
            <a:endParaRPr lang="en-US" dirty="0"/>
          </a:p>
        </p:txBody>
      </p:sp>
      <p:sp>
        <p:nvSpPr>
          <p:cNvPr id="23" name="Rectangle 22">
            <a:extLst>
              <a:ext uri="{FF2B5EF4-FFF2-40B4-BE49-F238E27FC236}">
                <a16:creationId xmlns:a16="http://schemas.microsoft.com/office/drawing/2014/main" id="{DAB9EFFA-45D4-CCE8-DF6C-EFCFD9C908BD}"/>
              </a:ext>
              <a:ext uri="{C183D7F6-B498-43B3-948B-1728B52AA6E4}">
                <adec:decorative xmlns:adec="http://schemas.microsoft.com/office/drawing/2017/decorative" val="1"/>
              </a:ext>
            </a:extLst>
          </p:cNvPr>
          <p:cNvSpPr/>
          <p:nvPr/>
        </p:nvSpPr>
        <p:spPr>
          <a:xfrm>
            <a:off x="10098431" y="2941320"/>
            <a:ext cx="512444"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24" name="Text Placeholder 9">
            <a:extLst>
              <a:ext uri="{FF2B5EF4-FFF2-40B4-BE49-F238E27FC236}">
                <a16:creationId xmlns:a16="http://schemas.microsoft.com/office/drawing/2014/main" id="{17D28D88-116D-2660-3788-028B12AE0F2C}"/>
              </a:ext>
            </a:extLst>
          </p:cNvPr>
          <p:cNvSpPr>
            <a:spLocks noGrp="1"/>
          </p:cNvSpPr>
          <p:nvPr>
            <p:ph type="body" sz="quarter" idx="34" hasCustomPrompt="1"/>
          </p:nvPr>
        </p:nvSpPr>
        <p:spPr>
          <a:xfrm>
            <a:off x="10077476" y="2958559"/>
            <a:ext cx="555625" cy="891602"/>
          </a:xfrm>
        </p:spPr>
        <p:txBody>
          <a:bodyPr tIns="0" rIns="0">
            <a:noAutofit/>
          </a:bodyPr>
          <a:lstStyle>
            <a:lvl1pPr marL="0" indent="0" algn="r">
              <a:lnSpc>
                <a:spcPct val="75000"/>
              </a:lnSpc>
              <a:spcBef>
                <a:spcPts val="0"/>
              </a:spcBef>
              <a:buNone/>
              <a:defRPr sz="2200" b="1" cap="all" baseline="0">
                <a:ln w="31750">
                  <a:solidFill>
                    <a:schemeClr val="bg1"/>
                  </a:solidFill>
                </a:ln>
                <a:solidFill>
                  <a:schemeClr val="bg1"/>
                </a:solidFill>
              </a:defRPr>
            </a:lvl1pPr>
          </a:lstStyle>
          <a:p>
            <a:pPr lvl="0"/>
            <a:r>
              <a:rPr lang="en-US" dirty="0" err="1"/>
              <a:t>xxxx</a:t>
            </a:r>
            <a:endParaRPr lang="en-US" dirty="0"/>
          </a:p>
        </p:txBody>
      </p:sp>
      <p:sp>
        <p:nvSpPr>
          <p:cNvPr id="40" name="Text Placeholder 29">
            <a:extLst>
              <a:ext uri="{FF2B5EF4-FFF2-40B4-BE49-F238E27FC236}">
                <a16:creationId xmlns:a16="http://schemas.microsoft.com/office/drawing/2014/main" id="{D181B8B5-0848-A17B-8BD4-9041A2D3C4B8}"/>
              </a:ext>
            </a:extLst>
          </p:cNvPr>
          <p:cNvSpPr>
            <a:spLocks noGrp="1"/>
          </p:cNvSpPr>
          <p:nvPr>
            <p:ph type="body" sz="quarter" idx="44" hasCustomPrompt="1"/>
          </p:nvPr>
        </p:nvSpPr>
        <p:spPr>
          <a:xfrm>
            <a:off x="9337402" y="5098637"/>
            <a:ext cx="1815775" cy="199833"/>
          </a:xfrm>
        </p:spPr>
        <p:txBody>
          <a:bodyPr lIns="0" tIns="0" rIns="0" bIns="0" anchor="t">
            <a:noAutofit/>
          </a:bodyPr>
          <a:lstStyle>
            <a:lvl1pPr marL="0" indent="0" algn="l">
              <a:lnSpc>
                <a:spcPct val="100000"/>
              </a:lnSpc>
              <a:spcBef>
                <a:spcPts val="0"/>
              </a:spcBef>
              <a:buNone/>
              <a:defRPr sz="1200" b="1" cap="all" baseline="0">
                <a:solidFill>
                  <a:schemeClr val="accent1"/>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
        <p:nvSpPr>
          <p:cNvPr id="41" name="Text Placeholder 29">
            <a:extLst>
              <a:ext uri="{FF2B5EF4-FFF2-40B4-BE49-F238E27FC236}">
                <a16:creationId xmlns:a16="http://schemas.microsoft.com/office/drawing/2014/main" id="{BFEAF6A5-71C1-3E2F-0727-EC0A52757CDB}"/>
              </a:ext>
            </a:extLst>
          </p:cNvPr>
          <p:cNvSpPr>
            <a:spLocks noGrp="1"/>
          </p:cNvSpPr>
          <p:nvPr>
            <p:ph type="body" sz="quarter" idx="45" hasCustomPrompt="1"/>
          </p:nvPr>
        </p:nvSpPr>
        <p:spPr>
          <a:xfrm>
            <a:off x="9337402" y="5389431"/>
            <a:ext cx="1815775" cy="891602"/>
          </a:xfrm>
        </p:spPr>
        <p:txBody>
          <a:bodyPr lIns="0" tIns="0" rIns="0" anchor="t">
            <a:noAutofit/>
          </a:bodyPr>
          <a:lstStyle>
            <a:lvl1pPr marL="0" indent="0" algn="l">
              <a:lnSpc>
                <a:spcPct val="100000"/>
              </a:lnSpc>
              <a:spcBef>
                <a:spcPts val="0"/>
              </a:spcBef>
              <a:buNone/>
              <a:defRPr sz="11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
        <p:nvSpPr>
          <p:cNvPr id="42" name="Text Placeholder 29">
            <a:extLst>
              <a:ext uri="{FF2B5EF4-FFF2-40B4-BE49-F238E27FC236}">
                <a16:creationId xmlns:a16="http://schemas.microsoft.com/office/drawing/2014/main" id="{0DC15229-656A-E08C-C8A9-31E379B2A69D}"/>
              </a:ext>
            </a:extLst>
          </p:cNvPr>
          <p:cNvSpPr>
            <a:spLocks noGrp="1"/>
          </p:cNvSpPr>
          <p:nvPr>
            <p:ph type="body" sz="quarter" idx="46" hasCustomPrompt="1"/>
          </p:nvPr>
        </p:nvSpPr>
        <p:spPr>
          <a:xfrm>
            <a:off x="10756681" y="2931160"/>
            <a:ext cx="1264489" cy="199833"/>
          </a:xfrm>
        </p:spPr>
        <p:txBody>
          <a:bodyPr lIns="0" tIns="0" rIns="0" bIns="0" anchor="t">
            <a:noAutofit/>
          </a:bodyPr>
          <a:lstStyle>
            <a:lvl1pPr marL="0" indent="0" algn="l">
              <a:lnSpc>
                <a:spcPct val="100000"/>
              </a:lnSpc>
              <a:spcBef>
                <a:spcPts val="0"/>
              </a:spcBef>
              <a:buNone/>
              <a:defRPr sz="1200" b="1" cap="all" baseline="0">
                <a:solidFill>
                  <a:schemeClr val="accent1"/>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add text</a:t>
            </a:r>
          </a:p>
        </p:txBody>
      </p:sp>
      <p:sp>
        <p:nvSpPr>
          <p:cNvPr id="43" name="Text Placeholder 29">
            <a:extLst>
              <a:ext uri="{FF2B5EF4-FFF2-40B4-BE49-F238E27FC236}">
                <a16:creationId xmlns:a16="http://schemas.microsoft.com/office/drawing/2014/main" id="{E4BCDCAD-B923-143F-8287-866CF62CAB25}"/>
              </a:ext>
            </a:extLst>
          </p:cNvPr>
          <p:cNvSpPr>
            <a:spLocks noGrp="1"/>
          </p:cNvSpPr>
          <p:nvPr>
            <p:ph type="body" sz="quarter" idx="47" hasCustomPrompt="1"/>
          </p:nvPr>
        </p:nvSpPr>
        <p:spPr>
          <a:xfrm>
            <a:off x="10756681" y="3221954"/>
            <a:ext cx="1264489" cy="891602"/>
          </a:xfrm>
        </p:spPr>
        <p:txBody>
          <a:bodyPr lIns="0" tIns="0" rIns="0" anchor="t">
            <a:noAutofit/>
          </a:bodyPr>
          <a:lstStyle>
            <a:lvl1pPr marL="0" indent="0" algn="l">
              <a:lnSpc>
                <a:spcPct val="100000"/>
              </a:lnSpc>
              <a:spcBef>
                <a:spcPts val="0"/>
              </a:spcBef>
              <a:buNone/>
              <a:defRPr sz="11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Tree>
    <p:extLst>
      <p:ext uri="{BB962C8B-B14F-4D97-AF65-F5344CB8AC3E}">
        <p14:creationId xmlns:p14="http://schemas.microsoft.com/office/powerpoint/2010/main" val="2196476648"/>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84">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974F-00CB-42EC-BC7B-353EF178700A}"/>
              </a:ext>
            </a:extLst>
          </p:cNvPr>
          <p:cNvSpPr>
            <a:spLocks noGrp="1"/>
          </p:cNvSpPr>
          <p:nvPr>
            <p:ph type="title" hasCustomPrompt="1"/>
          </p:nvPr>
        </p:nvSpPr>
        <p:spPr>
          <a:xfrm>
            <a:off x="230124" y="19050"/>
            <a:ext cx="11731752" cy="960120"/>
          </a:xfrm>
        </p:spPr>
        <p:txBody>
          <a:bodyPr anchor="b"/>
          <a:lstStyle>
            <a:lvl1pPr>
              <a:defRPr cap="all" baseline="0"/>
            </a:lvl1pPr>
          </a:lstStyle>
          <a:p>
            <a:r>
              <a:rPr lang="en-US" dirty="0"/>
              <a:t>Click to add title</a:t>
            </a:r>
          </a:p>
        </p:txBody>
      </p:sp>
      <p:sp>
        <p:nvSpPr>
          <p:cNvPr id="37" name="Text Placeholder 29">
            <a:extLst>
              <a:ext uri="{FF2B5EF4-FFF2-40B4-BE49-F238E27FC236}">
                <a16:creationId xmlns:a16="http://schemas.microsoft.com/office/drawing/2014/main" id="{F2CA399E-F3FC-9D5D-54EC-6097F560304D}"/>
              </a:ext>
            </a:extLst>
          </p:cNvPr>
          <p:cNvSpPr>
            <a:spLocks noGrp="1"/>
          </p:cNvSpPr>
          <p:nvPr>
            <p:ph type="body" sz="quarter" idx="45" hasCustomPrompt="1"/>
          </p:nvPr>
        </p:nvSpPr>
        <p:spPr>
          <a:xfrm>
            <a:off x="1434514" y="1702626"/>
            <a:ext cx="1631266" cy="199833"/>
          </a:xfrm>
        </p:spPr>
        <p:txBody>
          <a:bodyPr lIns="0" tIns="0" rIns="0" bIns="0" anchor="t">
            <a:noAutofit/>
          </a:bodyPr>
          <a:lstStyle>
            <a:lvl1pPr marL="0" indent="0" algn="r">
              <a:lnSpc>
                <a:spcPct val="100000"/>
              </a:lnSpc>
              <a:spcBef>
                <a:spcPts val="0"/>
              </a:spcBef>
              <a:buNone/>
              <a:defRPr sz="1200" b="1" cap="all" baseline="0">
                <a:solidFill>
                  <a:schemeClr val="accent3"/>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
        <p:nvSpPr>
          <p:cNvPr id="38" name="Text Placeholder 29">
            <a:extLst>
              <a:ext uri="{FF2B5EF4-FFF2-40B4-BE49-F238E27FC236}">
                <a16:creationId xmlns:a16="http://schemas.microsoft.com/office/drawing/2014/main" id="{053EDF29-E5E0-5D85-FA67-E90934C17D14}"/>
              </a:ext>
            </a:extLst>
          </p:cNvPr>
          <p:cNvSpPr>
            <a:spLocks noGrp="1"/>
          </p:cNvSpPr>
          <p:nvPr>
            <p:ph type="body" sz="quarter" idx="24" hasCustomPrompt="1"/>
          </p:nvPr>
        </p:nvSpPr>
        <p:spPr>
          <a:xfrm>
            <a:off x="1434514" y="1917220"/>
            <a:ext cx="1631266" cy="816261"/>
          </a:xfrm>
        </p:spPr>
        <p:txBody>
          <a:bodyPr lIns="0" tIns="0" rIns="0" anchor="t">
            <a:noAutofit/>
          </a:bodyPr>
          <a:lstStyle>
            <a:lvl1pPr marL="0" indent="0" algn="r">
              <a:lnSpc>
                <a:spcPct val="100000"/>
              </a:lnSpc>
              <a:spcBef>
                <a:spcPts val="0"/>
              </a:spcBef>
              <a:buNone/>
              <a:defRPr sz="11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
        <p:nvSpPr>
          <p:cNvPr id="39" name="Text Placeholder 29">
            <a:extLst>
              <a:ext uri="{FF2B5EF4-FFF2-40B4-BE49-F238E27FC236}">
                <a16:creationId xmlns:a16="http://schemas.microsoft.com/office/drawing/2014/main" id="{5DE8CFDB-C343-BBF5-6954-B3C0C1234C6D}"/>
              </a:ext>
            </a:extLst>
          </p:cNvPr>
          <p:cNvSpPr>
            <a:spLocks noGrp="1"/>
          </p:cNvSpPr>
          <p:nvPr>
            <p:ph type="body" sz="quarter" idx="46" hasCustomPrompt="1"/>
          </p:nvPr>
        </p:nvSpPr>
        <p:spPr>
          <a:xfrm>
            <a:off x="50723" y="2879788"/>
            <a:ext cx="1899225" cy="199833"/>
          </a:xfrm>
        </p:spPr>
        <p:txBody>
          <a:bodyPr lIns="0" tIns="0" rIns="0" bIns="0" anchor="t">
            <a:noAutofit/>
          </a:bodyPr>
          <a:lstStyle>
            <a:lvl1pPr marL="0" indent="0" algn="r">
              <a:lnSpc>
                <a:spcPct val="100000"/>
              </a:lnSpc>
              <a:spcBef>
                <a:spcPts val="0"/>
              </a:spcBef>
              <a:buNone/>
              <a:defRPr sz="1200" b="1" cap="all" baseline="0">
                <a:solidFill>
                  <a:schemeClr val="accent3"/>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
        <p:nvSpPr>
          <p:cNvPr id="40" name="Text Placeholder 29">
            <a:extLst>
              <a:ext uri="{FF2B5EF4-FFF2-40B4-BE49-F238E27FC236}">
                <a16:creationId xmlns:a16="http://schemas.microsoft.com/office/drawing/2014/main" id="{A6C58B81-BC0F-2219-1487-F521340FABD1}"/>
              </a:ext>
            </a:extLst>
          </p:cNvPr>
          <p:cNvSpPr>
            <a:spLocks noGrp="1"/>
          </p:cNvSpPr>
          <p:nvPr>
            <p:ph type="body" sz="quarter" idx="47" hasCustomPrompt="1"/>
          </p:nvPr>
        </p:nvSpPr>
        <p:spPr>
          <a:xfrm>
            <a:off x="50723" y="3079142"/>
            <a:ext cx="1899225" cy="816261"/>
          </a:xfrm>
        </p:spPr>
        <p:txBody>
          <a:bodyPr lIns="0" tIns="0" rIns="0" anchor="t">
            <a:noAutofit/>
          </a:bodyPr>
          <a:lstStyle>
            <a:lvl1pPr marL="0" indent="0" algn="r">
              <a:lnSpc>
                <a:spcPct val="100000"/>
              </a:lnSpc>
              <a:spcBef>
                <a:spcPts val="0"/>
              </a:spcBef>
              <a:buNone/>
              <a:defRPr sz="11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
        <p:nvSpPr>
          <p:cNvPr id="5" name="Picture Placeholder 4">
            <a:extLst>
              <a:ext uri="{FF2B5EF4-FFF2-40B4-BE49-F238E27FC236}">
                <a16:creationId xmlns:a16="http://schemas.microsoft.com/office/drawing/2014/main" id="{A059CE16-1197-7AC0-0667-F86921AC51D6}"/>
              </a:ext>
            </a:extLst>
          </p:cNvPr>
          <p:cNvSpPr>
            <a:spLocks noGrp="1"/>
          </p:cNvSpPr>
          <p:nvPr>
            <p:ph type="pic" sz="quarter" idx="31"/>
          </p:nvPr>
        </p:nvSpPr>
        <p:spPr>
          <a:xfrm>
            <a:off x="2061551" y="2902648"/>
            <a:ext cx="1097280" cy="1097280"/>
          </a:xfrm>
          <a:custGeom>
            <a:avLst/>
            <a:gdLst>
              <a:gd name="connsiteX0" fmla="*/ 680210 w 1871210"/>
              <a:gd name="connsiteY0" fmla="*/ 0 h 1871210"/>
              <a:gd name="connsiteX1" fmla="*/ 1871210 w 1871210"/>
              <a:gd name="connsiteY1" fmla="*/ 0 h 1871210"/>
              <a:gd name="connsiteX2" fmla="*/ 1871210 w 1871210"/>
              <a:gd name="connsiteY2" fmla="*/ 1871210 h 1871210"/>
              <a:gd name="connsiteX3" fmla="*/ 0 w 1871210"/>
              <a:gd name="connsiteY3" fmla="*/ 1871210 h 1871210"/>
              <a:gd name="connsiteX4" fmla="*/ 0 w 1871210"/>
              <a:gd name="connsiteY4" fmla="*/ 663088 h 1871210"/>
              <a:gd name="connsiteX5" fmla="*/ 680210 w 1871210"/>
              <a:gd name="connsiteY5" fmla="*/ 663088 h 1871210"/>
              <a:gd name="connsiteX0" fmla="*/ 680210 w 1871210"/>
              <a:gd name="connsiteY0" fmla="*/ 0 h 1871210"/>
              <a:gd name="connsiteX1" fmla="*/ 1871210 w 1871210"/>
              <a:gd name="connsiteY1" fmla="*/ 0 h 1871210"/>
              <a:gd name="connsiteX2" fmla="*/ 1871210 w 1871210"/>
              <a:gd name="connsiteY2" fmla="*/ 1871210 h 1871210"/>
              <a:gd name="connsiteX3" fmla="*/ 0 w 1871210"/>
              <a:gd name="connsiteY3" fmla="*/ 1871210 h 1871210"/>
              <a:gd name="connsiteX4" fmla="*/ 0 w 1871210"/>
              <a:gd name="connsiteY4" fmla="*/ 348976 h 1871210"/>
              <a:gd name="connsiteX5" fmla="*/ 680210 w 1871210"/>
              <a:gd name="connsiteY5" fmla="*/ 663088 h 1871210"/>
              <a:gd name="connsiteX6" fmla="*/ 680210 w 1871210"/>
              <a:gd name="connsiteY6" fmla="*/ 0 h 1871210"/>
              <a:gd name="connsiteX0" fmla="*/ 357124 w 1871210"/>
              <a:gd name="connsiteY0" fmla="*/ 0 h 1871210"/>
              <a:gd name="connsiteX1" fmla="*/ 1871210 w 1871210"/>
              <a:gd name="connsiteY1" fmla="*/ 0 h 1871210"/>
              <a:gd name="connsiteX2" fmla="*/ 1871210 w 1871210"/>
              <a:gd name="connsiteY2" fmla="*/ 1871210 h 1871210"/>
              <a:gd name="connsiteX3" fmla="*/ 0 w 1871210"/>
              <a:gd name="connsiteY3" fmla="*/ 1871210 h 1871210"/>
              <a:gd name="connsiteX4" fmla="*/ 0 w 1871210"/>
              <a:gd name="connsiteY4" fmla="*/ 348976 h 1871210"/>
              <a:gd name="connsiteX5" fmla="*/ 680210 w 1871210"/>
              <a:gd name="connsiteY5" fmla="*/ 663088 h 1871210"/>
              <a:gd name="connsiteX6" fmla="*/ 357124 w 1871210"/>
              <a:gd name="connsiteY6" fmla="*/ 0 h 1871210"/>
              <a:gd name="connsiteX0" fmla="*/ 357124 w 1871210"/>
              <a:gd name="connsiteY0" fmla="*/ 0 h 1871210"/>
              <a:gd name="connsiteX1" fmla="*/ 1871210 w 1871210"/>
              <a:gd name="connsiteY1" fmla="*/ 0 h 1871210"/>
              <a:gd name="connsiteX2" fmla="*/ 1871210 w 1871210"/>
              <a:gd name="connsiteY2" fmla="*/ 1871210 h 1871210"/>
              <a:gd name="connsiteX3" fmla="*/ 0 w 1871210"/>
              <a:gd name="connsiteY3" fmla="*/ 1871210 h 1871210"/>
              <a:gd name="connsiteX4" fmla="*/ 0 w 1871210"/>
              <a:gd name="connsiteY4" fmla="*/ 348976 h 1871210"/>
              <a:gd name="connsiteX5" fmla="*/ 370585 w 1871210"/>
              <a:gd name="connsiteY5" fmla="*/ 366926 h 1871210"/>
              <a:gd name="connsiteX6" fmla="*/ 357124 w 1871210"/>
              <a:gd name="connsiteY6" fmla="*/ 0 h 1871210"/>
              <a:gd name="connsiteX0" fmla="*/ 357124 w 1871210"/>
              <a:gd name="connsiteY0" fmla="*/ 0 h 1871210"/>
              <a:gd name="connsiteX1" fmla="*/ 1871210 w 1871210"/>
              <a:gd name="connsiteY1" fmla="*/ 0 h 1871210"/>
              <a:gd name="connsiteX2" fmla="*/ 1871210 w 1871210"/>
              <a:gd name="connsiteY2" fmla="*/ 1871210 h 1871210"/>
              <a:gd name="connsiteX3" fmla="*/ 0 w 1871210"/>
              <a:gd name="connsiteY3" fmla="*/ 1871210 h 1871210"/>
              <a:gd name="connsiteX4" fmla="*/ 0 w 1871210"/>
              <a:gd name="connsiteY4" fmla="*/ 348976 h 1871210"/>
              <a:gd name="connsiteX5" fmla="*/ 363106 w 1871210"/>
              <a:gd name="connsiteY5" fmla="*/ 361317 h 1871210"/>
              <a:gd name="connsiteX6" fmla="*/ 357124 w 1871210"/>
              <a:gd name="connsiteY6" fmla="*/ 0 h 1871210"/>
              <a:gd name="connsiteX0" fmla="*/ 360863 w 1874949"/>
              <a:gd name="connsiteY0" fmla="*/ 0 h 1871210"/>
              <a:gd name="connsiteX1" fmla="*/ 1874949 w 1874949"/>
              <a:gd name="connsiteY1" fmla="*/ 0 h 1871210"/>
              <a:gd name="connsiteX2" fmla="*/ 1874949 w 1874949"/>
              <a:gd name="connsiteY2" fmla="*/ 1871210 h 1871210"/>
              <a:gd name="connsiteX3" fmla="*/ 3739 w 1874949"/>
              <a:gd name="connsiteY3" fmla="*/ 1871210 h 1871210"/>
              <a:gd name="connsiteX4" fmla="*/ 0 w 1874949"/>
              <a:gd name="connsiteY4" fmla="*/ 360195 h 1871210"/>
              <a:gd name="connsiteX5" fmla="*/ 366845 w 1874949"/>
              <a:gd name="connsiteY5" fmla="*/ 361317 h 1871210"/>
              <a:gd name="connsiteX6" fmla="*/ 360863 w 1874949"/>
              <a:gd name="connsiteY6" fmla="*/ 0 h 1871210"/>
              <a:gd name="connsiteX0" fmla="*/ 366472 w 1874949"/>
              <a:gd name="connsiteY0" fmla="*/ 0 h 1871210"/>
              <a:gd name="connsiteX1" fmla="*/ 1874949 w 1874949"/>
              <a:gd name="connsiteY1" fmla="*/ 0 h 1871210"/>
              <a:gd name="connsiteX2" fmla="*/ 1874949 w 1874949"/>
              <a:gd name="connsiteY2" fmla="*/ 1871210 h 1871210"/>
              <a:gd name="connsiteX3" fmla="*/ 3739 w 1874949"/>
              <a:gd name="connsiteY3" fmla="*/ 1871210 h 1871210"/>
              <a:gd name="connsiteX4" fmla="*/ 0 w 1874949"/>
              <a:gd name="connsiteY4" fmla="*/ 360195 h 1871210"/>
              <a:gd name="connsiteX5" fmla="*/ 366845 w 1874949"/>
              <a:gd name="connsiteY5" fmla="*/ 361317 h 1871210"/>
              <a:gd name="connsiteX6" fmla="*/ 366472 w 1874949"/>
              <a:gd name="connsiteY6" fmla="*/ 0 h 1871210"/>
              <a:gd name="connsiteX0" fmla="*/ 366472 w 1874949"/>
              <a:gd name="connsiteY0" fmla="*/ 0 h 1871210"/>
              <a:gd name="connsiteX1" fmla="*/ 1874949 w 1874949"/>
              <a:gd name="connsiteY1" fmla="*/ 0 h 1871210"/>
              <a:gd name="connsiteX2" fmla="*/ 1874949 w 1874949"/>
              <a:gd name="connsiteY2" fmla="*/ 1871210 h 1871210"/>
              <a:gd name="connsiteX3" fmla="*/ 3739 w 1874949"/>
              <a:gd name="connsiteY3" fmla="*/ 1871210 h 1871210"/>
              <a:gd name="connsiteX4" fmla="*/ 0 w 1874949"/>
              <a:gd name="connsiteY4" fmla="*/ 360195 h 1871210"/>
              <a:gd name="connsiteX5" fmla="*/ 729154 w 1874949"/>
              <a:gd name="connsiteY5" fmla="*/ 745502 h 1871210"/>
              <a:gd name="connsiteX6" fmla="*/ 366472 w 1874949"/>
              <a:gd name="connsiteY6" fmla="*/ 0 h 1871210"/>
              <a:gd name="connsiteX0" fmla="*/ 363089 w 1871566"/>
              <a:gd name="connsiteY0" fmla="*/ 0 h 1871210"/>
              <a:gd name="connsiteX1" fmla="*/ 1871566 w 1871566"/>
              <a:gd name="connsiteY1" fmla="*/ 0 h 1871210"/>
              <a:gd name="connsiteX2" fmla="*/ 1871566 w 1871566"/>
              <a:gd name="connsiteY2" fmla="*/ 1871210 h 1871210"/>
              <a:gd name="connsiteX3" fmla="*/ 356 w 1871566"/>
              <a:gd name="connsiteY3" fmla="*/ 1871210 h 1871210"/>
              <a:gd name="connsiteX4" fmla="*/ 391 w 1871566"/>
              <a:gd name="connsiteY4" fmla="*/ 744381 h 1871210"/>
              <a:gd name="connsiteX5" fmla="*/ 725771 w 1871566"/>
              <a:gd name="connsiteY5" fmla="*/ 745502 h 1871210"/>
              <a:gd name="connsiteX6" fmla="*/ 363089 w 1871566"/>
              <a:gd name="connsiteY6" fmla="*/ 0 h 1871210"/>
              <a:gd name="connsiteX0" fmla="*/ 717850 w 1871566"/>
              <a:gd name="connsiteY0" fmla="*/ 0 h 1874977"/>
              <a:gd name="connsiteX1" fmla="*/ 1871566 w 1871566"/>
              <a:gd name="connsiteY1" fmla="*/ 3767 h 1874977"/>
              <a:gd name="connsiteX2" fmla="*/ 1871566 w 1871566"/>
              <a:gd name="connsiteY2" fmla="*/ 1874977 h 1874977"/>
              <a:gd name="connsiteX3" fmla="*/ 356 w 1871566"/>
              <a:gd name="connsiteY3" fmla="*/ 1874977 h 1874977"/>
              <a:gd name="connsiteX4" fmla="*/ 391 w 1871566"/>
              <a:gd name="connsiteY4" fmla="*/ 748148 h 1874977"/>
              <a:gd name="connsiteX5" fmla="*/ 725771 w 1871566"/>
              <a:gd name="connsiteY5" fmla="*/ 749269 h 1874977"/>
              <a:gd name="connsiteX6" fmla="*/ 717850 w 1871566"/>
              <a:gd name="connsiteY6" fmla="*/ 0 h 1874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1566" h="1874977">
                <a:moveTo>
                  <a:pt x="717850" y="0"/>
                </a:moveTo>
                <a:lnTo>
                  <a:pt x="1871566" y="3767"/>
                </a:lnTo>
                <a:lnTo>
                  <a:pt x="1871566" y="1874977"/>
                </a:lnTo>
                <a:lnTo>
                  <a:pt x="356" y="1874977"/>
                </a:lnTo>
                <a:cubicBezTo>
                  <a:pt x="-890" y="1371305"/>
                  <a:pt x="1637" y="1251820"/>
                  <a:pt x="391" y="748148"/>
                </a:cubicBezTo>
                <a:lnTo>
                  <a:pt x="725771" y="749269"/>
                </a:lnTo>
                <a:cubicBezTo>
                  <a:pt x="725647" y="628830"/>
                  <a:pt x="717974" y="120439"/>
                  <a:pt x="717850" y="0"/>
                </a:cubicBezTo>
                <a:close/>
              </a:path>
            </a:pathLst>
          </a:custGeom>
          <a:solidFill>
            <a:schemeClr val="tx1">
              <a:lumMod val="50000"/>
              <a:lumOff val="50000"/>
            </a:schemeClr>
          </a:solidFill>
          <a:ln w="0">
            <a:noFill/>
          </a:ln>
        </p:spPr>
        <p:txBody>
          <a:bodyPr wrap="square" anchor="b">
            <a:noAutofit/>
          </a:bodyPr>
          <a:lstStyle>
            <a:lvl1pPr marL="0" indent="0" algn="ctr">
              <a:buNone/>
              <a:defRPr sz="1000" b="1">
                <a:solidFill>
                  <a:schemeClr val="bg1"/>
                </a:solidFill>
              </a:defRPr>
            </a:lvl1pPr>
          </a:lstStyle>
          <a:p>
            <a:r>
              <a:rPr lang="en-US"/>
              <a:t>Click icon to add picture</a:t>
            </a:r>
            <a:endParaRPr lang="en-US" dirty="0"/>
          </a:p>
        </p:txBody>
      </p:sp>
      <p:sp>
        <p:nvSpPr>
          <p:cNvPr id="6" name="Rectangle 5">
            <a:extLst>
              <a:ext uri="{FF2B5EF4-FFF2-40B4-BE49-F238E27FC236}">
                <a16:creationId xmlns:a16="http://schemas.microsoft.com/office/drawing/2014/main" id="{B04E868C-DEA1-4454-46D8-AB7184D7205E}"/>
              </a:ext>
              <a:ext uri="{C183D7F6-B498-43B3-948B-1728B52AA6E4}">
                <adec:decorative xmlns:adec="http://schemas.microsoft.com/office/drawing/2017/decorative" val="1"/>
              </a:ext>
            </a:extLst>
          </p:cNvPr>
          <p:cNvSpPr/>
          <p:nvPr/>
        </p:nvSpPr>
        <p:spPr>
          <a:xfrm>
            <a:off x="2061933" y="2905505"/>
            <a:ext cx="438912" cy="4389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7" name="Text Placeholder 9">
            <a:extLst>
              <a:ext uri="{FF2B5EF4-FFF2-40B4-BE49-F238E27FC236}">
                <a16:creationId xmlns:a16="http://schemas.microsoft.com/office/drawing/2014/main" id="{BB73693A-CEC0-B604-5E5B-0D615F41062C}"/>
              </a:ext>
            </a:extLst>
          </p:cNvPr>
          <p:cNvSpPr>
            <a:spLocks noGrp="1"/>
          </p:cNvSpPr>
          <p:nvPr>
            <p:ph type="body" sz="quarter" idx="32" hasCustomPrompt="1"/>
          </p:nvPr>
        </p:nvSpPr>
        <p:spPr>
          <a:xfrm>
            <a:off x="2061551" y="2917888"/>
            <a:ext cx="472250" cy="595696"/>
          </a:xfrm>
        </p:spPr>
        <p:txBody>
          <a:bodyPr tIns="0" rIns="0">
            <a:noAutofit/>
          </a:bodyPr>
          <a:lstStyle>
            <a:lvl1pPr marL="0" indent="0" algn="r">
              <a:lnSpc>
                <a:spcPct val="75000"/>
              </a:lnSpc>
              <a:spcBef>
                <a:spcPts val="0"/>
              </a:spcBef>
              <a:buNone/>
              <a:defRPr sz="2000" b="1" cap="all" baseline="0">
                <a:ln w="31750">
                  <a:solidFill>
                    <a:schemeClr val="bg1"/>
                  </a:solidFill>
                </a:ln>
                <a:solidFill>
                  <a:schemeClr val="bg1"/>
                </a:solidFill>
              </a:defRPr>
            </a:lvl1pPr>
          </a:lstStyle>
          <a:p>
            <a:pPr lvl="0"/>
            <a:r>
              <a:rPr lang="en-US" dirty="0" err="1"/>
              <a:t>xxxx</a:t>
            </a:r>
            <a:endParaRPr lang="en-US" dirty="0"/>
          </a:p>
        </p:txBody>
      </p:sp>
      <p:sp>
        <p:nvSpPr>
          <p:cNvPr id="12" name="Picture Placeholder 11">
            <a:extLst>
              <a:ext uri="{FF2B5EF4-FFF2-40B4-BE49-F238E27FC236}">
                <a16:creationId xmlns:a16="http://schemas.microsoft.com/office/drawing/2014/main" id="{A19BA8EA-A8D5-6187-8BC5-C72EBB934A16}"/>
              </a:ext>
            </a:extLst>
          </p:cNvPr>
          <p:cNvSpPr>
            <a:spLocks noGrp="1"/>
          </p:cNvSpPr>
          <p:nvPr>
            <p:ph type="pic" sz="quarter" idx="19"/>
          </p:nvPr>
        </p:nvSpPr>
        <p:spPr>
          <a:xfrm>
            <a:off x="3228154" y="1725658"/>
            <a:ext cx="2284741" cy="2275966"/>
          </a:xfrm>
          <a:custGeom>
            <a:avLst/>
            <a:gdLst>
              <a:gd name="connsiteX0" fmla="*/ 680210 w 1871210"/>
              <a:gd name="connsiteY0" fmla="*/ 0 h 1871210"/>
              <a:gd name="connsiteX1" fmla="*/ 1871210 w 1871210"/>
              <a:gd name="connsiteY1" fmla="*/ 0 h 1871210"/>
              <a:gd name="connsiteX2" fmla="*/ 1871210 w 1871210"/>
              <a:gd name="connsiteY2" fmla="*/ 1871210 h 1871210"/>
              <a:gd name="connsiteX3" fmla="*/ 0 w 1871210"/>
              <a:gd name="connsiteY3" fmla="*/ 1871210 h 1871210"/>
              <a:gd name="connsiteX4" fmla="*/ 0 w 1871210"/>
              <a:gd name="connsiteY4" fmla="*/ 663088 h 1871210"/>
              <a:gd name="connsiteX5" fmla="*/ 680210 w 1871210"/>
              <a:gd name="connsiteY5" fmla="*/ 663088 h 1871210"/>
              <a:gd name="connsiteX0" fmla="*/ 680210 w 1871210"/>
              <a:gd name="connsiteY0" fmla="*/ 0 h 1871210"/>
              <a:gd name="connsiteX1" fmla="*/ 1871210 w 1871210"/>
              <a:gd name="connsiteY1" fmla="*/ 0 h 1871210"/>
              <a:gd name="connsiteX2" fmla="*/ 1871210 w 1871210"/>
              <a:gd name="connsiteY2" fmla="*/ 1871210 h 1871210"/>
              <a:gd name="connsiteX3" fmla="*/ 0 w 1871210"/>
              <a:gd name="connsiteY3" fmla="*/ 1871210 h 1871210"/>
              <a:gd name="connsiteX4" fmla="*/ 0 w 1871210"/>
              <a:gd name="connsiteY4" fmla="*/ 348976 h 1871210"/>
              <a:gd name="connsiteX5" fmla="*/ 680210 w 1871210"/>
              <a:gd name="connsiteY5" fmla="*/ 663088 h 1871210"/>
              <a:gd name="connsiteX6" fmla="*/ 680210 w 1871210"/>
              <a:gd name="connsiteY6" fmla="*/ 0 h 1871210"/>
              <a:gd name="connsiteX0" fmla="*/ 357124 w 1871210"/>
              <a:gd name="connsiteY0" fmla="*/ 0 h 1871210"/>
              <a:gd name="connsiteX1" fmla="*/ 1871210 w 1871210"/>
              <a:gd name="connsiteY1" fmla="*/ 0 h 1871210"/>
              <a:gd name="connsiteX2" fmla="*/ 1871210 w 1871210"/>
              <a:gd name="connsiteY2" fmla="*/ 1871210 h 1871210"/>
              <a:gd name="connsiteX3" fmla="*/ 0 w 1871210"/>
              <a:gd name="connsiteY3" fmla="*/ 1871210 h 1871210"/>
              <a:gd name="connsiteX4" fmla="*/ 0 w 1871210"/>
              <a:gd name="connsiteY4" fmla="*/ 348976 h 1871210"/>
              <a:gd name="connsiteX5" fmla="*/ 680210 w 1871210"/>
              <a:gd name="connsiteY5" fmla="*/ 663088 h 1871210"/>
              <a:gd name="connsiteX6" fmla="*/ 357124 w 1871210"/>
              <a:gd name="connsiteY6" fmla="*/ 0 h 1871210"/>
              <a:gd name="connsiteX0" fmla="*/ 357124 w 1871210"/>
              <a:gd name="connsiteY0" fmla="*/ 0 h 1871210"/>
              <a:gd name="connsiteX1" fmla="*/ 1871210 w 1871210"/>
              <a:gd name="connsiteY1" fmla="*/ 0 h 1871210"/>
              <a:gd name="connsiteX2" fmla="*/ 1871210 w 1871210"/>
              <a:gd name="connsiteY2" fmla="*/ 1871210 h 1871210"/>
              <a:gd name="connsiteX3" fmla="*/ 0 w 1871210"/>
              <a:gd name="connsiteY3" fmla="*/ 1871210 h 1871210"/>
              <a:gd name="connsiteX4" fmla="*/ 0 w 1871210"/>
              <a:gd name="connsiteY4" fmla="*/ 348976 h 1871210"/>
              <a:gd name="connsiteX5" fmla="*/ 370585 w 1871210"/>
              <a:gd name="connsiteY5" fmla="*/ 366926 h 1871210"/>
              <a:gd name="connsiteX6" fmla="*/ 357124 w 1871210"/>
              <a:gd name="connsiteY6" fmla="*/ 0 h 1871210"/>
              <a:gd name="connsiteX0" fmla="*/ 357124 w 1871210"/>
              <a:gd name="connsiteY0" fmla="*/ 0 h 1871210"/>
              <a:gd name="connsiteX1" fmla="*/ 1871210 w 1871210"/>
              <a:gd name="connsiteY1" fmla="*/ 0 h 1871210"/>
              <a:gd name="connsiteX2" fmla="*/ 1871210 w 1871210"/>
              <a:gd name="connsiteY2" fmla="*/ 1871210 h 1871210"/>
              <a:gd name="connsiteX3" fmla="*/ 0 w 1871210"/>
              <a:gd name="connsiteY3" fmla="*/ 1871210 h 1871210"/>
              <a:gd name="connsiteX4" fmla="*/ 0 w 1871210"/>
              <a:gd name="connsiteY4" fmla="*/ 348976 h 1871210"/>
              <a:gd name="connsiteX5" fmla="*/ 363106 w 1871210"/>
              <a:gd name="connsiteY5" fmla="*/ 361317 h 1871210"/>
              <a:gd name="connsiteX6" fmla="*/ 357124 w 1871210"/>
              <a:gd name="connsiteY6" fmla="*/ 0 h 1871210"/>
              <a:gd name="connsiteX0" fmla="*/ 360863 w 1874949"/>
              <a:gd name="connsiteY0" fmla="*/ 0 h 1871210"/>
              <a:gd name="connsiteX1" fmla="*/ 1874949 w 1874949"/>
              <a:gd name="connsiteY1" fmla="*/ 0 h 1871210"/>
              <a:gd name="connsiteX2" fmla="*/ 1874949 w 1874949"/>
              <a:gd name="connsiteY2" fmla="*/ 1871210 h 1871210"/>
              <a:gd name="connsiteX3" fmla="*/ 3739 w 1874949"/>
              <a:gd name="connsiteY3" fmla="*/ 1871210 h 1871210"/>
              <a:gd name="connsiteX4" fmla="*/ 0 w 1874949"/>
              <a:gd name="connsiteY4" fmla="*/ 360195 h 1871210"/>
              <a:gd name="connsiteX5" fmla="*/ 366845 w 1874949"/>
              <a:gd name="connsiteY5" fmla="*/ 361317 h 1871210"/>
              <a:gd name="connsiteX6" fmla="*/ 360863 w 1874949"/>
              <a:gd name="connsiteY6" fmla="*/ 0 h 1871210"/>
              <a:gd name="connsiteX0" fmla="*/ 366472 w 1874949"/>
              <a:gd name="connsiteY0" fmla="*/ 0 h 1871210"/>
              <a:gd name="connsiteX1" fmla="*/ 1874949 w 1874949"/>
              <a:gd name="connsiteY1" fmla="*/ 0 h 1871210"/>
              <a:gd name="connsiteX2" fmla="*/ 1874949 w 1874949"/>
              <a:gd name="connsiteY2" fmla="*/ 1871210 h 1871210"/>
              <a:gd name="connsiteX3" fmla="*/ 3739 w 1874949"/>
              <a:gd name="connsiteY3" fmla="*/ 1871210 h 1871210"/>
              <a:gd name="connsiteX4" fmla="*/ 0 w 1874949"/>
              <a:gd name="connsiteY4" fmla="*/ 360195 h 1871210"/>
              <a:gd name="connsiteX5" fmla="*/ 366845 w 1874949"/>
              <a:gd name="connsiteY5" fmla="*/ 361317 h 1871210"/>
              <a:gd name="connsiteX6" fmla="*/ 366472 w 1874949"/>
              <a:gd name="connsiteY6" fmla="*/ 0 h 1871210"/>
              <a:gd name="connsiteX0" fmla="*/ 366472 w 1874949"/>
              <a:gd name="connsiteY0" fmla="*/ 0 h 1871210"/>
              <a:gd name="connsiteX1" fmla="*/ 1874949 w 1874949"/>
              <a:gd name="connsiteY1" fmla="*/ 0 h 1871210"/>
              <a:gd name="connsiteX2" fmla="*/ 1874949 w 1874949"/>
              <a:gd name="connsiteY2" fmla="*/ 1871210 h 1871210"/>
              <a:gd name="connsiteX3" fmla="*/ 1413641 w 1874949"/>
              <a:gd name="connsiteY3" fmla="*/ 1868980 h 1871210"/>
              <a:gd name="connsiteX4" fmla="*/ 3739 w 1874949"/>
              <a:gd name="connsiteY4" fmla="*/ 1871210 h 1871210"/>
              <a:gd name="connsiteX5" fmla="*/ 0 w 1874949"/>
              <a:gd name="connsiteY5" fmla="*/ 360195 h 1871210"/>
              <a:gd name="connsiteX6" fmla="*/ 366845 w 1874949"/>
              <a:gd name="connsiteY6" fmla="*/ 361317 h 1871210"/>
              <a:gd name="connsiteX7" fmla="*/ 366472 w 1874949"/>
              <a:gd name="connsiteY7" fmla="*/ 0 h 1871210"/>
              <a:gd name="connsiteX0" fmla="*/ 366472 w 1874949"/>
              <a:gd name="connsiteY0" fmla="*/ 0 h 1871210"/>
              <a:gd name="connsiteX1" fmla="*/ 1874949 w 1874949"/>
              <a:gd name="connsiteY1" fmla="*/ 0 h 1871210"/>
              <a:gd name="connsiteX2" fmla="*/ 1873591 w 1874949"/>
              <a:gd name="connsiteY2" fmla="*/ 939732 h 1871210"/>
              <a:gd name="connsiteX3" fmla="*/ 1874949 w 1874949"/>
              <a:gd name="connsiteY3" fmla="*/ 1871210 h 1871210"/>
              <a:gd name="connsiteX4" fmla="*/ 1413641 w 1874949"/>
              <a:gd name="connsiteY4" fmla="*/ 1868980 h 1871210"/>
              <a:gd name="connsiteX5" fmla="*/ 3739 w 1874949"/>
              <a:gd name="connsiteY5" fmla="*/ 1871210 h 1871210"/>
              <a:gd name="connsiteX6" fmla="*/ 0 w 1874949"/>
              <a:gd name="connsiteY6" fmla="*/ 360195 h 1871210"/>
              <a:gd name="connsiteX7" fmla="*/ 366845 w 1874949"/>
              <a:gd name="connsiteY7" fmla="*/ 361317 h 1871210"/>
              <a:gd name="connsiteX8" fmla="*/ 366472 w 1874949"/>
              <a:gd name="connsiteY8" fmla="*/ 0 h 1871210"/>
              <a:gd name="connsiteX0" fmla="*/ 366472 w 1874949"/>
              <a:gd name="connsiteY0" fmla="*/ 0 h 1871210"/>
              <a:gd name="connsiteX1" fmla="*/ 1874949 w 1874949"/>
              <a:gd name="connsiteY1" fmla="*/ 0 h 1871210"/>
              <a:gd name="connsiteX2" fmla="*/ 1873591 w 1874949"/>
              <a:gd name="connsiteY2" fmla="*/ 939732 h 1871210"/>
              <a:gd name="connsiteX3" fmla="*/ 1874949 w 1874949"/>
              <a:gd name="connsiteY3" fmla="*/ 1871210 h 1871210"/>
              <a:gd name="connsiteX4" fmla="*/ 1413641 w 1874949"/>
              <a:gd name="connsiteY4" fmla="*/ 1870850 h 1871210"/>
              <a:gd name="connsiteX5" fmla="*/ 3739 w 1874949"/>
              <a:gd name="connsiteY5" fmla="*/ 1871210 h 1871210"/>
              <a:gd name="connsiteX6" fmla="*/ 0 w 1874949"/>
              <a:gd name="connsiteY6" fmla="*/ 360195 h 1871210"/>
              <a:gd name="connsiteX7" fmla="*/ 366845 w 1874949"/>
              <a:gd name="connsiteY7" fmla="*/ 361317 h 1871210"/>
              <a:gd name="connsiteX8" fmla="*/ 366472 w 1874949"/>
              <a:gd name="connsiteY8" fmla="*/ 0 h 1871210"/>
              <a:gd name="connsiteX0" fmla="*/ 366472 w 1874949"/>
              <a:gd name="connsiteY0" fmla="*/ 0 h 1871210"/>
              <a:gd name="connsiteX1" fmla="*/ 1874949 w 1874949"/>
              <a:gd name="connsiteY1" fmla="*/ 0 h 1871210"/>
              <a:gd name="connsiteX2" fmla="*/ 1873591 w 1874949"/>
              <a:gd name="connsiteY2" fmla="*/ 939732 h 1871210"/>
              <a:gd name="connsiteX3" fmla="*/ 1416869 w 1874949"/>
              <a:gd name="connsiteY3" fmla="*/ 936353 h 1871210"/>
              <a:gd name="connsiteX4" fmla="*/ 1413641 w 1874949"/>
              <a:gd name="connsiteY4" fmla="*/ 1870850 h 1871210"/>
              <a:gd name="connsiteX5" fmla="*/ 3739 w 1874949"/>
              <a:gd name="connsiteY5" fmla="*/ 1871210 h 1871210"/>
              <a:gd name="connsiteX6" fmla="*/ 0 w 1874949"/>
              <a:gd name="connsiteY6" fmla="*/ 360195 h 1871210"/>
              <a:gd name="connsiteX7" fmla="*/ 366845 w 1874949"/>
              <a:gd name="connsiteY7" fmla="*/ 361317 h 1871210"/>
              <a:gd name="connsiteX8" fmla="*/ 366472 w 1874949"/>
              <a:gd name="connsiteY8" fmla="*/ 0 h 1871210"/>
              <a:gd name="connsiteX0" fmla="*/ 366472 w 1874949"/>
              <a:gd name="connsiteY0" fmla="*/ 0 h 1871210"/>
              <a:gd name="connsiteX1" fmla="*/ 1874949 w 1874949"/>
              <a:gd name="connsiteY1" fmla="*/ 0 h 1871210"/>
              <a:gd name="connsiteX2" fmla="*/ 1873591 w 1874949"/>
              <a:gd name="connsiteY2" fmla="*/ 939732 h 1871210"/>
              <a:gd name="connsiteX3" fmla="*/ 1416869 w 1874949"/>
              <a:gd name="connsiteY3" fmla="*/ 936353 h 1871210"/>
              <a:gd name="connsiteX4" fmla="*/ 1413641 w 1874949"/>
              <a:gd name="connsiteY4" fmla="*/ 1870850 h 1871210"/>
              <a:gd name="connsiteX5" fmla="*/ 3739 w 1874949"/>
              <a:gd name="connsiteY5" fmla="*/ 1871210 h 1871210"/>
              <a:gd name="connsiteX6" fmla="*/ 0 w 1874949"/>
              <a:gd name="connsiteY6" fmla="*/ 360195 h 1871210"/>
              <a:gd name="connsiteX7" fmla="*/ 366845 w 1874949"/>
              <a:gd name="connsiteY7" fmla="*/ 361317 h 1871210"/>
              <a:gd name="connsiteX8" fmla="*/ 366472 w 1874949"/>
              <a:gd name="connsiteY8" fmla="*/ 0 h 1871210"/>
              <a:gd name="connsiteX0" fmla="*/ 366472 w 1874949"/>
              <a:gd name="connsiteY0" fmla="*/ 0 h 1871210"/>
              <a:gd name="connsiteX1" fmla="*/ 1874949 w 1874949"/>
              <a:gd name="connsiteY1" fmla="*/ 0 h 1871210"/>
              <a:gd name="connsiteX2" fmla="*/ 1873591 w 1874949"/>
              <a:gd name="connsiteY2" fmla="*/ 939732 h 1871210"/>
              <a:gd name="connsiteX3" fmla="*/ 1416869 w 1874949"/>
              <a:gd name="connsiteY3" fmla="*/ 936353 h 1871210"/>
              <a:gd name="connsiteX4" fmla="*/ 1413641 w 1874949"/>
              <a:gd name="connsiteY4" fmla="*/ 1870850 h 1871210"/>
              <a:gd name="connsiteX5" fmla="*/ 3739 w 1874949"/>
              <a:gd name="connsiteY5" fmla="*/ 1871210 h 1871210"/>
              <a:gd name="connsiteX6" fmla="*/ 0 w 1874949"/>
              <a:gd name="connsiteY6" fmla="*/ 360195 h 1871210"/>
              <a:gd name="connsiteX7" fmla="*/ 366845 w 1874949"/>
              <a:gd name="connsiteY7" fmla="*/ 361317 h 1871210"/>
              <a:gd name="connsiteX8" fmla="*/ 366472 w 1874949"/>
              <a:gd name="connsiteY8" fmla="*/ 0 h 1871210"/>
              <a:gd name="connsiteX0" fmla="*/ 366472 w 1874949"/>
              <a:gd name="connsiteY0" fmla="*/ 0 h 1871210"/>
              <a:gd name="connsiteX1" fmla="*/ 1874949 w 1874949"/>
              <a:gd name="connsiteY1" fmla="*/ 0 h 1871210"/>
              <a:gd name="connsiteX2" fmla="*/ 1873591 w 1874949"/>
              <a:gd name="connsiteY2" fmla="*/ 939732 h 1871210"/>
              <a:gd name="connsiteX3" fmla="*/ 1416869 w 1874949"/>
              <a:gd name="connsiteY3" fmla="*/ 936353 h 1871210"/>
              <a:gd name="connsiteX4" fmla="*/ 1413641 w 1874949"/>
              <a:gd name="connsiteY4" fmla="*/ 1870850 h 1871210"/>
              <a:gd name="connsiteX5" fmla="*/ 3739 w 1874949"/>
              <a:gd name="connsiteY5" fmla="*/ 1871210 h 1871210"/>
              <a:gd name="connsiteX6" fmla="*/ 0 w 1874949"/>
              <a:gd name="connsiteY6" fmla="*/ 360195 h 1871210"/>
              <a:gd name="connsiteX7" fmla="*/ 366845 w 1874949"/>
              <a:gd name="connsiteY7" fmla="*/ 361317 h 1871210"/>
              <a:gd name="connsiteX8" fmla="*/ 366472 w 1874949"/>
              <a:gd name="connsiteY8" fmla="*/ 0 h 1871210"/>
              <a:gd name="connsiteX0" fmla="*/ 366472 w 1874949"/>
              <a:gd name="connsiteY0" fmla="*/ 0 h 1871210"/>
              <a:gd name="connsiteX1" fmla="*/ 1874949 w 1874949"/>
              <a:gd name="connsiteY1" fmla="*/ 0 h 1871210"/>
              <a:gd name="connsiteX2" fmla="*/ 1873591 w 1874949"/>
              <a:gd name="connsiteY2" fmla="*/ 939732 h 1871210"/>
              <a:gd name="connsiteX3" fmla="*/ 1416869 w 1874949"/>
              <a:gd name="connsiteY3" fmla="*/ 936353 h 1871210"/>
              <a:gd name="connsiteX4" fmla="*/ 1413641 w 1874949"/>
              <a:gd name="connsiteY4" fmla="*/ 1870850 h 1871210"/>
              <a:gd name="connsiteX5" fmla="*/ 3739 w 1874949"/>
              <a:gd name="connsiteY5" fmla="*/ 1871210 h 1871210"/>
              <a:gd name="connsiteX6" fmla="*/ 0 w 1874949"/>
              <a:gd name="connsiteY6" fmla="*/ 360195 h 1871210"/>
              <a:gd name="connsiteX7" fmla="*/ 366845 w 1874949"/>
              <a:gd name="connsiteY7" fmla="*/ 361317 h 1871210"/>
              <a:gd name="connsiteX8" fmla="*/ 366472 w 1874949"/>
              <a:gd name="connsiteY8" fmla="*/ 0 h 1871210"/>
              <a:gd name="connsiteX0" fmla="*/ 366472 w 1875190"/>
              <a:gd name="connsiteY0" fmla="*/ 0 h 1871210"/>
              <a:gd name="connsiteX1" fmla="*/ 1874949 w 1875190"/>
              <a:gd name="connsiteY1" fmla="*/ 0 h 1871210"/>
              <a:gd name="connsiteX2" fmla="*/ 1873591 w 1875190"/>
              <a:gd name="connsiteY2" fmla="*/ 939732 h 1871210"/>
              <a:gd name="connsiteX3" fmla="*/ 1875190 w 1875190"/>
              <a:gd name="connsiteY3" fmla="*/ 1847526 h 1871210"/>
              <a:gd name="connsiteX4" fmla="*/ 1413641 w 1875190"/>
              <a:gd name="connsiteY4" fmla="*/ 1870850 h 1871210"/>
              <a:gd name="connsiteX5" fmla="*/ 3739 w 1875190"/>
              <a:gd name="connsiteY5" fmla="*/ 1871210 h 1871210"/>
              <a:gd name="connsiteX6" fmla="*/ 0 w 1875190"/>
              <a:gd name="connsiteY6" fmla="*/ 360195 h 1871210"/>
              <a:gd name="connsiteX7" fmla="*/ 366845 w 1875190"/>
              <a:gd name="connsiteY7" fmla="*/ 361317 h 1871210"/>
              <a:gd name="connsiteX8" fmla="*/ 366472 w 1875190"/>
              <a:gd name="connsiteY8" fmla="*/ 0 h 1871210"/>
              <a:gd name="connsiteX0" fmla="*/ 366472 w 1874949"/>
              <a:gd name="connsiteY0" fmla="*/ 0 h 1872605"/>
              <a:gd name="connsiteX1" fmla="*/ 1874949 w 1874949"/>
              <a:gd name="connsiteY1" fmla="*/ 0 h 1872605"/>
              <a:gd name="connsiteX2" fmla="*/ 1873591 w 1874949"/>
              <a:gd name="connsiteY2" fmla="*/ 939732 h 1872605"/>
              <a:gd name="connsiteX3" fmla="*/ 1866857 w 1874949"/>
              <a:gd name="connsiteY3" fmla="*/ 1872605 h 1872605"/>
              <a:gd name="connsiteX4" fmla="*/ 1413641 w 1874949"/>
              <a:gd name="connsiteY4" fmla="*/ 1870850 h 1872605"/>
              <a:gd name="connsiteX5" fmla="*/ 3739 w 1874949"/>
              <a:gd name="connsiteY5" fmla="*/ 1871210 h 1872605"/>
              <a:gd name="connsiteX6" fmla="*/ 0 w 1874949"/>
              <a:gd name="connsiteY6" fmla="*/ 360195 h 1872605"/>
              <a:gd name="connsiteX7" fmla="*/ 366845 w 1874949"/>
              <a:gd name="connsiteY7" fmla="*/ 361317 h 1872605"/>
              <a:gd name="connsiteX8" fmla="*/ 366472 w 1874949"/>
              <a:gd name="connsiteY8" fmla="*/ 0 h 1872605"/>
              <a:gd name="connsiteX0" fmla="*/ 366472 w 1874949"/>
              <a:gd name="connsiteY0" fmla="*/ 0 h 1872605"/>
              <a:gd name="connsiteX1" fmla="*/ 974084 w 1874949"/>
              <a:gd name="connsiteY1" fmla="*/ 224 h 1872605"/>
              <a:gd name="connsiteX2" fmla="*/ 1874949 w 1874949"/>
              <a:gd name="connsiteY2" fmla="*/ 0 h 1872605"/>
              <a:gd name="connsiteX3" fmla="*/ 1873591 w 1874949"/>
              <a:gd name="connsiteY3" fmla="*/ 939732 h 1872605"/>
              <a:gd name="connsiteX4" fmla="*/ 1866857 w 1874949"/>
              <a:gd name="connsiteY4" fmla="*/ 1872605 h 1872605"/>
              <a:gd name="connsiteX5" fmla="*/ 1413641 w 1874949"/>
              <a:gd name="connsiteY5" fmla="*/ 1870850 h 1872605"/>
              <a:gd name="connsiteX6" fmla="*/ 3739 w 1874949"/>
              <a:gd name="connsiteY6" fmla="*/ 1871210 h 1872605"/>
              <a:gd name="connsiteX7" fmla="*/ 0 w 1874949"/>
              <a:gd name="connsiteY7" fmla="*/ 360195 h 1872605"/>
              <a:gd name="connsiteX8" fmla="*/ 366845 w 1874949"/>
              <a:gd name="connsiteY8" fmla="*/ 361317 h 1872605"/>
              <a:gd name="connsiteX9" fmla="*/ 366472 w 1874949"/>
              <a:gd name="connsiteY9" fmla="*/ 0 h 1872605"/>
              <a:gd name="connsiteX0" fmla="*/ 366472 w 1941033"/>
              <a:gd name="connsiteY0" fmla="*/ 0 h 1872605"/>
              <a:gd name="connsiteX1" fmla="*/ 974084 w 1941033"/>
              <a:gd name="connsiteY1" fmla="*/ 224 h 1872605"/>
              <a:gd name="connsiteX2" fmla="*/ 1874949 w 1941033"/>
              <a:gd name="connsiteY2" fmla="*/ 0 h 1872605"/>
              <a:gd name="connsiteX3" fmla="*/ 1872497 w 1941033"/>
              <a:gd name="connsiteY3" fmla="*/ 340346 h 1872605"/>
              <a:gd name="connsiteX4" fmla="*/ 1873591 w 1941033"/>
              <a:gd name="connsiteY4" fmla="*/ 939732 h 1872605"/>
              <a:gd name="connsiteX5" fmla="*/ 1866857 w 1941033"/>
              <a:gd name="connsiteY5" fmla="*/ 1872605 h 1872605"/>
              <a:gd name="connsiteX6" fmla="*/ 1413641 w 1941033"/>
              <a:gd name="connsiteY6" fmla="*/ 1870850 h 1872605"/>
              <a:gd name="connsiteX7" fmla="*/ 3739 w 1941033"/>
              <a:gd name="connsiteY7" fmla="*/ 1871210 h 1872605"/>
              <a:gd name="connsiteX8" fmla="*/ 0 w 1941033"/>
              <a:gd name="connsiteY8" fmla="*/ 360195 h 1872605"/>
              <a:gd name="connsiteX9" fmla="*/ 366845 w 1941033"/>
              <a:gd name="connsiteY9" fmla="*/ 361317 h 1872605"/>
              <a:gd name="connsiteX10" fmla="*/ 366472 w 1941033"/>
              <a:gd name="connsiteY10" fmla="*/ 0 h 1872605"/>
              <a:gd name="connsiteX0" fmla="*/ 366472 w 1873916"/>
              <a:gd name="connsiteY0" fmla="*/ 0 h 1872605"/>
              <a:gd name="connsiteX1" fmla="*/ 974084 w 1873916"/>
              <a:gd name="connsiteY1" fmla="*/ 224 h 1872605"/>
              <a:gd name="connsiteX2" fmla="*/ 978098 w 1873916"/>
              <a:gd name="connsiteY2" fmla="*/ 296236 h 1872605"/>
              <a:gd name="connsiteX3" fmla="*/ 1872497 w 1873916"/>
              <a:gd name="connsiteY3" fmla="*/ 340346 h 1872605"/>
              <a:gd name="connsiteX4" fmla="*/ 1873591 w 1873916"/>
              <a:gd name="connsiteY4" fmla="*/ 939732 h 1872605"/>
              <a:gd name="connsiteX5" fmla="*/ 1866857 w 1873916"/>
              <a:gd name="connsiteY5" fmla="*/ 1872605 h 1872605"/>
              <a:gd name="connsiteX6" fmla="*/ 1413641 w 1873916"/>
              <a:gd name="connsiteY6" fmla="*/ 1870850 h 1872605"/>
              <a:gd name="connsiteX7" fmla="*/ 3739 w 1873916"/>
              <a:gd name="connsiteY7" fmla="*/ 1871210 h 1872605"/>
              <a:gd name="connsiteX8" fmla="*/ 0 w 1873916"/>
              <a:gd name="connsiteY8" fmla="*/ 360195 h 1872605"/>
              <a:gd name="connsiteX9" fmla="*/ 366845 w 1873916"/>
              <a:gd name="connsiteY9" fmla="*/ 361317 h 1872605"/>
              <a:gd name="connsiteX10" fmla="*/ 366472 w 1873916"/>
              <a:gd name="connsiteY10" fmla="*/ 0 h 1872605"/>
              <a:gd name="connsiteX0" fmla="*/ 366472 w 1873916"/>
              <a:gd name="connsiteY0" fmla="*/ 0 h 1872605"/>
              <a:gd name="connsiteX1" fmla="*/ 974084 w 1873916"/>
              <a:gd name="connsiteY1" fmla="*/ 224 h 1872605"/>
              <a:gd name="connsiteX2" fmla="*/ 978098 w 1873916"/>
              <a:gd name="connsiteY2" fmla="*/ 338556 h 1872605"/>
              <a:gd name="connsiteX3" fmla="*/ 1872497 w 1873916"/>
              <a:gd name="connsiteY3" fmla="*/ 340346 h 1872605"/>
              <a:gd name="connsiteX4" fmla="*/ 1873591 w 1873916"/>
              <a:gd name="connsiteY4" fmla="*/ 939732 h 1872605"/>
              <a:gd name="connsiteX5" fmla="*/ 1866857 w 1873916"/>
              <a:gd name="connsiteY5" fmla="*/ 1872605 h 1872605"/>
              <a:gd name="connsiteX6" fmla="*/ 1413641 w 1873916"/>
              <a:gd name="connsiteY6" fmla="*/ 1870850 h 1872605"/>
              <a:gd name="connsiteX7" fmla="*/ 3739 w 1873916"/>
              <a:gd name="connsiteY7" fmla="*/ 1871210 h 1872605"/>
              <a:gd name="connsiteX8" fmla="*/ 0 w 1873916"/>
              <a:gd name="connsiteY8" fmla="*/ 360195 h 1872605"/>
              <a:gd name="connsiteX9" fmla="*/ 366845 w 1873916"/>
              <a:gd name="connsiteY9" fmla="*/ 361317 h 1872605"/>
              <a:gd name="connsiteX10" fmla="*/ 366472 w 1873916"/>
              <a:gd name="connsiteY10" fmla="*/ 0 h 1872605"/>
              <a:gd name="connsiteX0" fmla="*/ 366472 w 1873916"/>
              <a:gd name="connsiteY0" fmla="*/ 0 h 1872605"/>
              <a:gd name="connsiteX1" fmla="*/ 974084 w 1873916"/>
              <a:gd name="connsiteY1" fmla="*/ 224 h 1872605"/>
              <a:gd name="connsiteX2" fmla="*/ 976536 w 1873916"/>
              <a:gd name="connsiteY2" fmla="*/ 407521 h 1872605"/>
              <a:gd name="connsiteX3" fmla="*/ 1872497 w 1873916"/>
              <a:gd name="connsiteY3" fmla="*/ 340346 h 1872605"/>
              <a:gd name="connsiteX4" fmla="*/ 1873591 w 1873916"/>
              <a:gd name="connsiteY4" fmla="*/ 939732 h 1872605"/>
              <a:gd name="connsiteX5" fmla="*/ 1866857 w 1873916"/>
              <a:gd name="connsiteY5" fmla="*/ 1872605 h 1872605"/>
              <a:gd name="connsiteX6" fmla="*/ 1413641 w 1873916"/>
              <a:gd name="connsiteY6" fmla="*/ 1870850 h 1872605"/>
              <a:gd name="connsiteX7" fmla="*/ 3739 w 1873916"/>
              <a:gd name="connsiteY7" fmla="*/ 1871210 h 1872605"/>
              <a:gd name="connsiteX8" fmla="*/ 0 w 1873916"/>
              <a:gd name="connsiteY8" fmla="*/ 360195 h 1872605"/>
              <a:gd name="connsiteX9" fmla="*/ 366845 w 1873916"/>
              <a:gd name="connsiteY9" fmla="*/ 361317 h 1872605"/>
              <a:gd name="connsiteX10" fmla="*/ 366472 w 1873916"/>
              <a:gd name="connsiteY10" fmla="*/ 0 h 1872605"/>
              <a:gd name="connsiteX0" fmla="*/ 366472 w 1873916"/>
              <a:gd name="connsiteY0" fmla="*/ 0 h 1872605"/>
              <a:gd name="connsiteX1" fmla="*/ 974084 w 1873916"/>
              <a:gd name="connsiteY1" fmla="*/ 224 h 1872605"/>
              <a:gd name="connsiteX2" fmla="*/ 973411 w 1873916"/>
              <a:gd name="connsiteY2" fmla="*/ 456110 h 1872605"/>
              <a:gd name="connsiteX3" fmla="*/ 1872497 w 1873916"/>
              <a:gd name="connsiteY3" fmla="*/ 340346 h 1872605"/>
              <a:gd name="connsiteX4" fmla="*/ 1873591 w 1873916"/>
              <a:gd name="connsiteY4" fmla="*/ 939732 h 1872605"/>
              <a:gd name="connsiteX5" fmla="*/ 1866857 w 1873916"/>
              <a:gd name="connsiteY5" fmla="*/ 1872605 h 1872605"/>
              <a:gd name="connsiteX6" fmla="*/ 1413641 w 1873916"/>
              <a:gd name="connsiteY6" fmla="*/ 1870850 h 1872605"/>
              <a:gd name="connsiteX7" fmla="*/ 3739 w 1873916"/>
              <a:gd name="connsiteY7" fmla="*/ 1871210 h 1872605"/>
              <a:gd name="connsiteX8" fmla="*/ 0 w 1873916"/>
              <a:gd name="connsiteY8" fmla="*/ 360195 h 1872605"/>
              <a:gd name="connsiteX9" fmla="*/ 366845 w 1873916"/>
              <a:gd name="connsiteY9" fmla="*/ 361317 h 1872605"/>
              <a:gd name="connsiteX10" fmla="*/ 366472 w 1873916"/>
              <a:gd name="connsiteY10" fmla="*/ 0 h 1872605"/>
              <a:gd name="connsiteX0" fmla="*/ 366472 w 1873916"/>
              <a:gd name="connsiteY0" fmla="*/ 0 h 1872605"/>
              <a:gd name="connsiteX1" fmla="*/ 974084 w 1873916"/>
              <a:gd name="connsiteY1" fmla="*/ 224 h 1872605"/>
              <a:gd name="connsiteX2" fmla="*/ 971848 w 1873916"/>
              <a:gd name="connsiteY2" fmla="*/ 503132 h 1872605"/>
              <a:gd name="connsiteX3" fmla="*/ 1872497 w 1873916"/>
              <a:gd name="connsiteY3" fmla="*/ 340346 h 1872605"/>
              <a:gd name="connsiteX4" fmla="*/ 1873591 w 1873916"/>
              <a:gd name="connsiteY4" fmla="*/ 939732 h 1872605"/>
              <a:gd name="connsiteX5" fmla="*/ 1866857 w 1873916"/>
              <a:gd name="connsiteY5" fmla="*/ 1872605 h 1872605"/>
              <a:gd name="connsiteX6" fmla="*/ 1413641 w 1873916"/>
              <a:gd name="connsiteY6" fmla="*/ 1870850 h 1872605"/>
              <a:gd name="connsiteX7" fmla="*/ 3739 w 1873916"/>
              <a:gd name="connsiteY7" fmla="*/ 1871210 h 1872605"/>
              <a:gd name="connsiteX8" fmla="*/ 0 w 1873916"/>
              <a:gd name="connsiteY8" fmla="*/ 360195 h 1872605"/>
              <a:gd name="connsiteX9" fmla="*/ 366845 w 1873916"/>
              <a:gd name="connsiteY9" fmla="*/ 361317 h 1872605"/>
              <a:gd name="connsiteX10" fmla="*/ 366472 w 1873916"/>
              <a:gd name="connsiteY10" fmla="*/ 0 h 1872605"/>
              <a:gd name="connsiteX0" fmla="*/ 366472 w 1873916"/>
              <a:gd name="connsiteY0" fmla="*/ 0 h 1872605"/>
              <a:gd name="connsiteX1" fmla="*/ 974084 w 1873916"/>
              <a:gd name="connsiteY1" fmla="*/ 224 h 1872605"/>
              <a:gd name="connsiteX2" fmla="*/ 968723 w 1873916"/>
              <a:gd name="connsiteY2" fmla="*/ 452976 h 1872605"/>
              <a:gd name="connsiteX3" fmla="*/ 1872497 w 1873916"/>
              <a:gd name="connsiteY3" fmla="*/ 340346 h 1872605"/>
              <a:gd name="connsiteX4" fmla="*/ 1873591 w 1873916"/>
              <a:gd name="connsiteY4" fmla="*/ 939732 h 1872605"/>
              <a:gd name="connsiteX5" fmla="*/ 1866857 w 1873916"/>
              <a:gd name="connsiteY5" fmla="*/ 1872605 h 1872605"/>
              <a:gd name="connsiteX6" fmla="*/ 1413641 w 1873916"/>
              <a:gd name="connsiteY6" fmla="*/ 1870850 h 1872605"/>
              <a:gd name="connsiteX7" fmla="*/ 3739 w 1873916"/>
              <a:gd name="connsiteY7" fmla="*/ 1871210 h 1872605"/>
              <a:gd name="connsiteX8" fmla="*/ 0 w 1873916"/>
              <a:gd name="connsiteY8" fmla="*/ 360195 h 1872605"/>
              <a:gd name="connsiteX9" fmla="*/ 366845 w 1873916"/>
              <a:gd name="connsiteY9" fmla="*/ 361317 h 1872605"/>
              <a:gd name="connsiteX10" fmla="*/ 366472 w 1873916"/>
              <a:gd name="connsiteY10" fmla="*/ 0 h 1872605"/>
              <a:gd name="connsiteX0" fmla="*/ 366472 w 1873916"/>
              <a:gd name="connsiteY0" fmla="*/ 0 h 1872605"/>
              <a:gd name="connsiteX1" fmla="*/ 974084 w 1873916"/>
              <a:gd name="connsiteY1" fmla="*/ 224 h 1872605"/>
              <a:gd name="connsiteX2" fmla="*/ 973411 w 1873916"/>
              <a:gd name="connsiteY2" fmla="*/ 452976 h 1872605"/>
              <a:gd name="connsiteX3" fmla="*/ 1872497 w 1873916"/>
              <a:gd name="connsiteY3" fmla="*/ 340346 h 1872605"/>
              <a:gd name="connsiteX4" fmla="*/ 1873591 w 1873916"/>
              <a:gd name="connsiteY4" fmla="*/ 939732 h 1872605"/>
              <a:gd name="connsiteX5" fmla="*/ 1866857 w 1873916"/>
              <a:gd name="connsiteY5" fmla="*/ 1872605 h 1872605"/>
              <a:gd name="connsiteX6" fmla="*/ 1413641 w 1873916"/>
              <a:gd name="connsiteY6" fmla="*/ 1870850 h 1872605"/>
              <a:gd name="connsiteX7" fmla="*/ 3739 w 1873916"/>
              <a:gd name="connsiteY7" fmla="*/ 1871210 h 1872605"/>
              <a:gd name="connsiteX8" fmla="*/ 0 w 1873916"/>
              <a:gd name="connsiteY8" fmla="*/ 360195 h 1872605"/>
              <a:gd name="connsiteX9" fmla="*/ 366845 w 1873916"/>
              <a:gd name="connsiteY9" fmla="*/ 361317 h 1872605"/>
              <a:gd name="connsiteX10" fmla="*/ 366472 w 1873916"/>
              <a:gd name="connsiteY10" fmla="*/ 0 h 1872605"/>
              <a:gd name="connsiteX0" fmla="*/ 366472 w 1873916"/>
              <a:gd name="connsiteY0" fmla="*/ 0 h 1872605"/>
              <a:gd name="connsiteX1" fmla="*/ 974084 w 1873916"/>
              <a:gd name="connsiteY1" fmla="*/ 224 h 1872605"/>
              <a:gd name="connsiteX2" fmla="*/ 976536 w 1873916"/>
              <a:gd name="connsiteY2" fmla="*/ 451409 h 1872605"/>
              <a:gd name="connsiteX3" fmla="*/ 1872497 w 1873916"/>
              <a:gd name="connsiteY3" fmla="*/ 340346 h 1872605"/>
              <a:gd name="connsiteX4" fmla="*/ 1873591 w 1873916"/>
              <a:gd name="connsiteY4" fmla="*/ 939732 h 1872605"/>
              <a:gd name="connsiteX5" fmla="*/ 1866857 w 1873916"/>
              <a:gd name="connsiteY5" fmla="*/ 1872605 h 1872605"/>
              <a:gd name="connsiteX6" fmla="*/ 1413641 w 1873916"/>
              <a:gd name="connsiteY6" fmla="*/ 1870850 h 1872605"/>
              <a:gd name="connsiteX7" fmla="*/ 3739 w 1873916"/>
              <a:gd name="connsiteY7" fmla="*/ 1871210 h 1872605"/>
              <a:gd name="connsiteX8" fmla="*/ 0 w 1873916"/>
              <a:gd name="connsiteY8" fmla="*/ 360195 h 1872605"/>
              <a:gd name="connsiteX9" fmla="*/ 366845 w 1873916"/>
              <a:gd name="connsiteY9" fmla="*/ 361317 h 1872605"/>
              <a:gd name="connsiteX10" fmla="*/ 366472 w 1873916"/>
              <a:gd name="connsiteY10" fmla="*/ 0 h 1872605"/>
              <a:gd name="connsiteX0" fmla="*/ 366472 w 1873916"/>
              <a:gd name="connsiteY0" fmla="*/ 0 h 1872605"/>
              <a:gd name="connsiteX1" fmla="*/ 974084 w 1873916"/>
              <a:gd name="connsiteY1" fmla="*/ 224 h 1872605"/>
              <a:gd name="connsiteX2" fmla="*/ 976536 w 1873916"/>
              <a:gd name="connsiteY2" fmla="*/ 451409 h 1872605"/>
              <a:gd name="connsiteX3" fmla="*/ 1872497 w 1873916"/>
              <a:gd name="connsiteY3" fmla="*/ 340346 h 1872605"/>
              <a:gd name="connsiteX4" fmla="*/ 1873591 w 1873916"/>
              <a:gd name="connsiteY4" fmla="*/ 939732 h 1872605"/>
              <a:gd name="connsiteX5" fmla="*/ 1866857 w 1873916"/>
              <a:gd name="connsiteY5" fmla="*/ 1872605 h 1872605"/>
              <a:gd name="connsiteX6" fmla="*/ 1413641 w 1873916"/>
              <a:gd name="connsiteY6" fmla="*/ 1870850 h 1872605"/>
              <a:gd name="connsiteX7" fmla="*/ 3739 w 1873916"/>
              <a:gd name="connsiteY7" fmla="*/ 1871210 h 1872605"/>
              <a:gd name="connsiteX8" fmla="*/ 0 w 1873916"/>
              <a:gd name="connsiteY8" fmla="*/ 360195 h 1872605"/>
              <a:gd name="connsiteX9" fmla="*/ 366845 w 1873916"/>
              <a:gd name="connsiteY9" fmla="*/ 361317 h 1872605"/>
              <a:gd name="connsiteX10" fmla="*/ 366472 w 1873916"/>
              <a:gd name="connsiteY10" fmla="*/ 0 h 1872605"/>
              <a:gd name="connsiteX0" fmla="*/ 366472 w 1873916"/>
              <a:gd name="connsiteY0" fmla="*/ 0 h 1872605"/>
              <a:gd name="connsiteX1" fmla="*/ 974084 w 1873916"/>
              <a:gd name="connsiteY1" fmla="*/ 224 h 1872605"/>
              <a:gd name="connsiteX2" fmla="*/ 974973 w 1873916"/>
              <a:gd name="connsiteY2" fmla="*/ 451409 h 1872605"/>
              <a:gd name="connsiteX3" fmla="*/ 1872497 w 1873916"/>
              <a:gd name="connsiteY3" fmla="*/ 340346 h 1872605"/>
              <a:gd name="connsiteX4" fmla="*/ 1873591 w 1873916"/>
              <a:gd name="connsiteY4" fmla="*/ 939732 h 1872605"/>
              <a:gd name="connsiteX5" fmla="*/ 1866857 w 1873916"/>
              <a:gd name="connsiteY5" fmla="*/ 1872605 h 1872605"/>
              <a:gd name="connsiteX6" fmla="*/ 1413641 w 1873916"/>
              <a:gd name="connsiteY6" fmla="*/ 1870850 h 1872605"/>
              <a:gd name="connsiteX7" fmla="*/ 3739 w 1873916"/>
              <a:gd name="connsiteY7" fmla="*/ 1871210 h 1872605"/>
              <a:gd name="connsiteX8" fmla="*/ 0 w 1873916"/>
              <a:gd name="connsiteY8" fmla="*/ 360195 h 1872605"/>
              <a:gd name="connsiteX9" fmla="*/ 366845 w 1873916"/>
              <a:gd name="connsiteY9" fmla="*/ 361317 h 1872605"/>
              <a:gd name="connsiteX10" fmla="*/ 366472 w 1873916"/>
              <a:gd name="connsiteY10" fmla="*/ 0 h 1872605"/>
              <a:gd name="connsiteX0" fmla="*/ 366472 w 1873916"/>
              <a:gd name="connsiteY0" fmla="*/ 0 h 1872605"/>
              <a:gd name="connsiteX1" fmla="*/ 974084 w 1873916"/>
              <a:gd name="connsiteY1" fmla="*/ 224 h 1872605"/>
              <a:gd name="connsiteX2" fmla="*/ 974973 w 1873916"/>
              <a:gd name="connsiteY2" fmla="*/ 451409 h 1872605"/>
              <a:gd name="connsiteX3" fmla="*/ 1872497 w 1873916"/>
              <a:gd name="connsiteY3" fmla="*/ 445361 h 1872605"/>
              <a:gd name="connsiteX4" fmla="*/ 1873591 w 1873916"/>
              <a:gd name="connsiteY4" fmla="*/ 939732 h 1872605"/>
              <a:gd name="connsiteX5" fmla="*/ 1866857 w 1873916"/>
              <a:gd name="connsiteY5" fmla="*/ 1872605 h 1872605"/>
              <a:gd name="connsiteX6" fmla="*/ 1413641 w 1873916"/>
              <a:gd name="connsiteY6" fmla="*/ 1870850 h 1872605"/>
              <a:gd name="connsiteX7" fmla="*/ 3739 w 1873916"/>
              <a:gd name="connsiteY7" fmla="*/ 1871210 h 1872605"/>
              <a:gd name="connsiteX8" fmla="*/ 0 w 1873916"/>
              <a:gd name="connsiteY8" fmla="*/ 360195 h 1872605"/>
              <a:gd name="connsiteX9" fmla="*/ 366845 w 1873916"/>
              <a:gd name="connsiteY9" fmla="*/ 361317 h 1872605"/>
              <a:gd name="connsiteX10" fmla="*/ 366472 w 1873916"/>
              <a:gd name="connsiteY10" fmla="*/ 0 h 1872605"/>
              <a:gd name="connsiteX0" fmla="*/ 366472 w 1873916"/>
              <a:gd name="connsiteY0" fmla="*/ 0 h 1872605"/>
              <a:gd name="connsiteX1" fmla="*/ 974084 w 1873916"/>
              <a:gd name="connsiteY1" fmla="*/ 224 h 1872605"/>
              <a:gd name="connsiteX2" fmla="*/ 974973 w 1873916"/>
              <a:gd name="connsiteY2" fmla="*/ 451409 h 1872605"/>
              <a:gd name="connsiteX3" fmla="*/ 1872497 w 1873916"/>
              <a:gd name="connsiteY3" fmla="*/ 445361 h 1872605"/>
              <a:gd name="connsiteX4" fmla="*/ 1873591 w 1873916"/>
              <a:gd name="connsiteY4" fmla="*/ 939732 h 1872605"/>
              <a:gd name="connsiteX5" fmla="*/ 1866857 w 1873916"/>
              <a:gd name="connsiteY5" fmla="*/ 1872605 h 1872605"/>
              <a:gd name="connsiteX6" fmla="*/ 1413641 w 1873916"/>
              <a:gd name="connsiteY6" fmla="*/ 1870850 h 1872605"/>
              <a:gd name="connsiteX7" fmla="*/ 3739 w 1873916"/>
              <a:gd name="connsiteY7" fmla="*/ 1871210 h 1872605"/>
              <a:gd name="connsiteX8" fmla="*/ 0 w 1873916"/>
              <a:gd name="connsiteY8" fmla="*/ 360195 h 1872605"/>
              <a:gd name="connsiteX9" fmla="*/ 366845 w 1873916"/>
              <a:gd name="connsiteY9" fmla="*/ 361317 h 1872605"/>
              <a:gd name="connsiteX10" fmla="*/ 366472 w 1873916"/>
              <a:gd name="connsiteY10" fmla="*/ 0 h 1872605"/>
              <a:gd name="connsiteX0" fmla="*/ 366472 w 1873916"/>
              <a:gd name="connsiteY0" fmla="*/ 0 h 1872605"/>
              <a:gd name="connsiteX1" fmla="*/ 974084 w 1873916"/>
              <a:gd name="connsiteY1" fmla="*/ 224 h 1872605"/>
              <a:gd name="connsiteX2" fmla="*/ 974973 w 1873916"/>
              <a:gd name="connsiteY2" fmla="*/ 451409 h 1872605"/>
              <a:gd name="connsiteX3" fmla="*/ 1872497 w 1873916"/>
              <a:gd name="connsiteY3" fmla="*/ 445361 h 1872605"/>
              <a:gd name="connsiteX4" fmla="*/ 1873591 w 1873916"/>
              <a:gd name="connsiteY4" fmla="*/ 939732 h 1872605"/>
              <a:gd name="connsiteX5" fmla="*/ 1866857 w 1873916"/>
              <a:gd name="connsiteY5" fmla="*/ 1872605 h 1872605"/>
              <a:gd name="connsiteX6" fmla="*/ 1413641 w 1873916"/>
              <a:gd name="connsiteY6" fmla="*/ 1870850 h 1872605"/>
              <a:gd name="connsiteX7" fmla="*/ 3739 w 1873916"/>
              <a:gd name="connsiteY7" fmla="*/ 1871210 h 1872605"/>
              <a:gd name="connsiteX8" fmla="*/ 0 w 1873916"/>
              <a:gd name="connsiteY8" fmla="*/ 360195 h 1872605"/>
              <a:gd name="connsiteX9" fmla="*/ 366845 w 1873916"/>
              <a:gd name="connsiteY9" fmla="*/ 361317 h 1872605"/>
              <a:gd name="connsiteX10" fmla="*/ 366472 w 1873916"/>
              <a:gd name="connsiteY10" fmla="*/ 0 h 1872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73916" h="1872605">
                <a:moveTo>
                  <a:pt x="366472" y="0"/>
                </a:moveTo>
                <a:lnTo>
                  <a:pt x="974084" y="224"/>
                </a:lnTo>
                <a:cubicBezTo>
                  <a:pt x="974901" y="135990"/>
                  <a:pt x="974156" y="315643"/>
                  <a:pt x="974973" y="451409"/>
                </a:cubicBezTo>
                <a:lnTo>
                  <a:pt x="1872497" y="445361"/>
                </a:lnTo>
                <a:cubicBezTo>
                  <a:pt x="1872271" y="601983"/>
                  <a:pt x="1874791" y="663457"/>
                  <a:pt x="1873591" y="939732"/>
                </a:cubicBezTo>
                <a:cubicBezTo>
                  <a:pt x="1871346" y="1250690"/>
                  <a:pt x="1869102" y="1561647"/>
                  <a:pt x="1866857" y="1872605"/>
                </a:cubicBezTo>
                <a:lnTo>
                  <a:pt x="1413641" y="1870850"/>
                </a:lnTo>
                <a:lnTo>
                  <a:pt x="3739" y="1871210"/>
                </a:lnTo>
                <a:cubicBezTo>
                  <a:pt x="2493" y="1367538"/>
                  <a:pt x="1246" y="863867"/>
                  <a:pt x="0" y="360195"/>
                </a:cubicBezTo>
                <a:lnTo>
                  <a:pt x="366845" y="361317"/>
                </a:lnTo>
                <a:cubicBezTo>
                  <a:pt x="366721" y="240878"/>
                  <a:pt x="366596" y="120439"/>
                  <a:pt x="366472" y="0"/>
                </a:cubicBezTo>
                <a:close/>
              </a:path>
            </a:pathLst>
          </a:custGeom>
          <a:solidFill>
            <a:schemeClr val="tx1">
              <a:lumMod val="50000"/>
              <a:lumOff val="50000"/>
            </a:schemeClr>
          </a:solidFill>
        </p:spPr>
        <p:txBody>
          <a:bodyPr wrap="square" anchor="b">
            <a:noAutofit/>
          </a:bodyPr>
          <a:lstStyle>
            <a:lvl1pPr marL="0" indent="0" algn="ctr">
              <a:buNone/>
              <a:defRPr sz="1000" b="1">
                <a:solidFill>
                  <a:schemeClr val="bg1"/>
                </a:solidFill>
              </a:defRPr>
            </a:lvl1pPr>
          </a:lstStyle>
          <a:p>
            <a:r>
              <a:rPr lang="en-US"/>
              <a:t>Click icon to add picture</a:t>
            </a:r>
            <a:endParaRPr lang="en-US" dirty="0"/>
          </a:p>
        </p:txBody>
      </p:sp>
      <p:sp>
        <p:nvSpPr>
          <p:cNvPr id="13" name="Rectangle 12">
            <a:extLst>
              <a:ext uri="{FF2B5EF4-FFF2-40B4-BE49-F238E27FC236}">
                <a16:creationId xmlns:a16="http://schemas.microsoft.com/office/drawing/2014/main" id="{876BD3B9-890A-C54F-D361-2D5070EF9D71}"/>
              </a:ext>
              <a:ext uri="{C183D7F6-B498-43B3-948B-1728B52AA6E4}">
                <adec:decorative xmlns:adec="http://schemas.microsoft.com/office/drawing/2017/decorative" val="1"/>
              </a:ext>
            </a:extLst>
          </p:cNvPr>
          <p:cNvSpPr/>
          <p:nvPr/>
        </p:nvSpPr>
        <p:spPr>
          <a:xfrm>
            <a:off x="3225800" y="1724924"/>
            <a:ext cx="457200"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14" name="Text Placeholder 9">
            <a:extLst>
              <a:ext uri="{FF2B5EF4-FFF2-40B4-BE49-F238E27FC236}">
                <a16:creationId xmlns:a16="http://schemas.microsoft.com/office/drawing/2014/main" id="{A633D8C6-B043-FBE6-CCC9-BCB26D904FAB}"/>
              </a:ext>
            </a:extLst>
          </p:cNvPr>
          <p:cNvSpPr>
            <a:spLocks noGrp="1"/>
          </p:cNvSpPr>
          <p:nvPr>
            <p:ph type="body" sz="quarter" idx="28" hasCustomPrompt="1"/>
          </p:nvPr>
        </p:nvSpPr>
        <p:spPr>
          <a:xfrm>
            <a:off x="3210561" y="1743814"/>
            <a:ext cx="526287" cy="891602"/>
          </a:xfrm>
        </p:spPr>
        <p:txBody>
          <a:bodyPr tIns="0" rIns="0">
            <a:noAutofit/>
          </a:bodyPr>
          <a:lstStyle>
            <a:lvl1pPr marL="0" indent="0" algn="r">
              <a:lnSpc>
                <a:spcPct val="75000"/>
              </a:lnSpc>
              <a:spcBef>
                <a:spcPts val="0"/>
              </a:spcBef>
              <a:buNone/>
              <a:defRPr sz="2000" b="1" cap="all" baseline="0">
                <a:ln w="31750">
                  <a:solidFill>
                    <a:schemeClr val="bg1"/>
                  </a:solidFill>
                </a:ln>
                <a:solidFill>
                  <a:schemeClr val="bg1"/>
                </a:solidFill>
              </a:defRPr>
            </a:lvl1pPr>
          </a:lstStyle>
          <a:p>
            <a:pPr lvl="0"/>
            <a:r>
              <a:rPr lang="en-US" dirty="0" err="1"/>
              <a:t>xxxx</a:t>
            </a:r>
            <a:endParaRPr lang="en-US" dirty="0"/>
          </a:p>
        </p:txBody>
      </p:sp>
      <p:sp>
        <p:nvSpPr>
          <p:cNvPr id="41" name="Text Placeholder 29">
            <a:extLst>
              <a:ext uri="{FF2B5EF4-FFF2-40B4-BE49-F238E27FC236}">
                <a16:creationId xmlns:a16="http://schemas.microsoft.com/office/drawing/2014/main" id="{F0E5CC64-603E-9F86-87A0-03694E32737A}"/>
              </a:ext>
            </a:extLst>
          </p:cNvPr>
          <p:cNvSpPr>
            <a:spLocks noGrp="1"/>
          </p:cNvSpPr>
          <p:nvPr>
            <p:ph type="body" sz="quarter" idx="48" hasCustomPrompt="1"/>
          </p:nvPr>
        </p:nvSpPr>
        <p:spPr>
          <a:xfrm>
            <a:off x="2350950" y="4698067"/>
            <a:ext cx="1899225" cy="199833"/>
          </a:xfrm>
        </p:spPr>
        <p:txBody>
          <a:bodyPr lIns="0" tIns="0" rIns="0" bIns="0" anchor="t">
            <a:noAutofit/>
          </a:bodyPr>
          <a:lstStyle>
            <a:lvl1pPr marL="0" indent="0" algn="r">
              <a:lnSpc>
                <a:spcPct val="100000"/>
              </a:lnSpc>
              <a:spcBef>
                <a:spcPts val="0"/>
              </a:spcBef>
              <a:buNone/>
              <a:defRPr sz="1200" b="1" cap="all" baseline="0">
                <a:solidFill>
                  <a:schemeClr val="accent3"/>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
        <p:nvSpPr>
          <p:cNvPr id="42" name="Text Placeholder 29">
            <a:extLst>
              <a:ext uri="{FF2B5EF4-FFF2-40B4-BE49-F238E27FC236}">
                <a16:creationId xmlns:a16="http://schemas.microsoft.com/office/drawing/2014/main" id="{3CB28A5F-A9F3-CCB6-D9D2-1B7B7FC67C3B}"/>
              </a:ext>
            </a:extLst>
          </p:cNvPr>
          <p:cNvSpPr>
            <a:spLocks noGrp="1"/>
          </p:cNvSpPr>
          <p:nvPr>
            <p:ph type="body" sz="quarter" idx="49" hasCustomPrompt="1"/>
          </p:nvPr>
        </p:nvSpPr>
        <p:spPr>
          <a:xfrm>
            <a:off x="2350950" y="4909613"/>
            <a:ext cx="1899225" cy="816261"/>
          </a:xfrm>
        </p:spPr>
        <p:txBody>
          <a:bodyPr lIns="0" tIns="0" rIns="0" anchor="t">
            <a:noAutofit/>
          </a:bodyPr>
          <a:lstStyle>
            <a:lvl1pPr marL="0" indent="0" algn="r">
              <a:lnSpc>
                <a:spcPct val="100000"/>
              </a:lnSpc>
              <a:spcBef>
                <a:spcPts val="0"/>
              </a:spcBef>
              <a:buNone/>
              <a:defRPr sz="11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
        <p:nvSpPr>
          <p:cNvPr id="17" name="Picture Placeholder 26">
            <a:extLst>
              <a:ext uri="{FF2B5EF4-FFF2-40B4-BE49-F238E27FC236}">
                <a16:creationId xmlns:a16="http://schemas.microsoft.com/office/drawing/2014/main" id="{596563D5-3A19-5EBF-E6DB-A8507CCC2F6C}"/>
              </a:ext>
            </a:extLst>
          </p:cNvPr>
          <p:cNvSpPr>
            <a:spLocks noGrp="1"/>
          </p:cNvSpPr>
          <p:nvPr>
            <p:ph type="pic" sz="quarter" idx="33"/>
          </p:nvPr>
        </p:nvSpPr>
        <p:spPr>
          <a:xfrm>
            <a:off x="4417930" y="1167921"/>
            <a:ext cx="1094966" cy="1115568"/>
          </a:xfrm>
          <a:custGeom>
            <a:avLst/>
            <a:gdLst>
              <a:gd name="connsiteX0" fmla="*/ 0 w 1263606"/>
              <a:gd name="connsiteY0" fmla="*/ 0 h 1263606"/>
              <a:gd name="connsiteX1" fmla="*/ 1263606 w 1263606"/>
              <a:gd name="connsiteY1" fmla="*/ 0 h 1263606"/>
              <a:gd name="connsiteX2" fmla="*/ 1263606 w 1263606"/>
              <a:gd name="connsiteY2" fmla="*/ 1263606 h 1263606"/>
              <a:gd name="connsiteX3" fmla="*/ 0 w 1263606"/>
              <a:gd name="connsiteY3" fmla="*/ 1263606 h 1263606"/>
              <a:gd name="connsiteX4" fmla="*/ 0 w 1263606"/>
              <a:gd name="connsiteY4" fmla="*/ 0 h 1263606"/>
              <a:gd name="connsiteX0" fmla="*/ 0 w 1263606"/>
              <a:gd name="connsiteY0" fmla="*/ 1459 h 1265065"/>
              <a:gd name="connsiteX1" fmla="*/ 748234 w 1263606"/>
              <a:gd name="connsiteY1" fmla="*/ 0 h 1265065"/>
              <a:gd name="connsiteX2" fmla="*/ 1263606 w 1263606"/>
              <a:gd name="connsiteY2" fmla="*/ 1459 h 1265065"/>
              <a:gd name="connsiteX3" fmla="*/ 1263606 w 1263606"/>
              <a:gd name="connsiteY3" fmla="*/ 1265065 h 1265065"/>
              <a:gd name="connsiteX4" fmla="*/ 0 w 1263606"/>
              <a:gd name="connsiteY4" fmla="*/ 1265065 h 1265065"/>
              <a:gd name="connsiteX5" fmla="*/ 0 w 1263606"/>
              <a:gd name="connsiteY5" fmla="*/ 1459 h 1265065"/>
              <a:gd name="connsiteX0" fmla="*/ 0 w 1264489"/>
              <a:gd name="connsiteY0" fmla="*/ 1459 h 1265065"/>
              <a:gd name="connsiteX1" fmla="*/ 748234 w 1264489"/>
              <a:gd name="connsiteY1" fmla="*/ 0 h 1265065"/>
              <a:gd name="connsiteX2" fmla="*/ 1263606 w 1264489"/>
              <a:gd name="connsiteY2" fmla="*/ 1459 h 1265065"/>
              <a:gd name="connsiteX3" fmla="*/ 1264489 w 1264489"/>
              <a:gd name="connsiteY3" fmla="*/ 78867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1263606 w 1264489"/>
              <a:gd name="connsiteY2" fmla="*/ 1459 h 1265065"/>
              <a:gd name="connsiteX3" fmla="*/ 1264489 w 1264489"/>
              <a:gd name="connsiteY3" fmla="*/ 50927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1263606 w 1264489"/>
              <a:gd name="connsiteY2" fmla="*/ 1459 h 1265065"/>
              <a:gd name="connsiteX3" fmla="*/ 1264489 w 1264489"/>
              <a:gd name="connsiteY3" fmla="*/ 50165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749256 w 1264489"/>
              <a:gd name="connsiteY2" fmla="*/ 504379 h 1265065"/>
              <a:gd name="connsiteX3" fmla="*/ 1264489 w 1264489"/>
              <a:gd name="connsiteY3" fmla="*/ 50165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749256 w 1264489"/>
              <a:gd name="connsiteY2" fmla="*/ 504379 h 1265065"/>
              <a:gd name="connsiteX3" fmla="*/ 1264489 w 1264489"/>
              <a:gd name="connsiteY3" fmla="*/ 50165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749256 w 1264489"/>
              <a:gd name="connsiteY2" fmla="*/ 504379 h 1265065"/>
              <a:gd name="connsiteX3" fmla="*/ 1264489 w 1264489"/>
              <a:gd name="connsiteY3" fmla="*/ 50165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749256 w 1264489"/>
              <a:gd name="connsiteY2" fmla="*/ 504379 h 1265065"/>
              <a:gd name="connsiteX3" fmla="*/ 1264489 w 1264489"/>
              <a:gd name="connsiteY3" fmla="*/ 50165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749256 w 1264489"/>
              <a:gd name="connsiteY2" fmla="*/ 504379 h 1265065"/>
              <a:gd name="connsiteX3" fmla="*/ 1264489 w 1264489"/>
              <a:gd name="connsiteY3" fmla="*/ 50165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749256 w 1264489"/>
              <a:gd name="connsiteY2" fmla="*/ 504379 h 1265065"/>
              <a:gd name="connsiteX3" fmla="*/ 1264489 w 1264489"/>
              <a:gd name="connsiteY3" fmla="*/ 50165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788854 w 1264489"/>
              <a:gd name="connsiteY2" fmla="*/ 461173 h 1265065"/>
              <a:gd name="connsiteX3" fmla="*/ 1264489 w 1264489"/>
              <a:gd name="connsiteY3" fmla="*/ 50165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788854 w 1264489"/>
              <a:gd name="connsiteY2" fmla="*/ 461173 h 1265065"/>
              <a:gd name="connsiteX3" fmla="*/ 1264489 w 1264489"/>
              <a:gd name="connsiteY3" fmla="*/ 460605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83432 w 1264489"/>
              <a:gd name="connsiteY1" fmla="*/ 0 h 1265065"/>
              <a:gd name="connsiteX2" fmla="*/ 788854 w 1264489"/>
              <a:gd name="connsiteY2" fmla="*/ 461173 h 1265065"/>
              <a:gd name="connsiteX3" fmla="*/ 1264489 w 1264489"/>
              <a:gd name="connsiteY3" fmla="*/ 460605 h 1265065"/>
              <a:gd name="connsiteX4" fmla="*/ 1263606 w 1264489"/>
              <a:gd name="connsiteY4" fmla="*/ 1265065 h 1265065"/>
              <a:gd name="connsiteX5" fmla="*/ 0 w 1264489"/>
              <a:gd name="connsiteY5" fmla="*/ 1265065 h 1265065"/>
              <a:gd name="connsiteX6" fmla="*/ 0 w 1264489"/>
              <a:gd name="connsiteY6" fmla="*/ 1459 h 126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4489" h="1265065">
                <a:moveTo>
                  <a:pt x="0" y="1459"/>
                </a:moveTo>
                <a:lnTo>
                  <a:pt x="783432" y="0"/>
                </a:lnTo>
                <a:cubicBezTo>
                  <a:pt x="783773" y="168126"/>
                  <a:pt x="788343" y="208983"/>
                  <a:pt x="788854" y="461173"/>
                </a:cubicBezTo>
                <a:lnTo>
                  <a:pt x="1264489" y="460605"/>
                </a:lnTo>
                <a:cubicBezTo>
                  <a:pt x="1264195" y="619403"/>
                  <a:pt x="1263900" y="1106267"/>
                  <a:pt x="1263606" y="1265065"/>
                </a:cubicBezTo>
                <a:lnTo>
                  <a:pt x="0" y="1265065"/>
                </a:lnTo>
                <a:lnTo>
                  <a:pt x="0" y="1459"/>
                </a:lnTo>
                <a:close/>
              </a:path>
            </a:pathLst>
          </a:custGeom>
          <a:solidFill>
            <a:schemeClr val="tx1">
              <a:lumMod val="50000"/>
              <a:lumOff val="50000"/>
            </a:schemeClr>
          </a:solidFill>
        </p:spPr>
        <p:txBody>
          <a:bodyPr anchor="b">
            <a:normAutofit/>
          </a:bodyPr>
          <a:lstStyle>
            <a:lvl1pPr marL="0" indent="0" algn="ctr">
              <a:buNone/>
              <a:defRPr sz="1000" b="1">
                <a:solidFill>
                  <a:schemeClr val="bg1"/>
                </a:solidFill>
              </a:defRPr>
            </a:lvl1pPr>
          </a:lstStyle>
          <a:p>
            <a:r>
              <a:rPr lang="en-US"/>
              <a:t>Click icon to add picture</a:t>
            </a:r>
            <a:endParaRPr lang="en-US" dirty="0"/>
          </a:p>
        </p:txBody>
      </p:sp>
      <p:sp>
        <p:nvSpPr>
          <p:cNvPr id="18" name="Rectangle 17">
            <a:extLst>
              <a:ext uri="{FF2B5EF4-FFF2-40B4-BE49-F238E27FC236}">
                <a16:creationId xmlns:a16="http://schemas.microsoft.com/office/drawing/2014/main" id="{487A614F-2A6A-90DA-E3DA-4EB054649A30}"/>
              </a:ext>
              <a:ext uri="{C183D7F6-B498-43B3-948B-1728B52AA6E4}">
                <adec:decorative xmlns:adec="http://schemas.microsoft.com/office/drawing/2017/decorative" val="1"/>
              </a:ext>
            </a:extLst>
          </p:cNvPr>
          <p:cNvSpPr/>
          <p:nvPr/>
        </p:nvSpPr>
        <p:spPr>
          <a:xfrm>
            <a:off x="5097609" y="1167921"/>
            <a:ext cx="415286" cy="4074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19" name="Text Placeholder 9">
            <a:extLst>
              <a:ext uri="{FF2B5EF4-FFF2-40B4-BE49-F238E27FC236}">
                <a16:creationId xmlns:a16="http://schemas.microsoft.com/office/drawing/2014/main" id="{95D39481-5CA3-B2BA-2BCB-AD11156A5580}"/>
              </a:ext>
            </a:extLst>
          </p:cNvPr>
          <p:cNvSpPr>
            <a:spLocks noGrp="1"/>
          </p:cNvSpPr>
          <p:nvPr>
            <p:ph type="body" sz="quarter" idx="34" hasCustomPrompt="1"/>
          </p:nvPr>
        </p:nvSpPr>
        <p:spPr>
          <a:xfrm>
            <a:off x="5035150" y="1187572"/>
            <a:ext cx="490258" cy="694859"/>
          </a:xfrm>
        </p:spPr>
        <p:txBody>
          <a:bodyPr tIns="0" rIns="0">
            <a:noAutofit/>
          </a:bodyPr>
          <a:lstStyle>
            <a:lvl1pPr marL="0" indent="0" algn="r">
              <a:lnSpc>
                <a:spcPct val="75000"/>
              </a:lnSpc>
              <a:spcBef>
                <a:spcPts val="0"/>
              </a:spcBef>
              <a:buNone/>
              <a:defRPr sz="2000" b="1" cap="all" baseline="0">
                <a:ln w="31750">
                  <a:solidFill>
                    <a:schemeClr val="bg1"/>
                  </a:solidFill>
                </a:ln>
                <a:solidFill>
                  <a:schemeClr val="bg1"/>
                </a:solidFill>
              </a:defRPr>
            </a:lvl1pPr>
          </a:lstStyle>
          <a:p>
            <a:pPr lvl="0"/>
            <a:r>
              <a:rPr lang="en-US" dirty="0" err="1"/>
              <a:t>xxxx</a:t>
            </a:r>
            <a:endParaRPr lang="en-US" dirty="0"/>
          </a:p>
        </p:txBody>
      </p:sp>
      <p:sp>
        <p:nvSpPr>
          <p:cNvPr id="34" name="Rectangle 33">
            <a:extLst>
              <a:ext uri="{FF2B5EF4-FFF2-40B4-BE49-F238E27FC236}">
                <a16:creationId xmlns:a16="http://schemas.microsoft.com/office/drawing/2014/main" id="{85FDB6DB-B480-10EA-FD0C-CE2FB4B462AB}"/>
              </a:ext>
            </a:extLst>
          </p:cNvPr>
          <p:cNvSpPr>
            <a:spLocks noGrp="1"/>
          </p:cNvSpPr>
          <p:nvPr>
            <p:ph type="pic" sz="quarter" idx="43"/>
          </p:nvPr>
        </p:nvSpPr>
        <p:spPr>
          <a:xfrm>
            <a:off x="4403845" y="4030281"/>
            <a:ext cx="1097280" cy="1097979"/>
          </a:xfrm>
          <a:custGeom>
            <a:avLst/>
            <a:gdLst>
              <a:gd name="connsiteX0" fmla="*/ 0 w 1097280"/>
              <a:gd name="connsiteY0" fmla="*/ 0 h 1097280"/>
              <a:gd name="connsiteX1" fmla="*/ 1097280 w 1097280"/>
              <a:gd name="connsiteY1" fmla="*/ 0 h 1097280"/>
              <a:gd name="connsiteX2" fmla="*/ 1097280 w 1097280"/>
              <a:gd name="connsiteY2" fmla="*/ 1097280 h 1097280"/>
              <a:gd name="connsiteX3" fmla="*/ 0 w 1097280"/>
              <a:gd name="connsiteY3" fmla="*/ 1097280 h 1097280"/>
              <a:gd name="connsiteX4" fmla="*/ 0 w 1097280"/>
              <a:gd name="connsiteY4" fmla="*/ 0 h 1097280"/>
              <a:gd name="connsiteX0" fmla="*/ 0 w 1097280"/>
              <a:gd name="connsiteY0" fmla="*/ 0 h 1097280"/>
              <a:gd name="connsiteX1" fmla="*/ 1097280 w 1097280"/>
              <a:gd name="connsiteY1" fmla="*/ 0 h 1097280"/>
              <a:gd name="connsiteX2" fmla="*/ 1097280 w 1097280"/>
              <a:gd name="connsiteY2" fmla="*/ 1097280 h 1097280"/>
              <a:gd name="connsiteX3" fmla="*/ 0 w 1097280"/>
              <a:gd name="connsiteY3" fmla="*/ 1097280 h 1097280"/>
              <a:gd name="connsiteX4" fmla="*/ 317 w 1097280"/>
              <a:gd name="connsiteY4" fmla="*/ 667324 h 1097280"/>
              <a:gd name="connsiteX5" fmla="*/ 0 w 1097280"/>
              <a:gd name="connsiteY5" fmla="*/ 0 h 1097280"/>
              <a:gd name="connsiteX0" fmla="*/ 0 w 1097280"/>
              <a:gd name="connsiteY0" fmla="*/ 0 h 1097280"/>
              <a:gd name="connsiteX1" fmla="*/ 1097280 w 1097280"/>
              <a:gd name="connsiteY1" fmla="*/ 0 h 1097280"/>
              <a:gd name="connsiteX2" fmla="*/ 1097280 w 1097280"/>
              <a:gd name="connsiteY2" fmla="*/ 1097280 h 1097280"/>
              <a:gd name="connsiteX3" fmla="*/ 0 w 1097280"/>
              <a:gd name="connsiteY3" fmla="*/ 1097280 h 1097280"/>
              <a:gd name="connsiteX4" fmla="*/ 317 w 1097280"/>
              <a:gd name="connsiteY4" fmla="*/ 657799 h 1097280"/>
              <a:gd name="connsiteX5" fmla="*/ 0 w 1097280"/>
              <a:gd name="connsiteY5" fmla="*/ 0 h 1097280"/>
              <a:gd name="connsiteX0" fmla="*/ 0 w 1097280"/>
              <a:gd name="connsiteY0" fmla="*/ 0 h 1097979"/>
              <a:gd name="connsiteX1" fmla="*/ 1097280 w 1097280"/>
              <a:gd name="connsiteY1" fmla="*/ 0 h 1097979"/>
              <a:gd name="connsiteX2" fmla="*/ 1097280 w 1097280"/>
              <a:gd name="connsiteY2" fmla="*/ 1097280 h 1097979"/>
              <a:gd name="connsiteX3" fmla="*/ 442475 w 1097280"/>
              <a:gd name="connsiteY3" fmla="*/ 1097979 h 1097979"/>
              <a:gd name="connsiteX4" fmla="*/ 0 w 1097280"/>
              <a:gd name="connsiteY4" fmla="*/ 1097280 h 1097979"/>
              <a:gd name="connsiteX5" fmla="*/ 317 w 1097280"/>
              <a:gd name="connsiteY5" fmla="*/ 657799 h 1097979"/>
              <a:gd name="connsiteX6" fmla="*/ 0 w 1097280"/>
              <a:gd name="connsiteY6" fmla="*/ 0 h 1097979"/>
              <a:gd name="connsiteX0" fmla="*/ 0 w 1097280"/>
              <a:gd name="connsiteY0" fmla="*/ 0 h 1097979"/>
              <a:gd name="connsiteX1" fmla="*/ 1097280 w 1097280"/>
              <a:gd name="connsiteY1" fmla="*/ 0 h 1097979"/>
              <a:gd name="connsiteX2" fmla="*/ 1097280 w 1097280"/>
              <a:gd name="connsiteY2" fmla="*/ 1097280 h 1097979"/>
              <a:gd name="connsiteX3" fmla="*/ 442475 w 1097280"/>
              <a:gd name="connsiteY3" fmla="*/ 1097979 h 1097979"/>
              <a:gd name="connsiteX4" fmla="*/ 440055 w 1097280"/>
              <a:gd name="connsiteY4" fmla="*/ 668655 h 1097979"/>
              <a:gd name="connsiteX5" fmla="*/ 317 w 1097280"/>
              <a:gd name="connsiteY5" fmla="*/ 657799 h 1097979"/>
              <a:gd name="connsiteX6" fmla="*/ 0 w 1097280"/>
              <a:gd name="connsiteY6" fmla="*/ 0 h 1097979"/>
              <a:gd name="connsiteX0" fmla="*/ 0 w 1097280"/>
              <a:gd name="connsiteY0" fmla="*/ 0 h 1097979"/>
              <a:gd name="connsiteX1" fmla="*/ 1097280 w 1097280"/>
              <a:gd name="connsiteY1" fmla="*/ 0 h 1097979"/>
              <a:gd name="connsiteX2" fmla="*/ 1097280 w 1097280"/>
              <a:gd name="connsiteY2" fmla="*/ 1097280 h 1097979"/>
              <a:gd name="connsiteX3" fmla="*/ 442475 w 1097280"/>
              <a:gd name="connsiteY3" fmla="*/ 1097979 h 1097979"/>
              <a:gd name="connsiteX4" fmla="*/ 440055 w 1097280"/>
              <a:gd name="connsiteY4" fmla="*/ 668655 h 1097979"/>
              <a:gd name="connsiteX5" fmla="*/ 317 w 1097280"/>
              <a:gd name="connsiteY5" fmla="*/ 657799 h 1097979"/>
              <a:gd name="connsiteX6" fmla="*/ 0 w 1097280"/>
              <a:gd name="connsiteY6" fmla="*/ 0 h 1097979"/>
              <a:gd name="connsiteX0" fmla="*/ 0 w 1097280"/>
              <a:gd name="connsiteY0" fmla="*/ 0 h 1097979"/>
              <a:gd name="connsiteX1" fmla="*/ 1097280 w 1097280"/>
              <a:gd name="connsiteY1" fmla="*/ 0 h 1097979"/>
              <a:gd name="connsiteX2" fmla="*/ 1097280 w 1097280"/>
              <a:gd name="connsiteY2" fmla="*/ 1097280 h 1097979"/>
              <a:gd name="connsiteX3" fmla="*/ 442475 w 1097280"/>
              <a:gd name="connsiteY3" fmla="*/ 1097979 h 1097979"/>
              <a:gd name="connsiteX4" fmla="*/ 440055 w 1097280"/>
              <a:gd name="connsiteY4" fmla="*/ 668655 h 1097979"/>
              <a:gd name="connsiteX5" fmla="*/ 317 w 1097280"/>
              <a:gd name="connsiteY5" fmla="*/ 657799 h 1097979"/>
              <a:gd name="connsiteX6" fmla="*/ 0 w 1097280"/>
              <a:gd name="connsiteY6" fmla="*/ 0 h 1097979"/>
              <a:gd name="connsiteX0" fmla="*/ 0 w 1097280"/>
              <a:gd name="connsiteY0" fmla="*/ 0 h 1097979"/>
              <a:gd name="connsiteX1" fmla="*/ 1097280 w 1097280"/>
              <a:gd name="connsiteY1" fmla="*/ 0 h 1097979"/>
              <a:gd name="connsiteX2" fmla="*/ 1097280 w 1097280"/>
              <a:gd name="connsiteY2" fmla="*/ 1097280 h 1097979"/>
              <a:gd name="connsiteX3" fmla="*/ 442475 w 1097280"/>
              <a:gd name="connsiteY3" fmla="*/ 1097979 h 1097979"/>
              <a:gd name="connsiteX4" fmla="*/ 441960 w 1097280"/>
              <a:gd name="connsiteY4" fmla="*/ 659130 h 1097979"/>
              <a:gd name="connsiteX5" fmla="*/ 317 w 1097280"/>
              <a:gd name="connsiteY5" fmla="*/ 657799 h 1097979"/>
              <a:gd name="connsiteX6" fmla="*/ 0 w 1097280"/>
              <a:gd name="connsiteY6" fmla="*/ 0 h 1097979"/>
              <a:gd name="connsiteX0" fmla="*/ 0 w 1097280"/>
              <a:gd name="connsiteY0" fmla="*/ 0 h 1097979"/>
              <a:gd name="connsiteX1" fmla="*/ 1097280 w 1097280"/>
              <a:gd name="connsiteY1" fmla="*/ 0 h 1097979"/>
              <a:gd name="connsiteX2" fmla="*/ 1097280 w 1097280"/>
              <a:gd name="connsiteY2" fmla="*/ 1097280 h 1097979"/>
              <a:gd name="connsiteX3" fmla="*/ 442475 w 1097280"/>
              <a:gd name="connsiteY3" fmla="*/ 1097979 h 1097979"/>
              <a:gd name="connsiteX4" fmla="*/ 441960 w 1097280"/>
              <a:gd name="connsiteY4" fmla="*/ 659130 h 1097979"/>
              <a:gd name="connsiteX5" fmla="*/ 317 w 1097280"/>
              <a:gd name="connsiteY5" fmla="*/ 661609 h 1097979"/>
              <a:gd name="connsiteX6" fmla="*/ 0 w 1097280"/>
              <a:gd name="connsiteY6" fmla="*/ 0 h 1097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7280" h="1097979">
                <a:moveTo>
                  <a:pt x="0" y="0"/>
                </a:moveTo>
                <a:lnTo>
                  <a:pt x="1097280" y="0"/>
                </a:lnTo>
                <a:lnTo>
                  <a:pt x="1097280" y="1097280"/>
                </a:lnTo>
                <a:lnTo>
                  <a:pt x="442475" y="1097979"/>
                </a:lnTo>
                <a:cubicBezTo>
                  <a:pt x="441668" y="954871"/>
                  <a:pt x="442767" y="802238"/>
                  <a:pt x="441960" y="659130"/>
                </a:cubicBezTo>
                <a:lnTo>
                  <a:pt x="317" y="661609"/>
                </a:lnTo>
                <a:cubicBezTo>
                  <a:pt x="211" y="439168"/>
                  <a:pt x="106" y="222441"/>
                  <a:pt x="0" y="0"/>
                </a:cubicBezTo>
                <a:close/>
              </a:path>
            </a:pathLst>
          </a:custGeom>
          <a:solidFill>
            <a:schemeClr val="tx1">
              <a:lumMod val="50000"/>
              <a:lumOff val="50000"/>
            </a:schemeClr>
          </a:solidFill>
          <a:ln w="0">
            <a:noFill/>
          </a:ln>
        </p:spPr>
        <p:txBody>
          <a:bodyPr wrap="square" anchor="b">
            <a:noAutofit/>
          </a:bodyPr>
          <a:lstStyle>
            <a:lvl1pPr marL="0" indent="0" algn="ctr">
              <a:buNone/>
              <a:defRPr sz="1000" b="1">
                <a:solidFill>
                  <a:schemeClr val="bg1"/>
                </a:solidFill>
              </a:defRPr>
            </a:lvl1pPr>
          </a:lstStyle>
          <a:p>
            <a:r>
              <a:rPr lang="en-US"/>
              <a:t>Click icon to add picture</a:t>
            </a:r>
            <a:endParaRPr lang="en-US" dirty="0"/>
          </a:p>
        </p:txBody>
      </p:sp>
      <p:sp>
        <p:nvSpPr>
          <p:cNvPr id="35" name="Rectangle 34">
            <a:extLst>
              <a:ext uri="{FF2B5EF4-FFF2-40B4-BE49-F238E27FC236}">
                <a16:creationId xmlns:a16="http://schemas.microsoft.com/office/drawing/2014/main" id="{2C35692F-3E06-23F6-A809-1C63FCBA3467}"/>
              </a:ext>
              <a:ext uri="{C183D7F6-B498-43B3-948B-1728B52AA6E4}">
                <adec:decorative xmlns:adec="http://schemas.microsoft.com/office/drawing/2017/decorative" val="1"/>
              </a:ext>
            </a:extLst>
          </p:cNvPr>
          <p:cNvSpPr/>
          <p:nvPr/>
        </p:nvSpPr>
        <p:spPr>
          <a:xfrm>
            <a:off x="4403373" y="4690361"/>
            <a:ext cx="448661" cy="4389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36" name="Text Placeholder 9">
            <a:extLst>
              <a:ext uri="{FF2B5EF4-FFF2-40B4-BE49-F238E27FC236}">
                <a16:creationId xmlns:a16="http://schemas.microsoft.com/office/drawing/2014/main" id="{CD28743F-2ED1-02A5-D909-8DE16DE3A634}"/>
              </a:ext>
            </a:extLst>
          </p:cNvPr>
          <p:cNvSpPr>
            <a:spLocks noGrp="1"/>
          </p:cNvSpPr>
          <p:nvPr>
            <p:ph type="body" sz="quarter" idx="44" hasCustomPrompt="1"/>
          </p:nvPr>
        </p:nvSpPr>
        <p:spPr>
          <a:xfrm>
            <a:off x="4402992" y="4716079"/>
            <a:ext cx="472250" cy="595696"/>
          </a:xfrm>
        </p:spPr>
        <p:txBody>
          <a:bodyPr tIns="0" rIns="0">
            <a:noAutofit/>
          </a:bodyPr>
          <a:lstStyle>
            <a:lvl1pPr marL="0" indent="0" algn="r">
              <a:lnSpc>
                <a:spcPct val="75000"/>
              </a:lnSpc>
              <a:spcBef>
                <a:spcPts val="0"/>
              </a:spcBef>
              <a:buNone/>
              <a:defRPr sz="2000" b="1" cap="all" baseline="0">
                <a:ln w="31750">
                  <a:solidFill>
                    <a:schemeClr val="bg1"/>
                  </a:solidFill>
                </a:ln>
                <a:solidFill>
                  <a:schemeClr val="bg1"/>
                </a:solidFill>
              </a:defRPr>
            </a:lvl1pPr>
          </a:lstStyle>
          <a:p>
            <a:pPr lvl="0"/>
            <a:r>
              <a:rPr lang="en-US" dirty="0" err="1"/>
              <a:t>xxxx</a:t>
            </a:r>
            <a:endParaRPr lang="en-US" dirty="0"/>
          </a:p>
        </p:txBody>
      </p:sp>
      <p:sp>
        <p:nvSpPr>
          <p:cNvPr id="43" name="Text Placeholder 29">
            <a:extLst>
              <a:ext uri="{FF2B5EF4-FFF2-40B4-BE49-F238E27FC236}">
                <a16:creationId xmlns:a16="http://schemas.microsoft.com/office/drawing/2014/main" id="{A521480E-98BD-B6DB-09E5-5615091E381F}"/>
              </a:ext>
            </a:extLst>
          </p:cNvPr>
          <p:cNvSpPr>
            <a:spLocks noGrp="1"/>
          </p:cNvSpPr>
          <p:nvPr>
            <p:ph type="body" sz="quarter" idx="50" hasCustomPrompt="1"/>
          </p:nvPr>
        </p:nvSpPr>
        <p:spPr>
          <a:xfrm>
            <a:off x="5627575" y="1131757"/>
            <a:ext cx="1899225" cy="199833"/>
          </a:xfrm>
        </p:spPr>
        <p:txBody>
          <a:bodyPr lIns="0" tIns="0" rIns="0" bIns="0" anchor="t">
            <a:noAutofit/>
          </a:bodyPr>
          <a:lstStyle>
            <a:lvl1pPr marL="0" indent="0" algn="l">
              <a:lnSpc>
                <a:spcPct val="100000"/>
              </a:lnSpc>
              <a:spcBef>
                <a:spcPts val="0"/>
              </a:spcBef>
              <a:buNone/>
              <a:defRPr sz="1200" b="1" cap="all" baseline="0">
                <a:solidFill>
                  <a:schemeClr val="accent3"/>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
        <p:nvSpPr>
          <p:cNvPr id="44" name="Text Placeholder 29">
            <a:extLst>
              <a:ext uri="{FF2B5EF4-FFF2-40B4-BE49-F238E27FC236}">
                <a16:creationId xmlns:a16="http://schemas.microsoft.com/office/drawing/2014/main" id="{F1BF49E0-6A43-837E-831A-A8B47C46D408}"/>
              </a:ext>
            </a:extLst>
          </p:cNvPr>
          <p:cNvSpPr>
            <a:spLocks noGrp="1"/>
          </p:cNvSpPr>
          <p:nvPr>
            <p:ph type="body" sz="quarter" idx="51" hasCustomPrompt="1"/>
          </p:nvPr>
        </p:nvSpPr>
        <p:spPr>
          <a:xfrm>
            <a:off x="5627575" y="1343303"/>
            <a:ext cx="1899225" cy="816261"/>
          </a:xfrm>
        </p:spPr>
        <p:txBody>
          <a:bodyPr lIns="0" tIns="0" rIns="0" anchor="t">
            <a:noAutofit/>
          </a:bodyPr>
          <a:lstStyle>
            <a:lvl1pPr marL="0" indent="0" algn="l">
              <a:lnSpc>
                <a:spcPct val="100000"/>
              </a:lnSpc>
              <a:spcBef>
                <a:spcPts val="0"/>
              </a:spcBef>
              <a:buNone/>
              <a:defRPr sz="11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
        <p:nvSpPr>
          <p:cNvPr id="20" name="Picture Placeholder 26">
            <a:extLst>
              <a:ext uri="{FF2B5EF4-FFF2-40B4-BE49-F238E27FC236}">
                <a16:creationId xmlns:a16="http://schemas.microsoft.com/office/drawing/2014/main" id="{6F9BFDCB-AD16-A732-BE0B-520B670C8BC1}"/>
              </a:ext>
            </a:extLst>
          </p:cNvPr>
          <p:cNvSpPr>
            <a:spLocks noGrp="1"/>
          </p:cNvSpPr>
          <p:nvPr>
            <p:ph type="pic" sz="quarter" idx="35"/>
          </p:nvPr>
        </p:nvSpPr>
        <p:spPr>
          <a:xfrm>
            <a:off x="5545667" y="2902648"/>
            <a:ext cx="1094966" cy="1115568"/>
          </a:xfrm>
          <a:custGeom>
            <a:avLst/>
            <a:gdLst>
              <a:gd name="connsiteX0" fmla="*/ 0 w 1263606"/>
              <a:gd name="connsiteY0" fmla="*/ 0 h 1263606"/>
              <a:gd name="connsiteX1" fmla="*/ 1263606 w 1263606"/>
              <a:gd name="connsiteY1" fmla="*/ 0 h 1263606"/>
              <a:gd name="connsiteX2" fmla="*/ 1263606 w 1263606"/>
              <a:gd name="connsiteY2" fmla="*/ 1263606 h 1263606"/>
              <a:gd name="connsiteX3" fmla="*/ 0 w 1263606"/>
              <a:gd name="connsiteY3" fmla="*/ 1263606 h 1263606"/>
              <a:gd name="connsiteX4" fmla="*/ 0 w 1263606"/>
              <a:gd name="connsiteY4" fmla="*/ 0 h 1263606"/>
              <a:gd name="connsiteX0" fmla="*/ 0 w 1263606"/>
              <a:gd name="connsiteY0" fmla="*/ 1459 h 1265065"/>
              <a:gd name="connsiteX1" fmla="*/ 748234 w 1263606"/>
              <a:gd name="connsiteY1" fmla="*/ 0 h 1265065"/>
              <a:gd name="connsiteX2" fmla="*/ 1263606 w 1263606"/>
              <a:gd name="connsiteY2" fmla="*/ 1459 h 1265065"/>
              <a:gd name="connsiteX3" fmla="*/ 1263606 w 1263606"/>
              <a:gd name="connsiteY3" fmla="*/ 1265065 h 1265065"/>
              <a:gd name="connsiteX4" fmla="*/ 0 w 1263606"/>
              <a:gd name="connsiteY4" fmla="*/ 1265065 h 1265065"/>
              <a:gd name="connsiteX5" fmla="*/ 0 w 1263606"/>
              <a:gd name="connsiteY5" fmla="*/ 1459 h 1265065"/>
              <a:gd name="connsiteX0" fmla="*/ 0 w 1264489"/>
              <a:gd name="connsiteY0" fmla="*/ 1459 h 1265065"/>
              <a:gd name="connsiteX1" fmla="*/ 748234 w 1264489"/>
              <a:gd name="connsiteY1" fmla="*/ 0 h 1265065"/>
              <a:gd name="connsiteX2" fmla="*/ 1263606 w 1264489"/>
              <a:gd name="connsiteY2" fmla="*/ 1459 h 1265065"/>
              <a:gd name="connsiteX3" fmla="*/ 1264489 w 1264489"/>
              <a:gd name="connsiteY3" fmla="*/ 78867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1263606 w 1264489"/>
              <a:gd name="connsiteY2" fmla="*/ 1459 h 1265065"/>
              <a:gd name="connsiteX3" fmla="*/ 1264489 w 1264489"/>
              <a:gd name="connsiteY3" fmla="*/ 50927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1263606 w 1264489"/>
              <a:gd name="connsiteY2" fmla="*/ 1459 h 1265065"/>
              <a:gd name="connsiteX3" fmla="*/ 1264489 w 1264489"/>
              <a:gd name="connsiteY3" fmla="*/ 50165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749256 w 1264489"/>
              <a:gd name="connsiteY2" fmla="*/ 504379 h 1265065"/>
              <a:gd name="connsiteX3" fmla="*/ 1264489 w 1264489"/>
              <a:gd name="connsiteY3" fmla="*/ 50165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749256 w 1264489"/>
              <a:gd name="connsiteY2" fmla="*/ 504379 h 1265065"/>
              <a:gd name="connsiteX3" fmla="*/ 1264489 w 1264489"/>
              <a:gd name="connsiteY3" fmla="*/ 50165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749256 w 1264489"/>
              <a:gd name="connsiteY2" fmla="*/ 504379 h 1265065"/>
              <a:gd name="connsiteX3" fmla="*/ 1264489 w 1264489"/>
              <a:gd name="connsiteY3" fmla="*/ 50165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749256 w 1264489"/>
              <a:gd name="connsiteY2" fmla="*/ 504379 h 1265065"/>
              <a:gd name="connsiteX3" fmla="*/ 1264489 w 1264489"/>
              <a:gd name="connsiteY3" fmla="*/ 50165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749256 w 1264489"/>
              <a:gd name="connsiteY2" fmla="*/ 504379 h 1265065"/>
              <a:gd name="connsiteX3" fmla="*/ 1264489 w 1264489"/>
              <a:gd name="connsiteY3" fmla="*/ 50165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749256 w 1264489"/>
              <a:gd name="connsiteY2" fmla="*/ 504379 h 1265065"/>
              <a:gd name="connsiteX3" fmla="*/ 1264489 w 1264489"/>
              <a:gd name="connsiteY3" fmla="*/ 50165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788854 w 1264489"/>
              <a:gd name="connsiteY2" fmla="*/ 461173 h 1265065"/>
              <a:gd name="connsiteX3" fmla="*/ 1264489 w 1264489"/>
              <a:gd name="connsiteY3" fmla="*/ 50165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788854 w 1264489"/>
              <a:gd name="connsiteY2" fmla="*/ 461173 h 1265065"/>
              <a:gd name="connsiteX3" fmla="*/ 1264489 w 1264489"/>
              <a:gd name="connsiteY3" fmla="*/ 460605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83432 w 1264489"/>
              <a:gd name="connsiteY1" fmla="*/ 0 h 1265065"/>
              <a:gd name="connsiteX2" fmla="*/ 788854 w 1264489"/>
              <a:gd name="connsiteY2" fmla="*/ 461173 h 1265065"/>
              <a:gd name="connsiteX3" fmla="*/ 1264489 w 1264489"/>
              <a:gd name="connsiteY3" fmla="*/ 460605 h 1265065"/>
              <a:gd name="connsiteX4" fmla="*/ 1263606 w 1264489"/>
              <a:gd name="connsiteY4" fmla="*/ 1265065 h 1265065"/>
              <a:gd name="connsiteX5" fmla="*/ 0 w 1264489"/>
              <a:gd name="connsiteY5" fmla="*/ 1265065 h 1265065"/>
              <a:gd name="connsiteX6" fmla="*/ 0 w 1264489"/>
              <a:gd name="connsiteY6" fmla="*/ 1459 h 126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4489" h="1265065">
                <a:moveTo>
                  <a:pt x="0" y="1459"/>
                </a:moveTo>
                <a:lnTo>
                  <a:pt x="783432" y="0"/>
                </a:lnTo>
                <a:cubicBezTo>
                  <a:pt x="783773" y="168126"/>
                  <a:pt x="788343" y="208983"/>
                  <a:pt x="788854" y="461173"/>
                </a:cubicBezTo>
                <a:lnTo>
                  <a:pt x="1264489" y="460605"/>
                </a:lnTo>
                <a:cubicBezTo>
                  <a:pt x="1264195" y="619403"/>
                  <a:pt x="1263900" y="1106267"/>
                  <a:pt x="1263606" y="1265065"/>
                </a:cubicBezTo>
                <a:lnTo>
                  <a:pt x="0" y="1265065"/>
                </a:lnTo>
                <a:lnTo>
                  <a:pt x="0" y="1459"/>
                </a:lnTo>
                <a:close/>
              </a:path>
            </a:pathLst>
          </a:custGeom>
          <a:solidFill>
            <a:schemeClr val="tx1">
              <a:lumMod val="50000"/>
              <a:lumOff val="50000"/>
            </a:schemeClr>
          </a:solidFill>
        </p:spPr>
        <p:txBody>
          <a:bodyPr anchor="b">
            <a:normAutofit/>
          </a:bodyPr>
          <a:lstStyle>
            <a:lvl1pPr marL="0" indent="0" algn="ctr">
              <a:buNone/>
              <a:defRPr sz="1000" b="1">
                <a:solidFill>
                  <a:schemeClr val="bg1"/>
                </a:solidFill>
              </a:defRPr>
            </a:lvl1pPr>
          </a:lstStyle>
          <a:p>
            <a:r>
              <a:rPr lang="en-US"/>
              <a:t>Click icon to add picture</a:t>
            </a:r>
            <a:endParaRPr lang="en-US" dirty="0"/>
          </a:p>
        </p:txBody>
      </p:sp>
      <p:sp>
        <p:nvSpPr>
          <p:cNvPr id="22" name="Rectangle 21">
            <a:extLst>
              <a:ext uri="{FF2B5EF4-FFF2-40B4-BE49-F238E27FC236}">
                <a16:creationId xmlns:a16="http://schemas.microsoft.com/office/drawing/2014/main" id="{089DFA11-F494-6039-3922-87D4682F2244}"/>
              </a:ext>
              <a:ext uri="{C183D7F6-B498-43B3-948B-1728B52AA6E4}">
                <adec:decorative xmlns:adec="http://schemas.microsoft.com/office/drawing/2017/decorative" val="1"/>
              </a:ext>
            </a:extLst>
          </p:cNvPr>
          <p:cNvSpPr/>
          <p:nvPr/>
        </p:nvSpPr>
        <p:spPr>
          <a:xfrm>
            <a:off x="6225346" y="2902648"/>
            <a:ext cx="415286" cy="4074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23" name="Text Placeholder 9">
            <a:extLst>
              <a:ext uri="{FF2B5EF4-FFF2-40B4-BE49-F238E27FC236}">
                <a16:creationId xmlns:a16="http://schemas.microsoft.com/office/drawing/2014/main" id="{4A31D76B-39FD-EE01-778F-E9AAF334F984}"/>
              </a:ext>
            </a:extLst>
          </p:cNvPr>
          <p:cNvSpPr>
            <a:spLocks noGrp="1"/>
          </p:cNvSpPr>
          <p:nvPr>
            <p:ph type="body" sz="quarter" idx="36" hasCustomPrompt="1"/>
          </p:nvPr>
        </p:nvSpPr>
        <p:spPr>
          <a:xfrm>
            <a:off x="6192574" y="2922299"/>
            <a:ext cx="460571" cy="694859"/>
          </a:xfrm>
        </p:spPr>
        <p:txBody>
          <a:bodyPr tIns="0" rIns="0">
            <a:noAutofit/>
          </a:bodyPr>
          <a:lstStyle>
            <a:lvl1pPr marL="0" indent="0" algn="r">
              <a:lnSpc>
                <a:spcPct val="75000"/>
              </a:lnSpc>
              <a:spcBef>
                <a:spcPts val="0"/>
              </a:spcBef>
              <a:buNone/>
              <a:defRPr sz="2000" b="1" cap="all" baseline="0">
                <a:ln w="31750">
                  <a:solidFill>
                    <a:schemeClr val="bg1"/>
                  </a:solidFill>
                </a:ln>
                <a:solidFill>
                  <a:schemeClr val="bg1"/>
                </a:solidFill>
              </a:defRPr>
            </a:lvl1pPr>
          </a:lstStyle>
          <a:p>
            <a:pPr lvl="0"/>
            <a:r>
              <a:rPr lang="en-US" dirty="0" err="1"/>
              <a:t>xxxx</a:t>
            </a:r>
            <a:endParaRPr lang="en-US" dirty="0"/>
          </a:p>
        </p:txBody>
      </p:sp>
      <p:sp>
        <p:nvSpPr>
          <p:cNvPr id="45" name="Text Placeholder 29">
            <a:extLst>
              <a:ext uri="{FF2B5EF4-FFF2-40B4-BE49-F238E27FC236}">
                <a16:creationId xmlns:a16="http://schemas.microsoft.com/office/drawing/2014/main" id="{1C783F20-2015-1E2B-9D5A-648838770014}"/>
              </a:ext>
            </a:extLst>
          </p:cNvPr>
          <p:cNvSpPr>
            <a:spLocks noGrp="1"/>
          </p:cNvSpPr>
          <p:nvPr>
            <p:ph type="body" sz="quarter" idx="52" hasCustomPrompt="1"/>
          </p:nvPr>
        </p:nvSpPr>
        <p:spPr>
          <a:xfrm>
            <a:off x="6764648" y="2875978"/>
            <a:ext cx="1899225" cy="199833"/>
          </a:xfrm>
        </p:spPr>
        <p:txBody>
          <a:bodyPr lIns="0" tIns="0" rIns="0" bIns="0" anchor="t">
            <a:noAutofit/>
          </a:bodyPr>
          <a:lstStyle>
            <a:lvl1pPr marL="0" indent="0" algn="l">
              <a:lnSpc>
                <a:spcPct val="100000"/>
              </a:lnSpc>
              <a:spcBef>
                <a:spcPts val="0"/>
              </a:spcBef>
              <a:buNone/>
              <a:defRPr sz="1200" b="1" cap="all" baseline="0">
                <a:solidFill>
                  <a:schemeClr val="accent3"/>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
        <p:nvSpPr>
          <p:cNvPr id="46" name="Text Placeholder 29">
            <a:extLst>
              <a:ext uri="{FF2B5EF4-FFF2-40B4-BE49-F238E27FC236}">
                <a16:creationId xmlns:a16="http://schemas.microsoft.com/office/drawing/2014/main" id="{64EAF926-3B7B-E98F-6A50-81D38FDA13BB}"/>
              </a:ext>
            </a:extLst>
          </p:cNvPr>
          <p:cNvSpPr>
            <a:spLocks noGrp="1"/>
          </p:cNvSpPr>
          <p:nvPr>
            <p:ph type="body" sz="quarter" idx="53" hasCustomPrompt="1"/>
          </p:nvPr>
        </p:nvSpPr>
        <p:spPr>
          <a:xfrm>
            <a:off x="6764648" y="3087524"/>
            <a:ext cx="1899225" cy="816261"/>
          </a:xfrm>
        </p:spPr>
        <p:txBody>
          <a:bodyPr lIns="0" tIns="0" rIns="0" anchor="t">
            <a:noAutofit/>
          </a:bodyPr>
          <a:lstStyle>
            <a:lvl1pPr marL="0" indent="0" algn="l">
              <a:lnSpc>
                <a:spcPct val="100000"/>
              </a:lnSpc>
              <a:spcBef>
                <a:spcPts val="0"/>
              </a:spcBef>
              <a:buNone/>
              <a:defRPr sz="11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
        <p:nvSpPr>
          <p:cNvPr id="30" name="Picture Placeholder 26">
            <a:extLst>
              <a:ext uri="{FF2B5EF4-FFF2-40B4-BE49-F238E27FC236}">
                <a16:creationId xmlns:a16="http://schemas.microsoft.com/office/drawing/2014/main" id="{F11B6317-0447-F54B-50E4-E9E9D478A534}"/>
              </a:ext>
            </a:extLst>
          </p:cNvPr>
          <p:cNvSpPr>
            <a:spLocks noGrp="1"/>
          </p:cNvSpPr>
          <p:nvPr>
            <p:ph type="pic" sz="quarter" idx="40"/>
          </p:nvPr>
        </p:nvSpPr>
        <p:spPr>
          <a:xfrm>
            <a:off x="5545667" y="4028376"/>
            <a:ext cx="2283740" cy="2284795"/>
          </a:xfrm>
          <a:custGeom>
            <a:avLst/>
            <a:gdLst>
              <a:gd name="connsiteX0" fmla="*/ 0 w 1263606"/>
              <a:gd name="connsiteY0" fmla="*/ 0 h 1263606"/>
              <a:gd name="connsiteX1" fmla="*/ 1263606 w 1263606"/>
              <a:gd name="connsiteY1" fmla="*/ 0 h 1263606"/>
              <a:gd name="connsiteX2" fmla="*/ 1263606 w 1263606"/>
              <a:gd name="connsiteY2" fmla="*/ 1263606 h 1263606"/>
              <a:gd name="connsiteX3" fmla="*/ 0 w 1263606"/>
              <a:gd name="connsiteY3" fmla="*/ 1263606 h 1263606"/>
              <a:gd name="connsiteX4" fmla="*/ 0 w 1263606"/>
              <a:gd name="connsiteY4" fmla="*/ 0 h 1263606"/>
              <a:gd name="connsiteX0" fmla="*/ 0 w 1263954"/>
              <a:gd name="connsiteY0" fmla="*/ 0 h 1263606"/>
              <a:gd name="connsiteX1" fmla="*/ 1263606 w 1263954"/>
              <a:gd name="connsiteY1" fmla="*/ 0 h 1263606"/>
              <a:gd name="connsiteX2" fmla="*/ 1263811 w 1263954"/>
              <a:gd name="connsiteY2" fmla="*/ 760173 h 1263606"/>
              <a:gd name="connsiteX3" fmla="*/ 1263606 w 1263954"/>
              <a:gd name="connsiteY3" fmla="*/ 1263606 h 1263606"/>
              <a:gd name="connsiteX4" fmla="*/ 0 w 1263954"/>
              <a:gd name="connsiteY4" fmla="*/ 1263606 h 1263606"/>
              <a:gd name="connsiteX5" fmla="*/ 0 w 1263954"/>
              <a:gd name="connsiteY5" fmla="*/ 0 h 1263606"/>
              <a:gd name="connsiteX0" fmla="*/ 0 w 1263954"/>
              <a:gd name="connsiteY0" fmla="*/ 0 h 1264998"/>
              <a:gd name="connsiteX1" fmla="*/ 1263606 w 1263954"/>
              <a:gd name="connsiteY1" fmla="*/ 0 h 1264998"/>
              <a:gd name="connsiteX2" fmla="*/ 1263811 w 1263954"/>
              <a:gd name="connsiteY2" fmla="*/ 760173 h 1264998"/>
              <a:gd name="connsiteX3" fmla="*/ 1263606 w 1263954"/>
              <a:gd name="connsiteY3" fmla="*/ 1263606 h 1264998"/>
              <a:gd name="connsiteX4" fmla="*/ 774226 w 1263954"/>
              <a:gd name="connsiteY4" fmla="*/ 1264998 h 1264998"/>
              <a:gd name="connsiteX5" fmla="*/ 0 w 1263954"/>
              <a:gd name="connsiteY5" fmla="*/ 1263606 h 1264998"/>
              <a:gd name="connsiteX6" fmla="*/ 0 w 1263954"/>
              <a:gd name="connsiteY6" fmla="*/ 0 h 1264998"/>
              <a:gd name="connsiteX0" fmla="*/ 0 w 1263954"/>
              <a:gd name="connsiteY0" fmla="*/ 0 h 1264998"/>
              <a:gd name="connsiteX1" fmla="*/ 1263606 w 1263954"/>
              <a:gd name="connsiteY1" fmla="*/ 0 h 1264998"/>
              <a:gd name="connsiteX2" fmla="*/ 1263811 w 1263954"/>
              <a:gd name="connsiteY2" fmla="*/ 760173 h 1264998"/>
              <a:gd name="connsiteX3" fmla="*/ 772116 w 1263954"/>
              <a:gd name="connsiteY3" fmla="*/ 758781 h 1264998"/>
              <a:gd name="connsiteX4" fmla="*/ 774226 w 1263954"/>
              <a:gd name="connsiteY4" fmla="*/ 1264998 h 1264998"/>
              <a:gd name="connsiteX5" fmla="*/ 0 w 1263954"/>
              <a:gd name="connsiteY5" fmla="*/ 1263606 h 1264998"/>
              <a:gd name="connsiteX6" fmla="*/ 0 w 1263954"/>
              <a:gd name="connsiteY6" fmla="*/ 0 h 1264998"/>
              <a:gd name="connsiteX0" fmla="*/ 0 w 1263954"/>
              <a:gd name="connsiteY0" fmla="*/ 0 h 1264998"/>
              <a:gd name="connsiteX1" fmla="*/ 1263606 w 1263954"/>
              <a:gd name="connsiteY1" fmla="*/ 0 h 1264998"/>
              <a:gd name="connsiteX2" fmla="*/ 1263811 w 1263954"/>
              <a:gd name="connsiteY2" fmla="*/ 760173 h 1264998"/>
              <a:gd name="connsiteX3" fmla="*/ 772116 w 1263954"/>
              <a:gd name="connsiteY3" fmla="*/ 758781 h 1264998"/>
              <a:gd name="connsiteX4" fmla="*/ 774226 w 1263954"/>
              <a:gd name="connsiteY4" fmla="*/ 1264998 h 1264998"/>
              <a:gd name="connsiteX5" fmla="*/ 0 w 1263954"/>
              <a:gd name="connsiteY5" fmla="*/ 1263606 h 1264998"/>
              <a:gd name="connsiteX6" fmla="*/ 0 w 1263954"/>
              <a:gd name="connsiteY6" fmla="*/ 0 h 1264998"/>
              <a:gd name="connsiteX0" fmla="*/ 0 w 1263954"/>
              <a:gd name="connsiteY0" fmla="*/ 0 h 1264998"/>
              <a:gd name="connsiteX1" fmla="*/ 1263606 w 1263954"/>
              <a:gd name="connsiteY1" fmla="*/ 0 h 1264998"/>
              <a:gd name="connsiteX2" fmla="*/ 1263811 w 1263954"/>
              <a:gd name="connsiteY2" fmla="*/ 760173 h 1264998"/>
              <a:gd name="connsiteX3" fmla="*/ 772116 w 1263954"/>
              <a:gd name="connsiteY3" fmla="*/ 758781 h 1264998"/>
              <a:gd name="connsiteX4" fmla="*/ 774226 w 1263954"/>
              <a:gd name="connsiteY4" fmla="*/ 1264998 h 1264998"/>
              <a:gd name="connsiteX5" fmla="*/ 0 w 1263954"/>
              <a:gd name="connsiteY5" fmla="*/ 1263606 h 1264998"/>
              <a:gd name="connsiteX6" fmla="*/ 0 w 1263954"/>
              <a:gd name="connsiteY6" fmla="*/ 0 h 1264998"/>
              <a:gd name="connsiteX0" fmla="*/ 0 w 1263954"/>
              <a:gd name="connsiteY0" fmla="*/ 0 h 1264998"/>
              <a:gd name="connsiteX1" fmla="*/ 1263606 w 1263954"/>
              <a:gd name="connsiteY1" fmla="*/ 0 h 1264998"/>
              <a:gd name="connsiteX2" fmla="*/ 1263811 w 1263954"/>
              <a:gd name="connsiteY2" fmla="*/ 760173 h 1264998"/>
              <a:gd name="connsiteX3" fmla="*/ 775926 w 1263954"/>
              <a:gd name="connsiteY3" fmla="*/ 758781 h 1264998"/>
              <a:gd name="connsiteX4" fmla="*/ 774226 w 1263954"/>
              <a:gd name="connsiteY4" fmla="*/ 1264998 h 1264998"/>
              <a:gd name="connsiteX5" fmla="*/ 0 w 1263954"/>
              <a:gd name="connsiteY5" fmla="*/ 1263606 h 1264998"/>
              <a:gd name="connsiteX6" fmla="*/ 0 w 1263954"/>
              <a:gd name="connsiteY6" fmla="*/ 0 h 1264998"/>
              <a:gd name="connsiteX0" fmla="*/ 0 w 1263954"/>
              <a:gd name="connsiteY0" fmla="*/ 0 h 1264998"/>
              <a:gd name="connsiteX1" fmla="*/ 1263606 w 1263954"/>
              <a:gd name="connsiteY1" fmla="*/ 0 h 1264998"/>
              <a:gd name="connsiteX2" fmla="*/ 1263811 w 1263954"/>
              <a:gd name="connsiteY2" fmla="*/ 760173 h 1264998"/>
              <a:gd name="connsiteX3" fmla="*/ 1042487 w 1263954"/>
              <a:gd name="connsiteY3" fmla="*/ 1041682 h 1264998"/>
              <a:gd name="connsiteX4" fmla="*/ 774226 w 1263954"/>
              <a:gd name="connsiteY4" fmla="*/ 1264998 h 1264998"/>
              <a:gd name="connsiteX5" fmla="*/ 0 w 1263954"/>
              <a:gd name="connsiteY5" fmla="*/ 1263606 h 1264998"/>
              <a:gd name="connsiteX6" fmla="*/ 0 w 1263954"/>
              <a:gd name="connsiteY6" fmla="*/ 0 h 1264998"/>
              <a:gd name="connsiteX0" fmla="*/ 0 w 1263954"/>
              <a:gd name="connsiteY0" fmla="*/ 0 h 1264998"/>
              <a:gd name="connsiteX1" fmla="*/ 1263606 w 1263954"/>
              <a:gd name="connsiteY1" fmla="*/ 0 h 1264998"/>
              <a:gd name="connsiteX2" fmla="*/ 1263811 w 1263954"/>
              <a:gd name="connsiteY2" fmla="*/ 760173 h 1264998"/>
              <a:gd name="connsiteX3" fmla="*/ 1043545 w 1263954"/>
              <a:gd name="connsiteY3" fmla="*/ 1045904 h 1264998"/>
              <a:gd name="connsiteX4" fmla="*/ 774226 w 1263954"/>
              <a:gd name="connsiteY4" fmla="*/ 1264998 h 1264998"/>
              <a:gd name="connsiteX5" fmla="*/ 0 w 1263954"/>
              <a:gd name="connsiteY5" fmla="*/ 1263606 h 1264998"/>
              <a:gd name="connsiteX6" fmla="*/ 0 w 1263954"/>
              <a:gd name="connsiteY6" fmla="*/ 0 h 1264998"/>
              <a:gd name="connsiteX0" fmla="*/ 0 w 1268082"/>
              <a:gd name="connsiteY0" fmla="*/ 0 h 1264998"/>
              <a:gd name="connsiteX1" fmla="*/ 1263606 w 1268082"/>
              <a:gd name="connsiteY1" fmla="*/ 0 h 1264998"/>
              <a:gd name="connsiteX2" fmla="*/ 1268042 w 1268082"/>
              <a:gd name="connsiteY2" fmla="*/ 1046241 h 1264998"/>
              <a:gd name="connsiteX3" fmla="*/ 1043545 w 1268082"/>
              <a:gd name="connsiteY3" fmla="*/ 1045904 h 1264998"/>
              <a:gd name="connsiteX4" fmla="*/ 774226 w 1268082"/>
              <a:gd name="connsiteY4" fmla="*/ 1264998 h 1264998"/>
              <a:gd name="connsiteX5" fmla="*/ 0 w 1268082"/>
              <a:gd name="connsiteY5" fmla="*/ 1263606 h 1264998"/>
              <a:gd name="connsiteX6" fmla="*/ 0 w 1268082"/>
              <a:gd name="connsiteY6" fmla="*/ 0 h 1264998"/>
              <a:gd name="connsiteX0" fmla="*/ 0 w 1268082"/>
              <a:gd name="connsiteY0" fmla="*/ 0 h 1266054"/>
              <a:gd name="connsiteX1" fmla="*/ 1263606 w 1268082"/>
              <a:gd name="connsiteY1" fmla="*/ 0 h 1266054"/>
              <a:gd name="connsiteX2" fmla="*/ 1268042 w 1268082"/>
              <a:gd name="connsiteY2" fmla="*/ 1046241 h 1266054"/>
              <a:gd name="connsiteX3" fmla="*/ 1043545 w 1268082"/>
              <a:gd name="connsiteY3" fmla="*/ 1045904 h 1266054"/>
              <a:gd name="connsiteX4" fmla="*/ 1045018 w 1268082"/>
              <a:gd name="connsiteY4" fmla="*/ 1266054 h 1266054"/>
              <a:gd name="connsiteX5" fmla="*/ 0 w 1268082"/>
              <a:gd name="connsiteY5" fmla="*/ 1263606 h 1266054"/>
              <a:gd name="connsiteX6" fmla="*/ 0 w 1268082"/>
              <a:gd name="connsiteY6" fmla="*/ 0 h 1266054"/>
              <a:gd name="connsiteX0" fmla="*/ 0 w 1268082"/>
              <a:gd name="connsiteY0" fmla="*/ 0 h 1266054"/>
              <a:gd name="connsiteX1" fmla="*/ 1263606 w 1268082"/>
              <a:gd name="connsiteY1" fmla="*/ 0 h 1266054"/>
              <a:gd name="connsiteX2" fmla="*/ 1268042 w 1268082"/>
              <a:gd name="connsiteY2" fmla="*/ 1046241 h 1266054"/>
              <a:gd name="connsiteX3" fmla="*/ 1043545 w 1268082"/>
              <a:gd name="connsiteY3" fmla="*/ 1045904 h 1266054"/>
              <a:gd name="connsiteX4" fmla="*/ 1045018 w 1268082"/>
              <a:gd name="connsiteY4" fmla="*/ 1266054 h 1266054"/>
              <a:gd name="connsiteX5" fmla="*/ 0 w 1268082"/>
              <a:gd name="connsiteY5" fmla="*/ 1264661 h 1266054"/>
              <a:gd name="connsiteX6" fmla="*/ 0 w 1268082"/>
              <a:gd name="connsiteY6" fmla="*/ 0 h 126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8082" h="1266054">
                <a:moveTo>
                  <a:pt x="0" y="0"/>
                </a:moveTo>
                <a:lnTo>
                  <a:pt x="1263606" y="0"/>
                </a:lnTo>
                <a:cubicBezTo>
                  <a:pt x="1263039" y="245136"/>
                  <a:pt x="1268609" y="801105"/>
                  <a:pt x="1268042" y="1046241"/>
                </a:cubicBezTo>
                <a:lnTo>
                  <a:pt x="1043545" y="1045904"/>
                </a:lnTo>
                <a:cubicBezTo>
                  <a:pt x="1044248" y="1214643"/>
                  <a:pt x="1044315" y="1097315"/>
                  <a:pt x="1045018" y="1266054"/>
                </a:cubicBezTo>
                <a:lnTo>
                  <a:pt x="0" y="1264661"/>
                </a:lnTo>
                <a:lnTo>
                  <a:pt x="0" y="0"/>
                </a:lnTo>
                <a:close/>
              </a:path>
            </a:pathLst>
          </a:custGeom>
          <a:solidFill>
            <a:schemeClr val="tx1">
              <a:lumMod val="50000"/>
              <a:lumOff val="50000"/>
            </a:schemeClr>
          </a:solidFill>
          <a:ln w="28575">
            <a:noFill/>
          </a:ln>
        </p:spPr>
        <p:txBody>
          <a:bodyPr>
            <a:normAutofit/>
          </a:bodyPr>
          <a:lstStyle>
            <a:lvl1pPr marL="0" indent="0" algn="ctr">
              <a:buNone/>
              <a:defRPr sz="1000" b="1">
                <a:solidFill>
                  <a:schemeClr val="bg1"/>
                </a:solidFill>
              </a:defRPr>
            </a:lvl1pPr>
          </a:lstStyle>
          <a:p>
            <a:r>
              <a:rPr lang="en-US"/>
              <a:t>Click icon to add picture</a:t>
            </a:r>
            <a:endParaRPr lang="en-US" dirty="0"/>
          </a:p>
        </p:txBody>
      </p:sp>
      <p:sp>
        <p:nvSpPr>
          <p:cNvPr id="31" name="Rectangle 30">
            <a:extLst>
              <a:ext uri="{FF2B5EF4-FFF2-40B4-BE49-F238E27FC236}">
                <a16:creationId xmlns:a16="http://schemas.microsoft.com/office/drawing/2014/main" id="{ADD10EEF-1EC1-7452-9719-6F105EE4A0F6}"/>
              </a:ext>
              <a:ext uri="{C183D7F6-B498-43B3-948B-1728B52AA6E4}">
                <adec:decorative xmlns:adec="http://schemas.microsoft.com/office/drawing/2017/decorative" val="1"/>
              </a:ext>
            </a:extLst>
          </p:cNvPr>
          <p:cNvSpPr/>
          <p:nvPr/>
        </p:nvSpPr>
        <p:spPr>
          <a:xfrm>
            <a:off x="7423110" y="5909934"/>
            <a:ext cx="398863" cy="3975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32" name="Text Placeholder 9">
            <a:extLst>
              <a:ext uri="{FF2B5EF4-FFF2-40B4-BE49-F238E27FC236}">
                <a16:creationId xmlns:a16="http://schemas.microsoft.com/office/drawing/2014/main" id="{BCE0796D-01EB-CF7B-92D5-727D864A6140}"/>
              </a:ext>
            </a:extLst>
          </p:cNvPr>
          <p:cNvSpPr>
            <a:spLocks noGrp="1"/>
          </p:cNvSpPr>
          <p:nvPr>
            <p:ph type="body" sz="quarter" idx="41" hasCustomPrompt="1"/>
          </p:nvPr>
        </p:nvSpPr>
        <p:spPr>
          <a:xfrm>
            <a:off x="7423110" y="5902172"/>
            <a:ext cx="429051" cy="891602"/>
          </a:xfrm>
        </p:spPr>
        <p:txBody>
          <a:bodyPr tIns="0" rIns="0">
            <a:noAutofit/>
          </a:bodyPr>
          <a:lstStyle>
            <a:lvl1pPr marL="0" indent="0" algn="r">
              <a:lnSpc>
                <a:spcPct val="75000"/>
              </a:lnSpc>
              <a:spcBef>
                <a:spcPts val="0"/>
              </a:spcBef>
              <a:buNone/>
              <a:defRPr sz="2000" b="1" cap="all" baseline="0">
                <a:ln w="31750">
                  <a:solidFill>
                    <a:schemeClr val="bg1"/>
                  </a:solidFill>
                </a:ln>
                <a:solidFill>
                  <a:schemeClr val="bg1"/>
                </a:solidFill>
              </a:defRPr>
            </a:lvl1pPr>
          </a:lstStyle>
          <a:p>
            <a:pPr lvl="0"/>
            <a:r>
              <a:rPr lang="en-US" dirty="0" err="1"/>
              <a:t>xxxx</a:t>
            </a:r>
            <a:endParaRPr lang="en-US" dirty="0"/>
          </a:p>
        </p:txBody>
      </p:sp>
      <p:sp>
        <p:nvSpPr>
          <p:cNvPr id="24" name="Picture Placeholder 26">
            <a:extLst>
              <a:ext uri="{FF2B5EF4-FFF2-40B4-BE49-F238E27FC236}">
                <a16:creationId xmlns:a16="http://schemas.microsoft.com/office/drawing/2014/main" id="{1A39E089-DCCD-7AAA-CF1C-D52993FD5285}"/>
              </a:ext>
            </a:extLst>
          </p:cNvPr>
          <p:cNvSpPr>
            <a:spLocks noGrp="1"/>
          </p:cNvSpPr>
          <p:nvPr>
            <p:ph type="pic" sz="quarter" idx="37"/>
          </p:nvPr>
        </p:nvSpPr>
        <p:spPr>
          <a:xfrm>
            <a:off x="8968712" y="2895556"/>
            <a:ext cx="1094966" cy="1115568"/>
          </a:xfrm>
          <a:custGeom>
            <a:avLst/>
            <a:gdLst>
              <a:gd name="connsiteX0" fmla="*/ 0 w 1263606"/>
              <a:gd name="connsiteY0" fmla="*/ 0 h 1263606"/>
              <a:gd name="connsiteX1" fmla="*/ 1263606 w 1263606"/>
              <a:gd name="connsiteY1" fmla="*/ 0 h 1263606"/>
              <a:gd name="connsiteX2" fmla="*/ 1263606 w 1263606"/>
              <a:gd name="connsiteY2" fmla="*/ 1263606 h 1263606"/>
              <a:gd name="connsiteX3" fmla="*/ 0 w 1263606"/>
              <a:gd name="connsiteY3" fmla="*/ 1263606 h 1263606"/>
              <a:gd name="connsiteX4" fmla="*/ 0 w 1263606"/>
              <a:gd name="connsiteY4" fmla="*/ 0 h 1263606"/>
              <a:gd name="connsiteX0" fmla="*/ 0 w 1263606"/>
              <a:gd name="connsiteY0" fmla="*/ 1459 h 1265065"/>
              <a:gd name="connsiteX1" fmla="*/ 748234 w 1263606"/>
              <a:gd name="connsiteY1" fmla="*/ 0 h 1265065"/>
              <a:gd name="connsiteX2" fmla="*/ 1263606 w 1263606"/>
              <a:gd name="connsiteY2" fmla="*/ 1459 h 1265065"/>
              <a:gd name="connsiteX3" fmla="*/ 1263606 w 1263606"/>
              <a:gd name="connsiteY3" fmla="*/ 1265065 h 1265065"/>
              <a:gd name="connsiteX4" fmla="*/ 0 w 1263606"/>
              <a:gd name="connsiteY4" fmla="*/ 1265065 h 1265065"/>
              <a:gd name="connsiteX5" fmla="*/ 0 w 1263606"/>
              <a:gd name="connsiteY5" fmla="*/ 1459 h 1265065"/>
              <a:gd name="connsiteX0" fmla="*/ 0 w 1264489"/>
              <a:gd name="connsiteY0" fmla="*/ 1459 h 1265065"/>
              <a:gd name="connsiteX1" fmla="*/ 748234 w 1264489"/>
              <a:gd name="connsiteY1" fmla="*/ 0 h 1265065"/>
              <a:gd name="connsiteX2" fmla="*/ 1263606 w 1264489"/>
              <a:gd name="connsiteY2" fmla="*/ 1459 h 1265065"/>
              <a:gd name="connsiteX3" fmla="*/ 1264489 w 1264489"/>
              <a:gd name="connsiteY3" fmla="*/ 78867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1263606 w 1264489"/>
              <a:gd name="connsiteY2" fmla="*/ 1459 h 1265065"/>
              <a:gd name="connsiteX3" fmla="*/ 1264489 w 1264489"/>
              <a:gd name="connsiteY3" fmla="*/ 50927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1263606 w 1264489"/>
              <a:gd name="connsiteY2" fmla="*/ 1459 h 1265065"/>
              <a:gd name="connsiteX3" fmla="*/ 1264489 w 1264489"/>
              <a:gd name="connsiteY3" fmla="*/ 50165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749256 w 1264489"/>
              <a:gd name="connsiteY2" fmla="*/ 504379 h 1265065"/>
              <a:gd name="connsiteX3" fmla="*/ 1264489 w 1264489"/>
              <a:gd name="connsiteY3" fmla="*/ 50165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749256 w 1264489"/>
              <a:gd name="connsiteY2" fmla="*/ 504379 h 1265065"/>
              <a:gd name="connsiteX3" fmla="*/ 1264489 w 1264489"/>
              <a:gd name="connsiteY3" fmla="*/ 50165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749256 w 1264489"/>
              <a:gd name="connsiteY2" fmla="*/ 504379 h 1265065"/>
              <a:gd name="connsiteX3" fmla="*/ 1264489 w 1264489"/>
              <a:gd name="connsiteY3" fmla="*/ 50165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749256 w 1264489"/>
              <a:gd name="connsiteY2" fmla="*/ 504379 h 1265065"/>
              <a:gd name="connsiteX3" fmla="*/ 1264489 w 1264489"/>
              <a:gd name="connsiteY3" fmla="*/ 50165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749256 w 1264489"/>
              <a:gd name="connsiteY2" fmla="*/ 504379 h 1265065"/>
              <a:gd name="connsiteX3" fmla="*/ 1264489 w 1264489"/>
              <a:gd name="connsiteY3" fmla="*/ 50165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749256 w 1264489"/>
              <a:gd name="connsiteY2" fmla="*/ 504379 h 1265065"/>
              <a:gd name="connsiteX3" fmla="*/ 1264489 w 1264489"/>
              <a:gd name="connsiteY3" fmla="*/ 50165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788854 w 1264489"/>
              <a:gd name="connsiteY2" fmla="*/ 461173 h 1265065"/>
              <a:gd name="connsiteX3" fmla="*/ 1264489 w 1264489"/>
              <a:gd name="connsiteY3" fmla="*/ 501651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48234 w 1264489"/>
              <a:gd name="connsiteY1" fmla="*/ 0 h 1265065"/>
              <a:gd name="connsiteX2" fmla="*/ 788854 w 1264489"/>
              <a:gd name="connsiteY2" fmla="*/ 461173 h 1265065"/>
              <a:gd name="connsiteX3" fmla="*/ 1264489 w 1264489"/>
              <a:gd name="connsiteY3" fmla="*/ 460605 h 1265065"/>
              <a:gd name="connsiteX4" fmla="*/ 1263606 w 1264489"/>
              <a:gd name="connsiteY4" fmla="*/ 1265065 h 1265065"/>
              <a:gd name="connsiteX5" fmla="*/ 0 w 1264489"/>
              <a:gd name="connsiteY5" fmla="*/ 1265065 h 1265065"/>
              <a:gd name="connsiteX6" fmla="*/ 0 w 1264489"/>
              <a:gd name="connsiteY6" fmla="*/ 1459 h 1265065"/>
              <a:gd name="connsiteX0" fmla="*/ 0 w 1264489"/>
              <a:gd name="connsiteY0" fmla="*/ 1459 h 1265065"/>
              <a:gd name="connsiteX1" fmla="*/ 783432 w 1264489"/>
              <a:gd name="connsiteY1" fmla="*/ 0 h 1265065"/>
              <a:gd name="connsiteX2" fmla="*/ 788854 w 1264489"/>
              <a:gd name="connsiteY2" fmla="*/ 461173 h 1265065"/>
              <a:gd name="connsiteX3" fmla="*/ 1264489 w 1264489"/>
              <a:gd name="connsiteY3" fmla="*/ 460605 h 1265065"/>
              <a:gd name="connsiteX4" fmla="*/ 1263606 w 1264489"/>
              <a:gd name="connsiteY4" fmla="*/ 1265065 h 1265065"/>
              <a:gd name="connsiteX5" fmla="*/ 0 w 1264489"/>
              <a:gd name="connsiteY5" fmla="*/ 1265065 h 1265065"/>
              <a:gd name="connsiteX6" fmla="*/ 0 w 1264489"/>
              <a:gd name="connsiteY6" fmla="*/ 1459 h 126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4489" h="1265065">
                <a:moveTo>
                  <a:pt x="0" y="1459"/>
                </a:moveTo>
                <a:lnTo>
                  <a:pt x="783432" y="0"/>
                </a:lnTo>
                <a:cubicBezTo>
                  <a:pt x="783773" y="168126"/>
                  <a:pt x="788343" y="208983"/>
                  <a:pt x="788854" y="461173"/>
                </a:cubicBezTo>
                <a:lnTo>
                  <a:pt x="1264489" y="460605"/>
                </a:lnTo>
                <a:cubicBezTo>
                  <a:pt x="1264195" y="619403"/>
                  <a:pt x="1263900" y="1106267"/>
                  <a:pt x="1263606" y="1265065"/>
                </a:cubicBezTo>
                <a:lnTo>
                  <a:pt x="0" y="1265065"/>
                </a:lnTo>
                <a:lnTo>
                  <a:pt x="0" y="1459"/>
                </a:lnTo>
                <a:close/>
              </a:path>
            </a:pathLst>
          </a:custGeom>
          <a:solidFill>
            <a:schemeClr val="tx1">
              <a:lumMod val="50000"/>
              <a:lumOff val="50000"/>
            </a:schemeClr>
          </a:solidFill>
        </p:spPr>
        <p:txBody>
          <a:bodyPr anchor="b">
            <a:normAutofit/>
          </a:bodyPr>
          <a:lstStyle>
            <a:lvl1pPr marL="0" indent="0" algn="ctr">
              <a:buNone/>
              <a:defRPr sz="1000" b="1">
                <a:solidFill>
                  <a:schemeClr val="bg1"/>
                </a:solidFill>
              </a:defRPr>
            </a:lvl1pPr>
          </a:lstStyle>
          <a:p>
            <a:r>
              <a:rPr lang="en-US"/>
              <a:t>Click icon to add picture</a:t>
            </a:r>
            <a:endParaRPr lang="en-US" dirty="0"/>
          </a:p>
        </p:txBody>
      </p:sp>
      <p:sp>
        <p:nvSpPr>
          <p:cNvPr id="25" name="Rectangle 24">
            <a:extLst>
              <a:ext uri="{FF2B5EF4-FFF2-40B4-BE49-F238E27FC236}">
                <a16:creationId xmlns:a16="http://schemas.microsoft.com/office/drawing/2014/main" id="{1F14C3DE-7829-F7E5-DAA2-17AD370AA279}"/>
              </a:ext>
              <a:ext uri="{C183D7F6-B498-43B3-948B-1728B52AA6E4}">
                <adec:decorative xmlns:adec="http://schemas.microsoft.com/office/drawing/2017/decorative" val="1"/>
              </a:ext>
            </a:extLst>
          </p:cNvPr>
          <p:cNvSpPr/>
          <p:nvPr/>
        </p:nvSpPr>
        <p:spPr>
          <a:xfrm>
            <a:off x="9648391" y="2895556"/>
            <a:ext cx="415286" cy="4074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26" name="Text Placeholder 9">
            <a:extLst>
              <a:ext uri="{FF2B5EF4-FFF2-40B4-BE49-F238E27FC236}">
                <a16:creationId xmlns:a16="http://schemas.microsoft.com/office/drawing/2014/main" id="{9B34E92F-5278-BD63-087C-C5B018A465E2}"/>
              </a:ext>
            </a:extLst>
          </p:cNvPr>
          <p:cNvSpPr>
            <a:spLocks noGrp="1"/>
          </p:cNvSpPr>
          <p:nvPr>
            <p:ph type="body" sz="quarter" idx="38" hasCustomPrompt="1"/>
          </p:nvPr>
        </p:nvSpPr>
        <p:spPr>
          <a:xfrm>
            <a:off x="9648391" y="2915207"/>
            <a:ext cx="427799" cy="694859"/>
          </a:xfrm>
        </p:spPr>
        <p:txBody>
          <a:bodyPr tIns="0" rIns="0">
            <a:noAutofit/>
          </a:bodyPr>
          <a:lstStyle>
            <a:lvl1pPr marL="0" indent="0" algn="r">
              <a:lnSpc>
                <a:spcPct val="75000"/>
              </a:lnSpc>
              <a:spcBef>
                <a:spcPts val="0"/>
              </a:spcBef>
              <a:buNone/>
              <a:defRPr sz="2000" b="1" cap="all" baseline="0">
                <a:ln w="31750">
                  <a:solidFill>
                    <a:schemeClr val="bg1"/>
                  </a:solidFill>
                </a:ln>
                <a:solidFill>
                  <a:schemeClr val="bg1"/>
                </a:solidFill>
              </a:defRPr>
            </a:lvl1pPr>
          </a:lstStyle>
          <a:p>
            <a:pPr lvl="0"/>
            <a:r>
              <a:rPr lang="en-US" dirty="0" err="1"/>
              <a:t>xxxx</a:t>
            </a:r>
            <a:endParaRPr lang="en-US" dirty="0"/>
          </a:p>
        </p:txBody>
      </p:sp>
      <p:sp>
        <p:nvSpPr>
          <p:cNvPr id="47" name="Text Placeholder 29">
            <a:extLst>
              <a:ext uri="{FF2B5EF4-FFF2-40B4-BE49-F238E27FC236}">
                <a16:creationId xmlns:a16="http://schemas.microsoft.com/office/drawing/2014/main" id="{2B84E0F7-4893-681F-E3DB-19BB2D02D33F}"/>
              </a:ext>
            </a:extLst>
          </p:cNvPr>
          <p:cNvSpPr>
            <a:spLocks noGrp="1"/>
          </p:cNvSpPr>
          <p:nvPr>
            <p:ph type="body" sz="quarter" idx="54" hasCustomPrompt="1"/>
          </p:nvPr>
        </p:nvSpPr>
        <p:spPr>
          <a:xfrm>
            <a:off x="10211153" y="2860631"/>
            <a:ext cx="1808128" cy="199833"/>
          </a:xfrm>
        </p:spPr>
        <p:txBody>
          <a:bodyPr lIns="0" tIns="0" rIns="0" bIns="0" anchor="t">
            <a:noAutofit/>
          </a:bodyPr>
          <a:lstStyle>
            <a:lvl1pPr marL="0" indent="0" algn="l">
              <a:lnSpc>
                <a:spcPct val="100000"/>
              </a:lnSpc>
              <a:spcBef>
                <a:spcPts val="0"/>
              </a:spcBef>
              <a:buNone/>
              <a:defRPr sz="1200" b="1" cap="all" baseline="0">
                <a:solidFill>
                  <a:schemeClr val="accent3"/>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
        <p:nvSpPr>
          <p:cNvPr id="48" name="Text Placeholder 29">
            <a:extLst>
              <a:ext uri="{FF2B5EF4-FFF2-40B4-BE49-F238E27FC236}">
                <a16:creationId xmlns:a16="http://schemas.microsoft.com/office/drawing/2014/main" id="{EA5FDC52-A1B1-3C96-EA1A-708C75CB44D1}"/>
              </a:ext>
            </a:extLst>
          </p:cNvPr>
          <p:cNvSpPr>
            <a:spLocks noGrp="1"/>
          </p:cNvSpPr>
          <p:nvPr>
            <p:ph type="body" sz="quarter" idx="55" hasCustomPrompt="1"/>
          </p:nvPr>
        </p:nvSpPr>
        <p:spPr>
          <a:xfrm>
            <a:off x="10211153" y="3072177"/>
            <a:ext cx="1808128" cy="816261"/>
          </a:xfrm>
        </p:spPr>
        <p:txBody>
          <a:bodyPr lIns="0" tIns="0" rIns="0" anchor="t">
            <a:noAutofit/>
          </a:bodyPr>
          <a:lstStyle>
            <a:lvl1pPr marL="0" indent="0" algn="l">
              <a:lnSpc>
                <a:spcPct val="100000"/>
              </a:lnSpc>
              <a:spcBef>
                <a:spcPts val="0"/>
              </a:spcBef>
              <a:buNone/>
              <a:defRPr sz="11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
        <p:nvSpPr>
          <p:cNvPr id="27" name="Picture Placeholder 26">
            <a:extLst>
              <a:ext uri="{FF2B5EF4-FFF2-40B4-BE49-F238E27FC236}">
                <a16:creationId xmlns:a16="http://schemas.microsoft.com/office/drawing/2014/main" id="{39AD8DF5-B04C-DC66-2A06-46ACFCF27886}"/>
              </a:ext>
            </a:extLst>
          </p:cNvPr>
          <p:cNvSpPr>
            <a:spLocks noGrp="1"/>
          </p:cNvSpPr>
          <p:nvPr>
            <p:ph type="pic" sz="quarter" idx="15"/>
          </p:nvPr>
        </p:nvSpPr>
        <p:spPr>
          <a:xfrm>
            <a:off x="7871807" y="4028376"/>
            <a:ext cx="1094966" cy="1099185"/>
          </a:xfrm>
          <a:custGeom>
            <a:avLst/>
            <a:gdLst>
              <a:gd name="connsiteX0" fmla="*/ 0 w 1263606"/>
              <a:gd name="connsiteY0" fmla="*/ 0 h 1263606"/>
              <a:gd name="connsiteX1" fmla="*/ 1263606 w 1263606"/>
              <a:gd name="connsiteY1" fmla="*/ 0 h 1263606"/>
              <a:gd name="connsiteX2" fmla="*/ 1263606 w 1263606"/>
              <a:gd name="connsiteY2" fmla="*/ 1263606 h 1263606"/>
              <a:gd name="connsiteX3" fmla="*/ 0 w 1263606"/>
              <a:gd name="connsiteY3" fmla="*/ 1263606 h 1263606"/>
              <a:gd name="connsiteX4" fmla="*/ 0 w 1263606"/>
              <a:gd name="connsiteY4" fmla="*/ 0 h 1263606"/>
              <a:gd name="connsiteX0" fmla="*/ 0 w 1263954"/>
              <a:gd name="connsiteY0" fmla="*/ 0 h 1263606"/>
              <a:gd name="connsiteX1" fmla="*/ 1263606 w 1263954"/>
              <a:gd name="connsiteY1" fmla="*/ 0 h 1263606"/>
              <a:gd name="connsiteX2" fmla="*/ 1263811 w 1263954"/>
              <a:gd name="connsiteY2" fmla="*/ 760173 h 1263606"/>
              <a:gd name="connsiteX3" fmla="*/ 1263606 w 1263954"/>
              <a:gd name="connsiteY3" fmla="*/ 1263606 h 1263606"/>
              <a:gd name="connsiteX4" fmla="*/ 0 w 1263954"/>
              <a:gd name="connsiteY4" fmla="*/ 1263606 h 1263606"/>
              <a:gd name="connsiteX5" fmla="*/ 0 w 1263954"/>
              <a:gd name="connsiteY5" fmla="*/ 0 h 1263606"/>
              <a:gd name="connsiteX0" fmla="*/ 0 w 1263954"/>
              <a:gd name="connsiteY0" fmla="*/ 0 h 1264998"/>
              <a:gd name="connsiteX1" fmla="*/ 1263606 w 1263954"/>
              <a:gd name="connsiteY1" fmla="*/ 0 h 1264998"/>
              <a:gd name="connsiteX2" fmla="*/ 1263811 w 1263954"/>
              <a:gd name="connsiteY2" fmla="*/ 760173 h 1264998"/>
              <a:gd name="connsiteX3" fmla="*/ 1263606 w 1263954"/>
              <a:gd name="connsiteY3" fmla="*/ 1263606 h 1264998"/>
              <a:gd name="connsiteX4" fmla="*/ 774226 w 1263954"/>
              <a:gd name="connsiteY4" fmla="*/ 1264998 h 1264998"/>
              <a:gd name="connsiteX5" fmla="*/ 0 w 1263954"/>
              <a:gd name="connsiteY5" fmla="*/ 1263606 h 1264998"/>
              <a:gd name="connsiteX6" fmla="*/ 0 w 1263954"/>
              <a:gd name="connsiteY6" fmla="*/ 0 h 1264998"/>
              <a:gd name="connsiteX0" fmla="*/ 0 w 1263954"/>
              <a:gd name="connsiteY0" fmla="*/ 0 h 1264998"/>
              <a:gd name="connsiteX1" fmla="*/ 1263606 w 1263954"/>
              <a:gd name="connsiteY1" fmla="*/ 0 h 1264998"/>
              <a:gd name="connsiteX2" fmla="*/ 1263811 w 1263954"/>
              <a:gd name="connsiteY2" fmla="*/ 760173 h 1264998"/>
              <a:gd name="connsiteX3" fmla="*/ 772116 w 1263954"/>
              <a:gd name="connsiteY3" fmla="*/ 758781 h 1264998"/>
              <a:gd name="connsiteX4" fmla="*/ 774226 w 1263954"/>
              <a:gd name="connsiteY4" fmla="*/ 1264998 h 1264998"/>
              <a:gd name="connsiteX5" fmla="*/ 0 w 1263954"/>
              <a:gd name="connsiteY5" fmla="*/ 1263606 h 1264998"/>
              <a:gd name="connsiteX6" fmla="*/ 0 w 1263954"/>
              <a:gd name="connsiteY6" fmla="*/ 0 h 1264998"/>
              <a:gd name="connsiteX0" fmla="*/ 0 w 1263954"/>
              <a:gd name="connsiteY0" fmla="*/ 0 h 1264998"/>
              <a:gd name="connsiteX1" fmla="*/ 1263606 w 1263954"/>
              <a:gd name="connsiteY1" fmla="*/ 0 h 1264998"/>
              <a:gd name="connsiteX2" fmla="*/ 1263811 w 1263954"/>
              <a:gd name="connsiteY2" fmla="*/ 760173 h 1264998"/>
              <a:gd name="connsiteX3" fmla="*/ 772116 w 1263954"/>
              <a:gd name="connsiteY3" fmla="*/ 758781 h 1264998"/>
              <a:gd name="connsiteX4" fmla="*/ 774226 w 1263954"/>
              <a:gd name="connsiteY4" fmla="*/ 1264998 h 1264998"/>
              <a:gd name="connsiteX5" fmla="*/ 0 w 1263954"/>
              <a:gd name="connsiteY5" fmla="*/ 1263606 h 1264998"/>
              <a:gd name="connsiteX6" fmla="*/ 0 w 1263954"/>
              <a:gd name="connsiteY6" fmla="*/ 0 h 1264998"/>
              <a:gd name="connsiteX0" fmla="*/ 0 w 1263954"/>
              <a:gd name="connsiteY0" fmla="*/ 0 h 1264998"/>
              <a:gd name="connsiteX1" fmla="*/ 1263606 w 1263954"/>
              <a:gd name="connsiteY1" fmla="*/ 0 h 1264998"/>
              <a:gd name="connsiteX2" fmla="*/ 1263811 w 1263954"/>
              <a:gd name="connsiteY2" fmla="*/ 760173 h 1264998"/>
              <a:gd name="connsiteX3" fmla="*/ 772116 w 1263954"/>
              <a:gd name="connsiteY3" fmla="*/ 758781 h 1264998"/>
              <a:gd name="connsiteX4" fmla="*/ 774226 w 1263954"/>
              <a:gd name="connsiteY4" fmla="*/ 1264998 h 1264998"/>
              <a:gd name="connsiteX5" fmla="*/ 0 w 1263954"/>
              <a:gd name="connsiteY5" fmla="*/ 1263606 h 1264998"/>
              <a:gd name="connsiteX6" fmla="*/ 0 w 1263954"/>
              <a:gd name="connsiteY6" fmla="*/ 0 h 1264998"/>
              <a:gd name="connsiteX0" fmla="*/ 0 w 1263954"/>
              <a:gd name="connsiteY0" fmla="*/ 0 h 1264998"/>
              <a:gd name="connsiteX1" fmla="*/ 1263606 w 1263954"/>
              <a:gd name="connsiteY1" fmla="*/ 0 h 1264998"/>
              <a:gd name="connsiteX2" fmla="*/ 1263811 w 1263954"/>
              <a:gd name="connsiteY2" fmla="*/ 760173 h 1264998"/>
              <a:gd name="connsiteX3" fmla="*/ 775926 w 1263954"/>
              <a:gd name="connsiteY3" fmla="*/ 758781 h 1264998"/>
              <a:gd name="connsiteX4" fmla="*/ 774226 w 1263954"/>
              <a:gd name="connsiteY4" fmla="*/ 1264998 h 1264998"/>
              <a:gd name="connsiteX5" fmla="*/ 0 w 1263954"/>
              <a:gd name="connsiteY5" fmla="*/ 1263606 h 1264998"/>
              <a:gd name="connsiteX6" fmla="*/ 0 w 1263954"/>
              <a:gd name="connsiteY6" fmla="*/ 0 h 1264998"/>
              <a:gd name="connsiteX0" fmla="*/ 0 w 1263954"/>
              <a:gd name="connsiteY0" fmla="*/ 0 h 1264998"/>
              <a:gd name="connsiteX1" fmla="*/ 1263606 w 1263954"/>
              <a:gd name="connsiteY1" fmla="*/ 0 h 1264998"/>
              <a:gd name="connsiteX2" fmla="*/ 1263811 w 1263954"/>
              <a:gd name="connsiteY2" fmla="*/ 801901 h 1264998"/>
              <a:gd name="connsiteX3" fmla="*/ 775926 w 1263954"/>
              <a:gd name="connsiteY3" fmla="*/ 758781 h 1264998"/>
              <a:gd name="connsiteX4" fmla="*/ 774226 w 1263954"/>
              <a:gd name="connsiteY4" fmla="*/ 1264998 h 1264998"/>
              <a:gd name="connsiteX5" fmla="*/ 0 w 1263954"/>
              <a:gd name="connsiteY5" fmla="*/ 1263606 h 1264998"/>
              <a:gd name="connsiteX6" fmla="*/ 0 w 1263954"/>
              <a:gd name="connsiteY6" fmla="*/ 0 h 1264998"/>
              <a:gd name="connsiteX0" fmla="*/ 0 w 1263954"/>
              <a:gd name="connsiteY0" fmla="*/ 0 h 1267194"/>
              <a:gd name="connsiteX1" fmla="*/ 1263606 w 1263954"/>
              <a:gd name="connsiteY1" fmla="*/ 0 h 1267194"/>
              <a:gd name="connsiteX2" fmla="*/ 1263811 w 1263954"/>
              <a:gd name="connsiteY2" fmla="*/ 801901 h 1267194"/>
              <a:gd name="connsiteX3" fmla="*/ 775926 w 1263954"/>
              <a:gd name="connsiteY3" fmla="*/ 758781 h 1267194"/>
              <a:gd name="connsiteX4" fmla="*/ 798415 w 1263954"/>
              <a:gd name="connsiteY4" fmla="*/ 1267194 h 1267194"/>
              <a:gd name="connsiteX5" fmla="*/ 0 w 1263954"/>
              <a:gd name="connsiteY5" fmla="*/ 1263606 h 1267194"/>
              <a:gd name="connsiteX6" fmla="*/ 0 w 1263954"/>
              <a:gd name="connsiteY6" fmla="*/ 0 h 1267194"/>
              <a:gd name="connsiteX0" fmla="*/ 0 w 1263954"/>
              <a:gd name="connsiteY0" fmla="*/ 0 h 1267194"/>
              <a:gd name="connsiteX1" fmla="*/ 1263606 w 1263954"/>
              <a:gd name="connsiteY1" fmla="*/ 0 h 1267194"/>
              <a:gd name="connsiteX2" fmla="*/ 1263811 w 1263954"/>
              <a:gd name="connsiteY2" fmla="*/ 801901 h 1267194"/>
              <a:gd name="connsiteX3" fmla="*/ 800115 w 1263954"/>
              <a:gd name="connsiteY3" fmla="*/ 804901 h 1267194"/>
              <a:gd name="connsiteX4" fmla="*/ 798415 w 1263954"/>
              <a:gd name="connsiteY4" fmla="*/ 1267194 h 1267194"/>
              <a:gd name="connsiteX5" fmla="*/ 0 w 1263954"/>
              <a:gd name="connsiteY5" fmla="*/ 1263606 h 1267194"/>
              <a:gd name="connsiteX6" fmla="*/ 0 w 1263954"/>
              <a:gd name="connsiteY6" fmla="*/ 0 h 1267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3954" h="1267194">
                <a:moveTo>
                  <a:pt x="0" y="0"/>
                </a:moveTo>
                <a:lnTo>
                  <a:pt x="1263606" y="0"/>
                </a:lnTo>
                <a:cubicBezTo>
                  <a:pt x="1263039" y="245136"/>
                  <a:pt x="1264378" y="556765"/>
                  <a:pt x="1263811" y="801901"/>
                </a:cubicBezTo>
                <a:lnTo>
                  <a:pt x="800115" y="804901"/>
                </a:lnTo>
                <a:cubicBezTo>
                  <a:pt x="800818" y="973640"/>
                  <a:pt x="797712" y="1098455"/>
                  <a:pt x="798415" y="1267194"/>
                </a:cubicBezTo>
                <a:lnTo>
                  <a:pt x="0" y="1263606"/>
                </a:lnTo>
                <a:lnTo>
                  <a:pt x="0" y="0"/>
                </a:lnTo>
                <a:close/>
              </a:path>
            </a:pathLst>
          </a:custGeom>
          <a:solidFill>
            <a:schemeClr val="tx1">
              <a:lumMod val="50000"/>
              <a:lumOff val="50000"/>
            </a:schemeClr>
          </a:solidFill>
          <a:ln w="28575">
            <a:noFill/>
          </a:ln>
        </p:spPr>
        <p:txBody>
          <a:bodyPr>
            <a:normAutofit/>
          </a:bodyPr>
          <a:lstStyle>
            <a:lvl1pPr marL="0" indent="0" algn="ctr">
              <a:buNone/>
              <a:defRPr sz="1000" b="1">
                <a:solidFill>
                  <a:schemeClr val="bg1"/>
                </a:solidFill>
              </a:defRPr>
            </a:lvl1pPr>
          </a:lstStyle>
          <a:p>
            <a:r>
              <a:rPr lang="en-US"/>
              <a:t>Click icon to add picture</a:t>
            </a:r>
            <a:endParaRPr lang="en-US" dirty="0"/>
          </a:p>
        </p:txBody>
      </p:sp>
      <p:sp>
        <p:nvSpPr>
          <p:cNvPr id="28" name="Rectangle 27">
            <a:extLst>
              <a:ext uri="{FF2B5EF4-FFF2-40B4-BE49-F238E27FC236}">
                <a16:creationId xmlns:a16="http://schemas.microsoft.com/office/drawing/2014/main" id="{86927D46-2BD5-5872-EF83-8DD39096AB81}"/>
              </a:ext>
              <a:ext uri="{C183D7F6-B498-43B3-948B-1728B52AA6E4}">
                <adec:decorative xmlns:adec="http://schemas.microsoft.com/office/drawing/2017/decorative" val="1"/>
              </a:ext>
            </a:extLst>
          </p:cNvPr>
          <p:cNvSpPr/>
          <p:nvPr/>
        </p:nvSpPr>
        <p:spPr>
          <a:xfrm>
            <a:off x="8565346" y="4724403"/>
            <a:ext cx="401427" cy="4031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29" name="Text Placeholder 9">
            <a:extLst>
              <a:ext uri="{FF2B5EF4-FFF2-40B4-BE49-F238E27FC236}">
                <a16:creationId xmlns:a16="http://schemas.microsoft.com/office/drawing/2014/main" id="{76894BD6-ECC7-7E63-0338-6D77B58442A2}"/>
              </a:ext>
            </a:extLst>
          </p:cNvPr>
          <p:cNvSpPr>
            <a:spLocks noGrp="1"/>
          </p:cNvSpPr>
          <p:nvPr>
            <p:ph type="body" sz="quarter" idx="39" hasCustomPrompt="1"/>
          </p:nvPr>
        </p:nvSpPr>
        <p:spPr>
          <a:xfrm>
            <a:off x="8495896" y="4719323"/>
            <a:ext cx="478525" cy="574037"/>
          </a:xfrm>
        </p:spPr>
        <p:txBody>
          <a:bodyPr tIns="0" rIns="0">
            <a:noAutofit/>
          </a:bodyPr>
          <a:lstStyle>
            <a:lvl1pPr marL="0" indent="0" algn="r">
              <a:lnSpc>
                <a:spcPct val="75000"/>
              </a:lnSpc>
              <a:spcBef>
                <a:spcPts val="0"/>
              </a:spcBef>
              <a:buNone/>
              <a:defRPr sz="2000" b="1" cap="all" baseline="0">
                <a:ln w="31750">
                  <a:solidFill>
                    <a:schemeClr val="bg1"/>
                  </a:solidFill>
                </a:ln>
                <a:solidFill>
                  <a:schemeClr val="bg1"/>
                </a:solidFill>
              </a:defRPr>
            </a:lvl1pPr>
          </a:lstStyle>
          <a:p>
            <a:pPr lvl="0"/>
            <a:r>
              <a:rPr lang="en-US" dirty="0" err="1"/>
              <a:t>xxxx</a:t>
            </a:r>
            <a:endParaRPr lang="en-US" dirty="0"/>
          </a:p>
        </p:txBody>
      </p:sp>
      <p:sp>
        <p:nvSpPr>
          <p:cNvPr id="51" name="Text Placeholder 29">
            <a:extLst>
              <a:ext uri="{FF2B5EF4-FFF2-40B4-BE49-F238E27FC236}">
                <a16:creationId xmlns:a16="http://schemas.microsoft.com/office/drawing/2014/main" id="{EB8EC655-245C-C709-0F01-B6A8A995D5DC}"/>
              </a:ext>
            </a:extLst>
          </p:cNvPr>
          <p:cNvSpPr>
            <a:spLocks noGrp="1"/>
          </p:cNvSpPr>
          <p:nvPr>
            <p:ph type="body" sz="quarter" idx="58" hasCustomPrompt="1"/>
          </p:nvPr>
        </p:nvSpPr>
        <p:spPr>
          <a:xfrm>
            <a:off x="7971115" y="5857661"/>
            <a:ext cx="1581825" cy="199833"/>
          </a:xfrm>
        </p:spPr>
        <p:txBody>
          <a:bodyPr lIns="0" tIns="0" rIns="0" bIns="0" anchor="t">
            <a:noAutofit/>
          </a:bodyPr>
          <a:lstStyle>
            <a:lvl1pPr marL="0" indent="0" algn="l">
              <a:lnSpc>
                <a:spcPct val="100000"/>
              </a:lnSpc>
              <a:spcBef>
                <a:spcPts val="0"/>
              </a:spcBef>
              <a:buNone/>
              <a:defRPr sz="1200" b="1" cap="all" baseline="0">
                <a:solidFill>
                  <a:schemeClr val="accent3"/>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
        <p:nvSpPr>
          <p:cNvPr id="52" name="Text Placeholder 29">
            <a:extLst>
              <a:ext uri="{FF2B5EF4-FFF2-40B4-BE49-F238E27FC236}">
                <a16:creationId xmlns:a16="http://schemas.microsoft.com/office/drawing/2014/main" id="{F96242BC-1123-67FD-A17C-41C08F78956C}"/>
              </a:ext>
            </a:extLst>
          </p:cNvPr>
          <p:cNvSpPr>
            <a:spLocks noGrp="1"/>
          </p:cNvSpPr>
          <p:nvPr>
            <p:ph type="body" sz="quarter" idx="59" hasCustomPrompt="1"/>
          </p:nvPr>
        </p:nvSpPr>
        <p:spPr>
          <a:xfrm>
            <a:off x="7971115" y="6069207"/>
            <a:ext cx="1581825" cy="727955"/>
          </a:xfrm>
        </p:spPr>
        <p:txBody>
          <a:bodyPr lIns="0" tIns="0" rIns="0" anchor="t">
            <a:noAutofit/>
          </a:bodyPr>
          <a:lstStyle>
            <a:lvl1pPr marL="0" indent="0" algn="l">
              <a:lnSpc>
                <a:spcPct val="100000"/>
              </a:lnSpc>
              <a:spcBef>
                <a:spcPts val="0"/>
              </a:spcBef>
              <a:buNone/>
              <a:defRPr sz="11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
        <p:nvSpPr>
          <p:cNvPr id="49" name="Text Placeholder 29">
            <a:extLst>
              <a:ext uri="{FF2B5EF4-FFF2-40B4-BE49-F238E27FC236}">
                <a16:creationId xmlns:a16="http://schemas.microsoft.com/office/drawing/2014/main" id="{2D6573EA-9453-2107-433C-4318CBEE13D8}"/>
              </a:ext>
            </a:extLst>
          </p:cNvPr>
          <p:cNvSpPr>
            <a:spLocks noGrp="1"/>
          </p:cNvSpPr>
          <p:nvPr>
            <p:ph type="body" sz="quarter" idx="56" hasCustomPrompt="1"/>
          </p:nvPr>
        </p:nvSpPr>
        <p:spPr>
          <a:xfrm>
            <a:off x="9106638" y="4700521"/>
            <a:ext cx="1993161" cy="199833"/>
          </a:xfrm>
        </p:spPr>
        <p:txBody>
          <a:bodyPr lIns="0" tIns="0" rIns="0" bIns="0" anchor="t">
            <a:noAutofit/>
          </a:bodyPr>
          <a:lstStyle>
            <a:lvl1pPr marL="0" indent="0" algn="l">
              <a:lnSpc>
                <a:spcPct val="100000"/>
              </a:lnSpc>
              <a:spcBef>
                <a:spcPts val="0"/>
              </a:spcBef>
              <a:buNone/>
              <a:defRPr sz="1200" b="1" cap="all" baseline="0">
                <a:solidFill>
                  <a:schemeClr val="accent3"/>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
        <p:nvSpPr>
          <p:cNvPr id="50" name="Text Placeholder 29">
            <a:extLst>
              <a:ext uri="{FF2B5EF4-FFF2-40B4-BE49-F238E27FC236}">
                <a16:creationId xmlns:a16="http://schemas.microsoft.com/office/drawing/2014/main" id="{52BC1A65-AD79-D3B8-9D26-9C4C44F37FAB}"/>
              </a:ext>
            </a:extLst>
          </p:cNvPr>
          <p:cNvSpPr>
            <a:spLocks noGrp="1"/>
          </p:cNvSpPr>
          <p:nvPr>
            <p:ph type="body" sz="quarter" idx="57" hasCustomPrompt="1"/>
          </p:nvPr>
        </p:nvSpPr>
        <p:spPr>
          <a:xfrm>
            <a:off x="9106638" y="4912067"/>
            <a:ext cx="1993161" cy="816261"/>
          </a:xfrm>
        </p:spPr>
        <p:txBody>
          <a:bodyPr lIns="0" tIns="0" rIns="0" anchor="t">
            <a:noAutofit/>
          </a:bodyPr>
          <a:lstStyle>
            <a:lvl1pPr marL="0" indent="0" algn="l">
              <a:lnSpc>
                <a:spcPct val="100000"/>
              </a:lnSpc>
              <a:spcBef>
                <a:spcPts val="0"/>
              </a:spcBef>
              <a:buNone/>
              <a:defRPr sz="11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p:txBody>
      </p:sp>
    </p:spTree>
    <p:extLst>
      <p:ext uri="{BB962C8B-B14F-4D97-AF65-F5344CB8AC3E}">
        <p14:creationId xmlns:p14="http://schemas.microsoft.com/office/powerpoint/2010/main" val="565883677"/>
      </p:ext>
    </p:extLst>
  </p:cSld>
  <p:clrMapOvr>
    <a:masterClrMapping/>
  </p:clrMapOvr>
  <p:extLst>
    <p:ext uri="{DCECCB84-F9BA-43D5-87BE-67443E8EF086}">
      <p15:sldGuideLst xmlns:p15="http://schemas.microsoft.com/office/powerpoint/2012/main">
        <p15:guide id="1" pos="1992">
          <p15:clr>
            <a:srgbClr val="FBAE40"/>
          </p15:clr>
        </p15:guide>
        <p15:guide id="2" pos="3840">
          <p15:clr>
            <a:srgbClr val="FBAE40"/>
          </p15:clr>
        </p15:guide>
        <p15:guide id="3" pos="5688">
          <p15:clr>
            <a:srgbClr val="FBAE40"/>
          </p15:clr>
        </p15:guide>
        <p15:guide id="4" pos="3984">
          <p15:clr>
            <a:srgbClr val="5ACBF0"/>
          </p15:clr>
        </p15:guide>
        <p15:guide id="5" pos="3696">
          <p15:clr>
            <a:srgbClr val="5ACBF0"/>
          </p15:clr>
        </p15:guide>
        <p15:guide id="6" pos="2136">
          <p15:clr>
            <a:srgbClr val="5ACBF0"/>
          </p15:clr>
        </p15:guide>
        <p15:guide id="7" pos="1848">
          <p15:clr>
            <a:srgbClr val="5ACBF0"/>
          </p15:clr>
        </p15:guide>
        <p15:guide id="8" pos="5544">
          <p15:clr>
            <a:srgbClr val="5ACBF0"/>
          </p15:clr>
        </p15:guide>
        <p15:guide id="9" pos="5832">
          <p15:clr>
            <a:srgbClr val="5ACBF0"/>
          </p15:clr>
        </p15:guide>
        <p15:guide id="10" pos="144">
          <p15:clr>
            <a:srgbClr val="FBAE40"/>
          </p15:clr>
        </p15:guide>
        <p15:guide id="11" orient="horz" pos="4176">
          <p15:clr>
            <a:srgbClr val="FBAE40"/>
          </p15:clr>
        </p15:guide>
        <p15:guide id="12" pos="7536">
          <p15:clr>
            <a:srgbClr val="FBAE40"/>
          </p15:clr>
        </p15:guide>
        <p15:guide id="13" orient="horz" pos="14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4.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90B616-241D-4DFE-BC2F-C001ED77E825}"/>
              </a:ext>
            </a:extLst>
          </p:cNvPr>
          <p:cNvSpPr>
            <a:spLocks noGrp="1"/>
          </p:cNvSpPr>
          <p:nvPr>
            <p:ph type="title"/>
          </p:nvPr>
        </p:nvSpPr>
        <p:spPr>
          <a:xfrm>
            <a:off x="230124" y="457200"/>
            <a:ext cx="11731752" cy="758952"/>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AE909E-CC4A-4E51-BC02-B893225D2B31}"/>
              </a:ext>
            </a:extLst>
          </p:cNvPr>
          <p:cNvSpPr>
            <a:spLocks noGrp="1"/>
          </p:cNvSpPr>
          <p:nvPr>
            <p:ph type="body" idx="1"/>
          </p:nvPr>
        </p:nvSpPr>
        <p:spPr>
          <a:xfrm>
            <a:off x="230124" y="1825625"/>
            <a:ext cx="1173175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B6EE4-1695-4DD6-9758-84FFE963D6AE}"/>
              </a:ext>
            </a:extLst>
          </p:cNvPr>
          <p:cNvSpPr>
            <a:spLocks noGrp="1"/>
          </p:cNvSpPr>
          <p:nvPr>
            <p:ph type="dt" sz="half" idx="2"/>
          </p:nvPr>
        </p:nvSpPr>
        <p:spPr>
          <a:xfrm>
            <a:off x="230124" y="636106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35ADE-C42D-4A3C-B009-C31506D98AED}" type="datetimeFigureOut">
              <a:rPr lang="en-GB" smtClean="0"/>
              <a:t>25/11/2024</a:t>
            </a:fld>
            <a:endParaRPr lang="en-GB"/>
          </a:p>
        </p:txBody>
      </p:sp>
      <p:sp>
        <p:nvSpPr>
          <p:cNvPr id="5" name="Footer Placeholder 4">
            <a:extLst>
              <a:ext uri="{FF2B5EF4-FFF2-40B4-BE49-F238E27FC236}">
                <a16:creationId xmlns:a16="http://schemas.microsoft.com/office/drawing/2014/main" id="{7B43250D-A8F9-4682-AD84-FD37BCAA6297}"/>
              </a:ext>
            </a:extLst>
          </p:cNvPr>
          <p:cNvSpPr>
            <a:spLocks noGrp="1"/>
          </p:cNvSpPr>
          <p:nvPr>
            <p:ph type="ftr" sz="quarter" idx="3"/>
          </p:nvPr>
        </p:nvSpPr>
        <p:spPr>
          <a:xfrm>
            <a:off x="3185652" y="6356350"/>
            <a:ext cx="582069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5E1A788-841D-41AB-A983-152B6532F723}"/>
              </a:ext>
            </a:extLst>
          </p:cNvPr>
          <p:cNvSpPr>
            <a:spLocks noGrp="1"/>
          </p:cNvSpPr>
          <p:nvPr>
            <p:ph type="sldNum" sz="quarter" idx="4"/>
          </p:nvPr>
        </p:nvSpPr>
        <p:spPr>
          <a:xfrm>
            <a:off x="9218676"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AE46E-5D33-4BE4-BD96-41DA96348160}" type="slidenum">
              <a:rPr lang="en-GB" smtClean="0"/>
              <a:t>‹#›</a:t>
            </a:fld>
            <a:endParaRPr lang="en-GB"/>
          </a:p>
        </p:txBody>
      </p:sp>
    </p:spTree>
    <p:extLst>
      <p:ext uri="{BB962C8B-B14F-4D97-AF65-F5344CB8AC3E}">
        <p14:creationId xmlns:p14="http://schemas.microsoft.com/office/powerpoint/2010/main" val="160460234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90B616-241D-4DFE-BC2F-C001ED77E825}"/>
              </a:ext>
            </a:extLst>
          </p:cNvPr>
          <p:cNvSpPr>
            <a:spLocks noGrp="1"/>
          </p:cNvSpPr>
          <p:nvPr>
            <p:ph type="title"/>
          </p:nvPr>
        </p:nvSpPr>
        <p:spPr>
          <a:xfrm>
            <a:off x="230124" y="457200"/>
            <a:ext cx="11731752" cy="603504"/>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AE909E-CC4A-4E51-BC02-B893225D2B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B6EE4-1695-4DD6-9758-84FFE963D6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35ADE-C42D-4A3C-B009-C31506D98AED}" type="datetimeFigureOut">
              <a:rPr lang="en-GB" smtClean="0"/>
              <a:t>25/11/2024</a:t>
            </a:fld>
            <a:endParaRPr lang="en-GB"/>
          </a:p>
        </p:txBody>
      </p:sp>
      <p:sp>
        <p:nvSpPr>
          <p:cNvPr id="5" name="Footer Placeholder 4">
            <a:extLst>
              <a:ext uri="{FF2B5EF4-FFF2-40B4-BE49-F238E27FC236}">
                <a16:creationId xmlns:a16="http://schemas.microsoft.com/office/drawing/2014/main" id="{7B43250D-A8F9-4682-AD84-FD37BCAA62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5E1A788-841D-41AB-A983-152B6532F7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AE46E-5D33-4BE4-BD96-41DA96348160}" type="slidenum">
              <a:rPr lang="en-GB" smtClean="0"/>
              <a:t>‹#›</a:t>
            </a:fld>
            <a:endParaRPr lang="en-GB"/>
          </a:p>
        </p:txBody>
      </p:sp>
    </p:spTree>
    <p:extLst>
      <p:ext uri="{BB962C8B-B14F-4D97-AF65-F5344CB8AC3E}">
        <p14:creationId xmlns:p14="http://schemas.microsoft.com/office/powerpoint/2010/main" val="118629858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Lst>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90B616-241D-4DFE-BC2F-C001ED77E825}"/>
              </a:ext>
            </a:extLst>
          </p:cNvPr>
          <p:cNvSpPr>
            <a:spLocks noGrp="1"/>
          </p:cNvSpPr>
          <p:nvPr>
            <p:ph type="title"/>
          </p:nvPr>
        </p:nvSpPr>
        <p:spPr>
          <a:xfrm>
            <a:off x="230124" y="457200"/>
            <a:ext cx="11731752" cy="758952"/>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AE909E-CC4A-4E51-BC02-B893225D2B31}"/>
              </a:ext>
            </a:extLst>
          </p:cNvPr>
          <p:cNvSpPr>
            <a:spLocks noGrp="1"/>
          </p:cNvSpPr>
          <p:nvPr>
            <p:ph type="body" idx="1"/>
          </p:nvPr>
        </p:nvSpPr>
        <p:spPr>
          <a:xfrm>
            <a:off x="230124" y="1825625"/>
            <a:ext cx="1173175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B6EE4-1695-4DD6-9758-84FFE963D6AE}"/>
              </a:ext>
            </a:extLst>
          </p:cNvPr>
          <p:cNvSpPr>
            <a:spLocks noGrp="1"/>
          </p:cNvSpPr>
          <p:nvPr>
            <p:ph type="dt" sz="half" idx="2"/>
          </p:nvPr>
        </p:nvSpPr>
        <p:spPr>
          <a:xfrm>
            <a:off x="230124" y="636106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35ADE-C42D-4A3C-B009-C31506D98AED}" type="datetimeFigureOut">
              <a:rPr lang="en-GB" smtClean="0"/>
              <a:t>25/11/2024</a:t>
            </a:fld>
            <a:endParaRPr lang="en-GB"/>
          </a:p>
        </p:txBody>
      </p:sp>
      <p:sp>
        <p:nvSpPr>
          <p:cNvPr id="5" name="Footer Placeholder 4">
            <a:extLst>
              <a:ext uri="{FF2B5EF4-FFF2-40B4-BE49-F238E27FC236}">
                <a16:creationId xmlns:a16="http://schemas.microsoft.com/office/drawing/2014/main" id="{7B43250D-A8F9-4682-AD84-FD37BCAA6297}"/>
              </a:ext>
            </a:extLst>
          </p:cNvPr>
          <p:cNvSpPr>
            <a:spLocks noGrp="1"/>
          </p:cNvSpPr>
          <p:nvPr>
            <p:ph type="ftr" sz="quarter" idx="3"/>
          </p:nvPr>
        </p:nvSpPr>
        <p:spPr>
          <a:xfrm>
            <a:off x="3185652" y="6356350"/>
            <a:ext cx="582069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5E1A788-841D-41AB-A983-152B6532F723}"/>
              </a:ext>
            </a:extLst>
          </p:cNvPr>
          <p:cNvSpPr>
            <a:spLocks noGrp="1"/>
          </p:cNvSpPr>
          <p:nvPr>
            <p:ph type="sldNum" sz="quarter" idx="4"/>
          </p:nvPr>
        </p:nvSpPr>
        <p:spPr>
          <a:xfrm>
            <a:off x="9218676"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AE46E-5D33-4BE4-BD96-41DA96348160}" type="slidenum">
              <a:rPr lang="en-GB" smtClean="0"/>
              <a:t>‹#›</a:t>
            </a:fld>
            <a:endParaRPr lang="en-GB"/>
          </a:p>
        </p:txBody>
      </p:sp>
    </p:spTree>
    <p:extLst>
      <p:ext uri="{BB962C8B-B14F-4D97-AF65-F5344CB8AC3E}">
        <p14:creationId xmlns:p14="http://schemas.microsoft.com/office/powerpoint/2010/main" val="497790331"/>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Lst>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C635ADE-C42D-4A3C-B009-C31506D98AED}" type="datetimeFigureOut">
              <a:rPr lang="en-GB" smtClean="0"/>
              <a:t>25/11/2024</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BAAE46E-5D33-4BE4-BD96-41DA96348160}"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626291"/>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1.jpe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1.xml"/><Relationship Id="rId6" Type="http://schemas.openxmlformats.org/officeDocument/2006/relationships/customXml" Target="../ink/ink1.xml"/><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jpe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0.xml"/><Relationship Id="rId6" Type="http://schemas.openxmlformats.org/officeDocument/2006/relationships/customXml" Target="../ink/ink3.xml"/><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0.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99D07C-2084-F16C-79A3-083562676756}"/>
              </a:ext>
            </a:extLst>
          </p:cNvPr>
          <p:cNvSpPr txBox="1">
            <a:spLocks noGrp="1"/>
          </p:cNvSpPr>
          <p:nvPr>
            <p:ph type="ctrTitle"/>
          </p:nvPr>
        </p:nvSpPr>
        <p:spPr>
          <a:xfrm>
            <a:off x="1935480" y="1361706"/>
            <a:ext cx="9387840" cy="2639353"/>
          </a:xfrm>
          <a:prstGeom prst="rect">
            <a:avLst/>
          </a:prstGeom>
        </p:spPr>
        <p:txBody>
          <a:bodyPr vert="horz" lIns="91440" tIns="45720" rIns="91440" bIns="45720" rtlCol="0">
            <a:normAutofit/>
          </a:bodyPr>
          <a:lstStyle/>
          <a:p>
            <a:pPr>
              <a:spcAft>
                <a:spcPts val="600"/>
              </a:spcAft>
            </a:pPr>
            <a:r>
              <a:rPr lang="en-US" sz="4400" dirty="0">
                <a:latin typeface="Tahoma" panose="020B0604030504040204" pitchFamily="34" charset="0"/>
                <a:ea typeface="Tahoma" panose="020B0604030504040204" pitchFamily="34" charset="0"/>
                <a:cs typeface="Tahoma" panose="020B0604030504040204" pitchFamily="34" charset="0"/>
              </a:rPr>
              <a:t>Optimizing Profit Cost Calculation</a:t>
            </a:r>
            <a:endParaRPr lang="en-US" sz="44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8E2E73A6-BF64-5BC4-8CCF-0CD065E3121B}"/>
              </a:ext>
            </a:extLst>
          </p:cNvPr>
          <p:cNvSpPr>
            <a:spLocks noGrp="1"/>
          </p:cNvSpPr>
          <p:nvPr>
            <p:ph type="subTitle" idx="1"/>
          </p:nvPr>
        </p:nvSpPr>
        <p:spPr>
          <a:xfrm>
            <a:off x="0" y="4814215"/>
            <a:ext cx="6105194" cy="682079"/>
          </a:xfrm>
        </p:spPr>
        <p:txBody>
          <a:bodyPr>
            <a:normAutofit fontScale="25000" lnSpcReduction="20000"/>
          </a:bodyPr>
          <a:lstStyle/>
          <a:p>
            <a:pPr>
              <a:spcAft>
                <a:spcPts val="600"/>
              </a:spcAft>
            </a:pPr>
            <a:r>
              <a:rPr lang="en-GB" sz="11200" dirty="0">
                <a:solidFill>
                  <a:schemeClr val="tx2"/>
                </a:solidFill>
                <a:latin typeface="Tahoma" panose="020B0604030504040204" pitchFamily="34" charset="0"/>
                <a:ea typeface="Tahoma" panose="020B0604030504040204" pitchFamily="34" charset="0"/>
                <a:cs typeface="Tahoma" panose="020B0604030504040204" pitchFamily="34" charset="0"/>
              </a:rPr>
              <a:t>by</a:t>
            </a:r>
          </a:p>
          <a:p>
            <a:pPr>
              <a:spcAft>
                <a:spcPts val="600"/>
              </a:spcAft>
            </a:pPr>
            <a:r>
              <a:rPr lang="en-GB" sz="11200" dirty="0">
                <a:solidFill>
                  <a:schemeClr val="tx2"/>
                </a:solidFill>
                <a:latin typeface="Tahoma" panose="020B0604030504040204" pitchFamily="34" charset="0"/>
                <a:ea typeface="Tahoma" panose="020B0604030504040204" pitchFamily="34" charset="0"/>
                <a:cs typeface="Tahoma" panose="020B0604030504040204" pitchFamily="34" charset="0"/>
              </a:rPr>
              <a:t>Manali Gawde</a:t>
            </a:r>
            <a:endParaRPr lang="en-GB" sz="8000" dirty="0">
              <a:solidFill>
                <a:schemeClr val="tx2"/>
              </a:solidFill>
            </a:endParaRPr>
          </a:p>
          <a:p>
            <a:endParaRPr lang="en-GB" sz="1100" dirty="0">
              <a:solidFill>
                <a:schemeClr val="tx2"/>
              </a:solidFill>
            </a:endParaRPr>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526715" y="131883"/>
            <a:ext cx="496437" cy="436679"/>
          </a:xfrm>
          <a:prstGeom prst="rect">
            <a:avLst/>
          </a:prstGeom>
        </p:spPr>
      </p:pic>
    </p:spTree>
    <p:extLst>
      <p:ext uri="{BB962C8B-B14F-4D97-AF65-F5344CB8AC3E}">
        <p14:creationId xmlns:p14="http://schemas.microsoft.com/office/powerpoint/2010/main" val="166584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63E79-DAC3-A5A1-2E46-C92D32C0288F}"/>
              </a:ext>
            </a:extLst>
          </p:cNvPr>
          <p:cNvSpPr>
            <a:spLocks noGrp="1"/>
          </p:cNvSpPr>
          <p:nvPr>
            <p:ph type="title"/>
          </p:nvPr>
        </p:nvSpPr>
        <p:spPr>
          <a:xfrm>
            <a:off x="880971" y="2459933"/>
            <a:ext cx="10058400" cy="502920"/>
          </a:xfrm>
        </p:spPr>
        <p:txBody>
          <a:bodyPr>
            <a:normAutofit fontScale="90000"/>
          </a:bodyPr>
          <a:lstStyle/>
          <a:p>
            <a:pPr algn="ctr"/>
            <a:r>
              <a:rPr lang="en-US" sz="4800" dirty="0">
                <a:solidFill>
                  <a:schemeClr val="tx1">
                    <a:lumMod val="75000"/>
                    <a:lumOff val="25000"/>
                  </a:schemeClr>
                </a:solidFill>
              </a:rPr>
              <a:t>Cloud Storage</a:t>
            </a:r>
            <a:endParaRPr lang="en-GB" sz="4800" dirty="0">
              <a:solidFill>
                <a:schemeClr val="tx1">
                  <a:lumMod val="75000"/>
                  <a:lumOff val="25000"/>
                </a:schemeClr>
              </a:solidFill>
            </a:endParaRPr>
          </a:p>
        </p:txBody>
      </p:sp>
      <p:pic>
        <p:nvPicPr>
          <p:cNvPr id="11" name="Picture 10"/>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526715" y="131883"/>
            <a:ext cx="496437" cy="436679"/>
          </a:xfrm>
          <a:prstGeom prst="rect">
            <a:avLst/>
          </a:prstGeom>
        </p:spPr>
      </p:pic>
    </p:spTree>
    <p:extLst>
      <p:ext uri="{BB962C8B-B14F-4D97-AF65-F5344CB8AC3E}">
        <p14:creationId xmlns:p14="http://schemas.microsoft.com/office/powerpoint/2010/main" val="2652907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FBE07-A9EA-5B94-8CF0-CDFFBA04895F}"/>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AF6D4CE2-6DCC-86FD-25EF-6E35044536D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526715" y="131883"/>
            <a:ext cx="496437" cy="436679"/>
          </a:xfrm>
          <a:prstGeom prst="rect">
            <a:avLst/>
          </a:prstGeom>
        </p:spPr>
      </p:pic>
      <p:pic>
        <p:nvPicPr>
          <p:cNvPr id="7" name="Picture 6">
            <a:extLst>
              <a:ext uri="{FF2B5EF4-FFF2-40B4-BE49-F238E27FC236}">
                <a16:creationId xmlns:a16="http://schemas.microsoft.com/office/drawing/2014/main" id="{39CA09C2-B2D0-96EA-D6E0-F5D8E8F6DAD6}"/>
              </a:ext>
            </a:extLst>
          </p:cNvPr>
          <p:cNvPicPr>
            <a:picLocks noChangeAspect="1"/>
          </p:cNvPicPr>
          <p:nvPr/>
        </p:nvPicPr>
        <p:blipFill>
          <a:blip r:embed="rId4"/>
          <a:stretch>
            <a:fillRect/>
          </a:stretch>
        </p:blipFill>
        <p:spPr>
          <a:xfrm>
            <a:off x="1102866" y="131883"/>
            <a:ext cx="9625782" cy="2569003"/>
          </a:xfrm>
          <a:prstGeom prst="rect">
            <a:avLst/>
          </a:prstGeom>
        </p:spPr>
      </p:pic>
      <p:pic>
        <p:nvPicPr>
          <p:cNvPr id="9" name="Picture 8">
            <a:extLst>
              <a:ext uri="{FF2B5EF4-FFF2-40B4-BE49-F238E27FC236}">
                <a16:creationId xmlns:a16="http://schemas.microsoft.com/office/drawing/2014/main" id="{22A90751-4612-C8AC-0714-6D4B9A05B691}"/>
              </a:ext>
            </a:extLst>
          </p:cNvPr>
          <p:cNvPicPr>
            <a:picLocks noChangeAspect="1"/>
          </p:cNvPicPr>
          <p:nvPr/>
        </p:nvPicPr>
        <p:blipFill>
          <a:blip r:embed="rId5"/>
          <a:stretch>
            <a:fillRect/>
          </a:stretch>
        </p:blipFill>
        <p:spPr>
          <a:xfrm>
            <a:off x="1140541" y="2920612"/>
            <a:ext cx="9550432" cy="3401015"/>
          </a:xfrm>
          <a:prstGeom prst="rect">
            <a:avLst/>
          </a:prstGeom>
        </p:spPr>
      </p:pic>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7BE884A1-E45E-818B-53DF-7DCB7F73ACDD}"/>
                  </a:ext>
                </a:extLst>
              </p14:cNvPr>
              <p14:cNvContentPartPr/>
              <p14:nvPr/>
            </p14:nvContentPartPr>
            <p14:xfrm>
              <a:off x="3392075" y="1650422"/>
              <a:ext cx="844920" cy="21600"/>
            </p14:xfrm>
          </p:contentPart>
        </mc:Choice>
        <mc:Fallback>
          <p:pic>
            <p:nvPicPr>
              <p:cNvPr id="10" name="Ink 9">
                <a:extLst>
                  <a:ext uri="{FF2B5EF4-FFF2-40B4-BE49-F238E27FC236}">
                    <a16:creationId xmlns:a16="http://schemas.microsoft.com/office/drawing/2014/main" id="{7BE884A1-E45E-818B-53DF-7DCB7F73ACDD}"/>
                  </a:ext>
                </a:extLst>
              </p:cNvPr>
              <p:cNvPicPr/>
              <p:nvPr/>
            </p:nvPicPr>
            <p:blipFill>
              <a:blip r:embed="rId7"/>
              <a:stretch>
                <a:fillRect/>
              </a:stretch>
            </p:blipFill>
            <p:spPr>
              <a:xfrm>
                <a:off x="3338075" y="1542422"/>
                <a:ext cx="95256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2DFF3B01-A44D-74F9-0126-1BC06E0B4955}"/>
                  </a:ext>
                </a:extLst>
              </p14:cNvPr>
              <p14:cNvContentPartPr/>
              <p14:nvPr/>
            </p14:nvContentPartPr>
            <p14:xfrm>
              <a:off x="3509795" y="5572982"/>
              <a:ext cx="855720" cy="51480"/>
            </p14:xfrm>
          </p:contentPart>
        </mc:Choice>
        <mc:Fallback>
          <p:pic>
            <p:nvPicPr>
              <p:cNvPr id="13" name="Ink 12">
                <a:extLst>
                  <a:ext uri="{FF2B5EF4-FFF2-40B4-BE49-F238E27FC236}">
                    <a16:creationId xmlns:a16="http://schemas.microsoft.com/office/drawing/2014/main" id="{2DFF3B01-A44D-74F9-0126-1BC06E0B4955}"/>
                  </a:ext>
                </a:extLst>
              </p:cNvPr>
              <p:cNvPicPr/>
              <p:nvPr/>
            </p:nvPicPr>
            <p:blipFill>
              <a:blip r:embed="rId9"/>
              <a:stretch>
                <a:fillRect/>
              </a:stretch>
            </p:blipFill>
            <p:spPr>
              <a:xfrm>
                <a:off x="3455795" y="5464982"/>
                <a:ext cx="963360" cy="267120"/>
              </a:xfrm>
              <a:prstGeom prst="rect">
                <a:avLst/>
              </a:prstGeom>
            </p:spPr>
          </p:pic>
        </mc:Fallback>
      </mc:AlternateContent>
    </p:spTree>
    <p:extLst>
      <p:ext uri="{BB962C8B-B14F-4D97-AF65-F5344CB8AC3E}">
        <p14:creationId xmlns:p14="http://schemas.microsoft.com/office/powerpoint/2010/main" val="1437036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4AABC-9EA1-1ADD-F6F4-6D5DF64B776F}"/>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6F78D641-17C3-38F0-D911-A6AB243EB6E4}"/>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526715" y="131883"/>
            <a:ext cx="496437" cy="436679"/>
          </a:xfrm>
          <a:prstGeom prst="rect">
            <a:avLst/>
          </a:prstGeom>
        </p:spPr>
      </p:pic>
      <p:pic>
        <p:nvPicPr>
          <p:cNvPr id="5" name="Picture 4">
            <a:extLst>
              <a:ext uri="{FF2B5EF4-FFF2-40B4-BE49-F238E27FC236}">
                <a16:creationId xmlns:a16="http://schemas.microsoft.com/office/drawing/2014/main" id="{A6B3E1B7-641D-7192-406F-2DD1169A0119}"/>
              </a:ext>
            </a:extLst>
          </p:cNvPr>
          <p:cNvPicPr>
            <a:picLocks noChangeAspect="1"/>
          </p:cNvPicPr>
          <p:nvPr/>
        </p:nvPicPr>
        <p:blipFill>
          <a:blip r:embed="rId4"/>
          <a:stretch>
            <a:fillRect/>
          </a:stretch>
        </p:blipFill>
        <p:spPr>
          <a:xfrm>
            <a:off x="0" y="853698"/>
            <a:ext cx="6969893" cy="2892392"/>
          </a:xfrm>
          <a:prstGeom prst="rect">
            <a:avLst/>
          </a:prstGeom>
        </p:spPr>
      </p:pic>
      <p:pic>
        <p:nvPicPr>
          <p:cNvPr id="8" name="Picture 7">
            <a:extLst>
              <a:ext uri="{FF2B5EF4-FFF2-40B4-BE49-F238E27FC236}">
                <a16:creationId xmlns:a16="http://schemas.microsoft.com/office/drawing/2014/main" id="{86955CB1-5469-DB2C-E611-4BD75D56811A}"/>
              </a:ext>
            </a:extLst>
          </p:cNvPr>
          <p:cNvPicPr>
            <a:picLocks noChangeAspect="1"/>
          </p:cNvPicPr>
          <p:nvPr/>
        </p:nvPicPr>
        <p:blipFill>
          <a:blip r:embed="rId5"/>
          <a:stretch>
            <a:fillRect/>
          </a:stretch>
        </p:blipFill>
        <p:spPr>
          <a:xfrm>
            <a:off x="5102942" y="2369575"/>
            <a:ext cx="7315199" cy="3069529"/>
          </a:xfrm>
          <a:prstGeom prst="rect">
            <a:avLst/>
          </a:prstGeom>
        </p:spPr>
      </p:pic>
      <p:sp>
        <p:nvSpPr>
          <p:cNvPr id="15" name="Title 14">
            <a:extLst>
              <a:ext uri="{FF2B5EF4-FFF2-40B4-BE49-F238E27FC236}">
                <a16:creationId xmlns:a16="http://schemas.microsoft.com/office/drawing/2014/main" id="{677D3AF0-59D2-B8B2-45B8-06DD91DF4280}"/>
              </a:ext>
            </a:extLst>
          </p:cNvPr>
          <p:cNvSpPr>
            <a:spLocks noGrp="1"/>
          </p:cNvSpPr>
          <p:nvPr>
            <p:ph type="title"/>
          </p:nvPr>
        </p:nvSpPr>
        <p:spPr>
          <a:xfrm>
            <a:off x="674493" y="131883"/>
            <a:ext cx="10058400" cy="768500"/>
          </a:xfrm>
        </p:spPr>
        <p:txBody>
          <a:bodyPr/>
          <a:lstStyle/>
          <a:p>
            <a:pPr algn="ctr"/>
            <a:r>
              <a:rPr lang="en-IN" dirty="0"/>
              <a:t>CICD pipeline</a:t>
            </a:r>
          </a:p>
        </p:txBody>
      </p:sp>
      <mc:AlternateContent xmlns:mc="http://schemas.openxmlformats.org/markup-compatibility/2006">
        <mc:Choice xmlns:p14="http://schemas.microsoft.com/office/powerpoint/2010/main" Requires="p14">
          <p:contentPart p14:bwMode="auto" r:id="rId6">
            <p14:nvContentPartPr>
              <p14:cNvPr id="23" name="Ink 22">
                <a:extLst>
                  <a:ext uri="{FF2B5EF4-FFF2-40B4-BE49-F238E27FC236}">
                    <a16:creationId xmlns:a16="http://schemas.microsoft.com/office/drawing/2014/main" id="{AC7DCD18-095C-99B6-9025-DB342B6A9C75}"/>
                  </a:ext>
                </a:extLst>
              </p14:cNvPr>
              <p14:cNvContentPartPr/>
              <p14:nvPr/>
            </p14:nvContentPartPr>
            <p14:xfrm>
              <a:off x="6724955" y="3057662"/>
              <a:ext cx="360" cy="360"/>
            </p14:xfrm>
          </p:contentPart>
        </mc:Choice>
        <mc:Fallback>
          <p:pic>
            <p:nvPicPr>
              <p:cNvPr id="23" name="Ink 22">
                <a:extLst>
                  <a:ext uri="{FF2B5EF4-FFF2-40B4-BE49-F238E27FC236}">
                    <a16:creationId xmlns:a16="http://schemas.microsoft.com/office/drawing/2014/main" id="{AC7DCD18-095C-99B6-9025-DB342B6A9C75}"/>
                  </a:ext>
                </a:extLst>
              </p:cNvPr>
              <p:cNvPicPr/>
              <p:nvPr/>
            </p:nvPicPr>
            <p:blipFill>
              <a:blip r:embed="rId7"/>
              <a:stretch>
                <a:fillRect/>
              </a:stretch>
            </p:blipFill>
            <p:spPr>
              <a:xfrm>
                <a:off x="6688955" y="2986022"/>
                <a:ext cx="72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4" name="Ink 23">
                <a:extLst>
                  <a:ext uri="{FF2B5EF4-FFF2-40B4-BE49-F238E27FC236}">
                    <a16:creationId xmlns:a16="http://schemas.microsoft.com/office/drawing/2014/main" id="{F2911DC9-09E9-1FC9-4B19-208C1CC817D8}"/>
                  </a:ext>
                </a:extLst>
              </p14:cNvPr>
              <p14:cNvContentPartPr/>
              <p14:nvPr/>
            </p14:nvContentPartPr>
            <p14:xfrm>
              <a:off x="6824675" y="3025262"/>
              <a:ext cx="3943080" cy="30600"/>
            </p14:xfrm>
          </p:contentPart>
        </mc:Choice>
        <mc:Fallback>
          <p:pic>
            <p:nvPicPr>
              <p:cNvPr id="24" name="Ink 23">
                <a:extLst>
                  <a:ext uri="{FF2B5EF4-FFF2-40B4-BE49-F238E27FC236}">
                    <a16:creationId xmlns:a16="http://schemas.microsoft.com/office/drawing/2014/main" id="{F2911DC9-09E9-1FC9-4B19-208C1CC817D8}"/>
                  </a:ext>
                </a:extLst>
              </p:cNvPr>
              <p:cNvPicPr/>
              <p:nvPr/>
            </p:nvPicPr>
            <p:blipFill>
              <a:blip r:embed="rId9"/>
              <a:stretch>
                <a:fillRect/>
              </a:stretch>
            </p:blipFill>
            <p:spPr>
              <a:xfrm>
                <a:off x="6789035" y="2953262"/>
                <a:ext cx="4014720" cy="174240"/>
              </a:xfrm>
              <a:prstGeom prst="rect">
                <a:avLst/>
              </a:prstGeom>
            </p:spPr>
          </p:pic>
        </mc:Fallback>
      </mc:AlternateContent>
    </p:spTree>
    <p:extLst>
      <p:ext uri="{BB962C8B-B14F-4D97-AF65-F5344CB8AC3E}">
        <p14:creationId xmlns:p14="http://schemas.microsoft.com/office/powerpoint/2010/main" val="1201619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53E9ED-E4D4-FDE6-3A11-E720522B10CA}"/>
              </a:ext>
            </a:extLst>
          </p:cNvPr>
          <p:cNvSpPr>
            <a:spLocks noGrp="1"/>
          </p:cNvSpPr>
          <p:nvPr>
            <p:ph type="title"/>
          </p:nvPr>
        </p:nvSpPr>
        <p:spPr/>
        <p:txBody>
          <a:bodyPr/>
          <a:lstStyle/>
          <a:p>
            <a:pPr algn="ctr"/>
            <a:r>
              <a:rPr lang="en-IN" dirty="0"/>
              <a:t>Docker Container</a:t>
            </a:r>
          </a:p>
        </p:txBody>
      </p:sp>
      <p:pic>
        <p:nvPicPr>
          <p:cNvPr id="5" name="Content Placeholder 4">
            <a:extLst>
              <a:ext uri="{FF2B5EF4-FFF2-40B4-BE49-F238E27FC236}">
                <a16:creationId xmlns:a16="http://schemas.microsoft.com/office/drawing/2014/main" id="{57E009A0-FD90-0DF4-D952-F7D0EA13A53F}"/>
              </a:ext>
            </a:extLst>
          </p:cNvPr>
          <p:cNvPicPr>
            <a:picLocks noGrp="1" noChangeAspect="1"/>
          </p:cNvPicPr>
          <p:nvPr>
            <p:ph idx="1"/>
          </p:nvPr>
        </p:nvPicPr>
        <p:blipFill>
          <a:blip r:embed="rId3"/>
          <a:stretch>
            <a:fillRect/>
          </a:stretch>
        </p:blipFill>
        <p:spPr>
          <a:xfrm>
            <a:off x="1066800" y="2047507"/>
            <a:ext cx="10058400" cy="1934558"/>
          </a:xfrm>
        </p:spPr>
      </p:pic>
    </p:spTree>
    <p:extLst>
      <p:ext uri="{BB962C8B-B14F-4D97-AF65-F5344CB8AC3E}">
        <p14:creationId xmlns:p14="http://schemas.microsoft.com/office/powerpoint/2010/main" val="1383682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19BFF9-C0E7-9250-56C6-4B9204581D83}"/>
              </a:ext>
            </a:extLst>
          </p:cNvPr>
          <p:cNvPicPr>
            <a:picLocks noChangeAspect="1"/>
          </p:cNvPicPr>
          <p:nvPr/>
        </p:nvPicPr>
        <p:blipFill>
          <a:blip r:embed="rId3"/>
          <a:stretch>
            <a:fillRect/>
          </a:stretch>
        </p:blipFill>
        <p:spPr>
          <a:xfrm>
            <a:off x="186814" y="1022555"/>
            <a:ext cx="11792216" cy="2406445"/>
          </a:xfrm>
          <a:prstGeom prst="rect">
            <a:avLst/>
          </a:prstGeom>
        </p:spPr>
      </p:pic>
      <p:sp>
        <p:nvSpPr>
          <p:cNvPr id="6" name="Title 5">
            <a:extLst>
              <a:ext uri="{FF2B5EF4-FFF2-40B4-BE49-F238E27FC236}">
                <a16:creationId xmlns:a16="http://schemas.microsoft.com/office/drawing/2014/main" id="{7754F156-CCEC-9DEB-C830-F25E552EC7CE}"/>
              </a:ext>
            </a:extLst>
          </p:cNvPr>
          <p:cNvSpPr>
            <a:spLocks noGrp="1"/>
          </p:cNvSpPr>
          <p:nvPr>
            <p:ph type="title"/>
          </p:nvPr>
        </p:nvSpPr>
        <p:spPr>
          <a:xfrm>
            <a:off x="707922" y="-264003"/>
            <a:ext cx="10058400" cy="1450757"/>
          </a:xfrm>
        </p:spPr>
        <p:txBody>
          <a:bodyPr/>
          <a:lstStyle/>
          <a:p>
            <a:pPr algn="ctr"/>
            <a:r>
              <a:rPr lang="en-IN" dirty="0"/>
              <a:t>Airflow</a:t>
            </a:r>
          </a:p>
        </p:txBody>
      </p:sp>
      <p:pic>
        <p:nvPicPr>
          <p:cNvPr id="9" name="Picture 8">
            <a:extLst>
              <a:ext uri="{FF2B5EF4-FFF2-40B4-BE49-F238E27FC236}">
                <a16:creationId xmlns:a16="http://schemas.microsoft.com/office/drawing/2014/main" id="{AEB38757-ECDB-BA85-11EE-795E930496B6}"/>
              </a:ext>
            </a:extLst>
          </p:cNvPr>
          <p:cNvPicPr>
            <a:picLocks noChangeAspect="1"/>
          </p:cNvPicPr>
          <p:nvPr/>
        </p:nvPicPr>
        <p:blipFill>
          <a:blip r:embed="rId4"/>
          <a:stretch>
            <a:fillRect/>
          </a:stretch>
        </p:blipFill>
        <p:spPr>
          <a:xfrm>
            <a:off x="0" y="3509149"/>
            <a:ext cx="12192000" cy="2443314"/>
          </a:xfrm>
          <a:prstGeom prst="rect">
            <a:avLst/>
          </a:prstGeom>
        </p:spPr>
      </p:pic>
    </p:spTree>
    <p:extLst>
      <p:ext uri="{BB962C8B-B14F-4D97-AF65-F5344CB8AC3E}">
        <p14:creationId xmlns:p14="http://schemas.microsoft.com/office/powerpoint/2010/main" val="2100647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0E7929-3E24-EC81-9098-6378C5646EA7}"/>
              </a:ext>
            </a:extLst>
          </p:cNvPr>
          <p:cNvSpPr txBox="1"/>
          <p:nvPr/>
        </p:nvSpPr>
        <p:spPr>
          <a:xfrm>
            <a:off x="3215729" y="3227293"/>
            <a:ext cx="5760846" cy="847425"/>
          </a:xfrm>
          <a:prstGeom prst="rect">
            <a:avLst/>
          </a:prstGeom>
        </p:spPr>
        <p:txBody>
          <a:bodyPr vert="horz" lIns="91440" tIns="45720" rIns="91440" bIns="45720" rtlCol="0" anchor="b">
            <a:noAutofit/>
          </a:bodyPr>
          <a:lstStyle/>
          <a:p>
            <a:pPr algn="ctr">
              <a:lnSpc>
                <a:spcPct val="90000"/>
              </a:lnSpc>
              <a:spcBef>
                <a:spcPct val="0"/>
              </a:spcBef>
              <a:spcAft>
                <a:spcPts val="600"/>
              </a:spcAft>
            </a:pPr>
            <a:r>
              <a:rPr lang="en-US" sz="7200" b="1" kern="1200" dirty="0">
                <a:solidFill>
                  <a:schemeClr val="tx2"/>
                </a:solidFill>
                <a:latin typeface="+mj-lt"/>
                <a:ea typeface="+mj-ea"/>
                <a:cs typeface="+mj-cs"/>
              </a:rPr>
              <a:t>Thank You</a:t>
            </a:r>
          </a:p>
        </p:txBody>
      </p:sp>
    </p:spTree>
    <p:extLst>
      <p:ext uri="{BB962C8B-B14F-4D97-AF65-F5344CB8AC3E}">
        <p14:creationId xmlns:p14="http://schemas.microsoft.com/office/powerpoint/2010/main" val="4149565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3E0D90-23E4-10B9-680D-474110786796}"/>
              </a:ext>
            </a:extLst>
          </p:cNvPr>
          <p:cNvSpPr txBox="1">
            <a:spLocks/>
          </p:cNvSpPr>
          <p:nvPr/>
        </p:nvSpPr>
        <p:spPr>
          <a:xfrm>
            <a:off x="-449529" y="0"/>
            <a:ext cx="5754696" cy="18373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800" kern="1200" dirty="0">
                <a:solidFill>
                  <a:schemeClr val="tx2"/>
                </a:solidFill>
                <a:latin typeface="Tahoma" panose="020B0604030504040204" pitchFamily="34" charset="0"/>
                <a:ea typeface="Tahoma" panose="020B0604030504040204" pitchFamily="34" charset="0"/>
                <a:cs typeface="Tahoma" panose="020B0604030504040204" pitchFamily="34" charset="0"/>
              </a:rPr>
              <a:t>Agenda</a:t>
            </a:r>
          </a:p>
        </p:txBody>
      </p:sp>
      <p:sp>
        <p:nvSpPr>
          <p:cNvPr id="3" name="TextBox 2">
            <a:extLst>
              <a:ext uri="{FF2B5EF4-FFF2-40B4-BE49-F238E27FC236}">
                <a16:creationId xmlns:a16="http://schemas.microsoft.com/office/drawing/2014/main" id="{CF57FEF3-AC4C-BCAE-C0BF-172E11BCE00C}"/>
              </a:ext>
            </a:extLst>
          </p:cNvPr>
          <p:cNvSpPr txBox="1"/>
          <p:nvPr/>
        </p:nvSpPr>
        <p:spPr>
          <a:xfrm>
            <a:off x="2743199" y="1461251"/>
            <a:ext cx="6984092" cy="3799770"/>
          </a:xfrm>
          <a:prstGeom prst="rect">
            <a:avLst/>
          </a:prstGeom>
        </p:spPr>
        <p:txBody>
          <a:bodyPr vert="horz" lIns="91440" tIns="45720" rIns="91440" bIns="45720" rtlCol="0" anchor="t">
            <a:noAutofit/>
          </a:bodyPr>
          <a:lstStyle/>
          <a:p>
            <a:pPr indent="-228600">
              <a:lnSpc>
                <a:spcPct val="150000"/>
              </a:lnSpc>
              <a:spcAft>
                <a:spcPts val="600"/>
              </a:spcAft>
              <a:buFont typeface="Arial" panose="020B0604020202020204" pitchFamily="34" charset="0"/>
              <a:buChar char="•"/>
            </a:pPr>
            <a:r>
              <a:rPr lang="en-US" sz="2400" dirty="0">
                <a:solidFill>
                  <a:schemeClr val="tx2"/>
                </a:solidFill>
                <a:latin typeface="Tahoma" panose="020B0604030504040204" pitchFamily="34" charset="0"/>
                <a:ea typeface="Tahoma" panose="020B0604030504040204" pitchFamily="34" charset="0"/>
                <a:cs typeface="Tahoma" panose="020B0604030504040204" pitchFamily="34" charset="0"/>
              </a:rPr>
              <a:t>Introduction</a:t>
            </a:r>
          </a:p>
          <a:p>
            <a:pPr indent="-228600">
              <a:lnSpc>
                <a:spcPct val="150000"/>
              </a:lnSpc>
              <a:spcAft>
                <a:spcPts val="600"/>
              </a:spcAft>
              <a:buFont typeface="Arial" panose="020B0604020202020204" pitchFamily="34" charset="0"/>
              <a:buChar char="•"/>
            </a:pPr>
            <a:r>
              <a:rPr lang="en-US" sz="2400" dirty="0">
                <a:solidFill>
                  <a:schemeClr val="tx2"/>
                </a:solidFill>
                <a:latin typeface="Tahoma" panose="020B0604030504040204" pitchFamily="34" charset="0"/>
                <a:ea typeface="Tahoma" panose="020B0604030504040204" pitchFamily="34" charset="0"/>
                <a:cs typeface="Tahoma" panose="020B0604030504040204" pitchFamily="34" charset="0"/>
              </a:rPr>
              <a:t>Overview of the Dataset</a:t>
            </a:r>
          </a:p>
          <a:p>
            <a:pPr indent="-228600">
              <a:lnSpc>
                <a:spcPct val="150000"/>
              </a:lnSpc>
              <a:spcAft>
                <a:spcPts val="600"/>
              </a:spcAft>
              <a:buFont typeface="Arial" panose="020B0604020202020204" pitchFamily="34" charset="0"/>
              <a:buChar char="•"/>
            </a:pPr>
            <a:r>
              <a:rPr lang="en-US" sz="2400" dirty="0">
                <a:solidFill>
                  <a:schemeClr val="tx2"/>
                </a:solidFill>
                <a:latin typeface="Tahoma" panose="020B0604030504040204" pitchFamily="34" charset="0"/>
                <a:ea typeface="Tahoma" panose="020B0604030504040204" pitchFamily="34" charset="0"/>
                <a:cs typeface="Tahoma" panose="020B0604030504040204" pitchFamily="34" charset="0"/>
              </a:rPr>
              <a:t>ERD </a:t>
            </a:r>
          </a:p>
          <a:p>
            <a:pPr indent="-228600">
              <a:lnSpc>
                <a:spcPct val="150000"/>
              </a:lnSpc>
              <a:spcAft>
                <a:spcPts val="600"/>
              </a:spcAft>
              <a:buFont typeface="Arial" panose="020B0604020202020204" pitchFamily="34" charset="0"/>
              <a:buChar char="•"/>
            </a:pPr>
            <a:r>
              <a:rPr lang="en-US" sz="2400" dirty="0">
                <a:solidFill>
                  <a:schemeClr val="tx2"/>
                </a:solidFill>
                <a:latin typeface="Tahoma" panose="020B0604030504040204" pitchFamily="34" charset="0"/>
                <a:ea typeface="Tahoma" panose="020B0604030504040204" pitchFamily="34" charset="0"/>
                <a:cs typeface="Tahoma" panose="020B0604030504040204" pitchFamily="34" charset="0"/>
              </a:rPr>
              <a:t>Data Transformation</a:t>
            </a:r>
          </a:p>
          <a:p>
            <a:pPr indent="-228600">
              <a:lnSpc>
                <a:spcPct val="150000"/>
              </a:lnSpc>
              <a:spcAft>
                <a:spcPts val="600"/>
              </a:spcAft>
              <a:buFont typeface="Arial" panose="020B0604020202020204" pitchFamily="34" charset="0"/>
              <a:buChar char="•"/>
            </a:pPr>
            <a:r>
              <a:rPr lang="en-US" sz="2400" dirty="0">
                <a:solidFill>
                  <a:schemeClr val="tx2"/>
                </a:solidFill>
                <a:latin typeface="Tahoma" panose="020B0604030504040204" pitchFamily="34" charset="0"/>
                <a:ea typeface="Tahoma" panose="020B0604030504040204" pitchFamily="34" charset="0"/>
                <a:cs typeface="Tahoma" panose="020B0604030504040204" pitchFamily="34" charset="0"/>
              </a:rPr>
              <a:t>Development</a:t>
            </a:r>
          </a:p>
          <a:p>
            <a:pPr indent="-228600">
              <a:lnSpc>
                <a:spcPct val="150000"/>
              </a:lnSpc>
              <a:spcAft>
                <a:spcPts val="600"/>
              </a:spcAft>
              <a:buFont typeface="Arial" panose="020B0604020202020204" pitchFamily="34" charset="0"/>
              <a:buChar char="•"/>
            </a:pPr>
            <a:r>
              <a:rPr lang="en-US" sz="2400" dirty="0">
                <a:solidFill>
                  <a:schemeClr val="tx2"/>
                </a:solidFill>
                <a:latin typeface="Tahoma" panose="020B0604030504040204" pitchFamily="34" charset="0"/>
                <a:ea typeface="Tahoma" panose="020B0604030504040204" pitchFamily="34" charset="0"/>
                <a:cs typeface="Tahoma" panose="020B0604030504040204" pitchFamily="34" charset="0"/>
              </a:rPr>
              <a:t>Python script </a:t>
            </a:r>
          </a:p>
          <a:p>
            <a:pPr indent="-228600">
              <a:lnSpc>
                <a:spcPct val="150000"/>
              </a:lnSpc>
              <a:spcAft>
                <a:spcPts val="600"/>
              </a:spcAft>
              <a:buFont typeface="Arial" panose="020B0604020202020204" pitchFamily="34" charset="0"/>
              <a:buChar char="•"/>
            </a:pPr>
            <a:r>
              <a:rPr lang="en-US" sz="2400" dirty="0">
                <a:solidFill>
                  <a:schemeClr val="tx2"/>
                </a:solidFill>
                <a:latin typeface="Tahoma" panose="020B0604030504040204" pitchFamily="34" charset="0"/>
                <a:ea typeface="Tahoma" panose="020B0604030504040204" pitchFamily="34" charset="0"/>
                <a:cs typeface="Tahoma" panose="020B0604030504040204" pitchFamily="34" charset="0"/>
              </a:rPr>
              <a:t>Q&amp;A</a:t>
            </a:r>
            <a:endParaRPr lang="en-US" sz="2400" i="0" u="none" strike="noStrike" dirty="0">
              <a:solidFill>
                <a:schemeClr val="tx2"/>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16" name="Picture 15"/>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526715" y="131883"/>
            <a:ext cx="496437" cy="436679"/>
          </a:xfrm>
          <a:prstGeom prst="rect">
            <a:avLst/>
          </a:prstGeom>
        </p:spPr>
      </p:pic>
    </p:spTree>
    <p:extLst>
      <p:ext uri="{BB962C8B-B14F-4D97-AF65-F5344CB8AC3E}">
        <p14:creationId xmlns:p14="http://schemas.microsoft.com/office/powerpoint/2010/main" val="1225083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63E79-DAC3-A5A1-2E46-C92D32C0288F}"/>
              </a:ext>
            </a:extLst>
          </p:cNvPr>
          <p:cNvSpPr>
            <a:spLocks noGrp="1"/>
          </p:cNvSpPr>
          <p:nvPr>
            <p:ph type="title"/>
          </p:nvPr>
        </p:nvSpPr>
        <p:spPr/>
        <p:txBody>
          <a:bodyPr>
            <a:normAutofit/>
          </a:bodyPr>
          <a:lstStyle/>
          <a:p>
            <a:pPr algn="ctr"/>
            <a:r>
              <a:rPr lang="en-US" sz="4800" b="1" dirty="0">
                <a:solidFill>
                  <a:schemeClr val="tx2"/>
                </a:solidFill>
                <a:latin typeface="Tahoma" panose="020B0604030504040204" pitchFamily="34" charset="0"/>
                <a:ea typeface="Tahoma" panose="020B0604030504040204" pitchFamily="34" charset="0"/>
                <a:cs typeface="Tahoma" panose="020B0604030504040204" pitchFamily="34" charset="0"/>
              </a:rPr>
              <a:t>Introduction</a:t>
            </a:r>
            <a:endParaRPr lang="en-GB" sz="4800" b="1"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 Placeholder 8">
            <a:extLst>
              <a:ext uri="{FF2B5EF4-FFF2-40B4-BE49-F238E27FC236}">
                <a16:creationId xmlns:a16="http://schemas.microsoft.com/office/drawing/2014/main" id="{1ECE6C76-073F-3733-FBA7-5F4FB79B180A}"/>
              </a:ext>
            </a:extLst>
          </p:cNvPr>
          <p:cNvSpPr>
            <a:spLocks noGrp="1"/>
          </p:cNvSpPr>
          <p:nvPr>
            <p:ph type="body" idx="1"/>
          </p:nvPr>
        </p:nvSpPr>
        <p:spPr/>
        <p:txBody>
          <a:bodyPr/>
          <a:lstStyle/>
          <a:p>
            <a:endParaRPr lang="en-IN"/>
          </a:p>
        </p:txBody>
      </p:sp>
      <p:pic>
        <p:nvPicPr>
          <p:cNvPr id="11" name="Picture 10"/>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526715" y="131883"/>
            <a:ext cx="496437" cy="436679"/>
          </a:xfrm>
          <a:prstGeom prst="rect">
            <a:avLst/>
          </a:prstGeom>
        </p:spPr>
      </p:pic>
    </p:spTree>
    <p:extLst>
      <p:ext uri="{BB962C8B-B14F-4D97-AF65-F5344CB8AC3E}">
        <p14:creationId xmlns:p14="http://schemas.microsoft.com/office/powerpoint/2010/main" val="1179419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4391" y="2217169"/>
            <a:ext cx="8561136" cy="646331"/>
          </a:xfrm>
          <a:prstGeom prst="rect">
            <a:avLst/>
          </a:prstGeom>
          <a:noFill/>
        </p:spPr>
        <p:txBody>
          <a:bodyPr wrap="square" rtlCol="0">
            <a:spAutoFit/>
          </a:bodyPr>
          <a:lstStyle/>
          <a:p>
            <a:endParaRPr lang="en-US" dirty="0"/>
          </a:p>
          <a:p>
            <a:endParaRPr lang="en-US" dirty="0"/>
          </a:p>
        </p:txBody>
      </p:sp>
      <p:sp>
        <p:nvSpPr>
          <p:cNvPr id="21" name="TextBox 20">
            <a:extLst>
              <a:ext uri="{FF2B5EF4-FFF2-40B4-BE49-F238E27FC236}">
                <a16:creationId xmlns:a16="http://schemas.microsoft.com/office/drawing/2014/main" id="{0F77BE6F-5ED9-2553-F92A-8FD1ADA4C947}"/>
              </a:ext>
            </a:extLst>
          </p:cNvPr>
          <p:cNvSpPr txBox="1"/>
          <p:nvPr/>
        </p:nvSpPr>
        <p:spPr>
          <a:xfrm>
            <a:off x="2159030" y="438043"/>
            <a:ext cx="7513947" cy="823874"/>
          </a:xfrm>
          <a:prstGeom prst="rect">
            <a:avLst/>
          </a:prstGeom>
          <a:noFill/>
        </p:spPr>
        <p:txBody>
          <a:bodyPr wrap="square">
            <a:spAutoFit/>
          </a:bodyPr>
          <a:lstStyle/>
          <a:p>
            <a:pPr algn="ctr"/>
            <a:r>
              <a:rPr lang="en-US" sz="4800" u="sng" spc="-50" dirty="0">
                <a:solidFill>
                  <a:schemeClr val="tx1">
                    <a:lumMod val="75000"/>
                    <a:lumOff val="25000"/>
                  </a:schemeClr>
                </a:solidFill>
                <a:latin typeface="+mj-lt"/>
                <a:ea typeface="+mj-ea"/>
                <a:cs typeface="+mj-cs"/>
              </a:rPr>
              <a:t>Dataset Overview</a:t>
            </a:r>
            <a:endParaRPr lang="en-GB" sz="4800" u="sng" spc="-50" dirty="0">
              <a:solidFill>
                <a:schemeClr val="tx1">
                  <a:lumMod val="75000"/>
                  <a:lumOff val="25000"/>
                </a:schemeClr>
              </a:solidFill>
              <a:latin typeface="+mj-lt"/>
              <a:ea typeface="+mj-ea"/>
              <a:cs typeface="+mj-cs"/>
            </a:endParaRPr>
          </a:p>
        </p:txBody>
      </p:sp>
      <p:pic>
        <p:nvPicPr>
          <p:cNvPr id="12" name="Picture 1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448952" y="219703"/>
            <a:ext cx="496437" cy="436679"/>
          </a:xfrm>
          <a:prstGeom prst="rect">
            <a:avLst/>
          </a:prstGeom>
        </p:spPr>
      </p:pic>
      <p:sp>
        <p:nvSpPr>
          <p:cNvPr id="5" name="Rectangle 4"/>
          <p:cNvSpPr/>
          <p:nvPr/>
        </p:nvSpPr>
        <p:spPr>
          <a:xfrm>
            <a:off x="577361" y="1423628"/>
            <a:ext cx="10500947" cy="1494192"/>
          </a:xfrm>
          <a:prstGeom prst="rect">
            <a:avLst/>
          </a:prstGeom>
        </p:spPr>
        <p:txBody>
          <a:bodyPr wrap="square">
            <a:spAutoFit/>
          </a:bodyPr>
          <a:lstStyle/>
          <a:p>
            <a:pPr>
              <a:lnSpc>
                <a:spcPct val="115000"/>
              </a:lnSpc>
            </a:pPr>
            <a:r>
              <a:rPr lang="en-GB" sz="1600" i="1" dirty="0">
                <a:ea typeface="Tahoma" panose="020B0604030504040204" pitchFamily="34" charset="0"/>
                <a:cs typeface="Tahoma" panose="020B0604030504040204" pitchFamily="34" charset="0"/>
              </a:rPr>
              <a:t>Dataset 1 –  Base_Data.csv</a:t>
            </a:r>
          </a:p>
          <a:p>
            <a:pPr>
              <a:lnSpc>
                <a:spcPct val="115000"/>
              </a:lnSpc>
            </a:pPr>
            <a:r>
              <a:rPr lang="en-GB" sz="1600" i="1" dirty="0">
                <a:ea typeface="Tahoma" panose="020B0604030504040204" pitchFamily="34" charset="0"/>
                <a:cs typeface="Tahoma" panose="020B0604030504040204" pitchFamily="34" charset="0"/>
              </a:rPr>
              <a:t>Dataset 2 – options_data.csv</a:t>
            </a:r>
          </a:p>
          <a:p>
            <a:pPr>
              <a:lnSpc>
                <a:spcPct val="115000"/>
              </a:lnSpc>
            </a:pPr>
            <a:r>
              <a:rPr lang="en-GB" sz="1600" i="1" dirty="0">
                <a:ea typeface="Tahoma" panose="020B0604030504040204" pitchFamily="34" charset="0"/>
                <a:cs typeface="Tahoma" panose="020B0604030504040204" pitchFamily="34" charset="0"/>
              </a:rPr>
              <a:t>Dataset 2 – vehicle_line_mapping.csv</a:t>
            </a:r>
          </a:p>
          <a:p>
            <a:pPr>
              <a:lnSpc>
                <a:spcPct val="115000"/>
              </a:lnSpc>
            </a:pPr>
            <a:endParaRPr lang="en-GB" sz="1600" i="1" dirty="0">
              <a:ea typeface="Tahoma" panose="020B0604030504040204" pitchFamily="34" charset="0"/>
              <a:cs typeface="Tahoma" panose="020B0604030504040204" pitchFamily="34" charset="0"/>
            </a:endParaRPr>
          </a:p>
          <a:p>
            <a:pPr>
              <a:lnSpc>
                <a:spcPct val="115000"/>
              </a:lnSpc>
            </a:pPr>
            <a:endParaRPr lang="en-US" sz="1600" dirty="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56E733E0-B5B2-B541-4757-55DDEA1D1E92}"/>
              </a:ext>
            </a:extLst>
          </p:cNvPr>
          <p:cNvPicPr>
            <a:picLocks noChangeAspect="1"/>
          </p:cNvPicPr>
          <p:nvPr/>
        </p:nvPicPr>
        <p:blipFill>
          <a:blip r:embed="rId4"/>
          <a:stretch>
            <a:fillRect/>
          </a:stretch>
        </p:blipFill>
        <p:spPr>
          <a:xfrm>
            <a:off x="522381" y="2690812"/>
            <a:ext cx="10178125" cy="1476376"/>
          </a:xfrm>
          <a:prstGeom prst="rect">
            <a:avLst/>
          </a:prstGeom>
        </p:spPr>
      </p:pic>
      <p:pic>
        <p:nvPicPr>
          <p:cNvPr id="6" name="Picture 5">
            <a:extLst>
              <a:ext uri="{FF2B5EF4-FFF2-40B4-BE49-F238E27FC236}">
                <a16:creationId xmlns:a16="http://schemas.microsoft.com/office/drawing/2014/main" id="{4EB5663E-A2BD-C716-A55F-35AB343F5A72}"/>
              </a:ext>
            </a:extLst>
          </p:cNvPr>
          <p:cNvPicPr>
            <a:picLocks noChangeAspect="1"/>
          </p:cNvPicPr>
          <p:nvPr/>
        </p:nvPicPr>
        <p:blipFill>
          <a:blip r:embed="rId5"/>
          <a:stretch>
            <a:fillRect/>
          </a:stretch>
        </p:blipFill>
        <p:spPr>
          <a:xfrm>
            <a:off x="522380" y="4443204"/>
            <a:ext cx="10277699" cy="1819944"/>
          </a:xfrm>
          <a:prstGeom prst="rect">
            <a:avLst/>
          </a:prstGeom>
        </p:spPr>
      </p:pic>
      <p:pic>
        <p:nvPicPr>
          <p:cNvPr id="2" name="Picture 1">
            <a:extLst>
              <a:ext uri="{FF2B5EF4-FFF2-40B4-BE49-F238E27FC236}">
                <a16:creationId xmlns:a16="http://schemas.microsoft.com/office/drawing/2014/main" id="{F4BBDECA-4C0B-B34C-7D87-F8F452B60F33}"/>
              </a:ext>
            </a:extLst>
          </p:cNvPr>
          <p:cNvPicPr>
            <a:picLocks noChangeAspect="1"/>
          </p:cNvPicPr>
          <p:nvPr/>
        </p:nvPicPr>
        <p:blipFill>
          <a:blip r:embed="rId6"/>
          <a:stretch>
            <a:fillRect/>
          </a:stretch>
        </p:blipFill>
        <p:spPr>
          <a:xfrm>
            <a:off x="3953591" y="1285993"/>
            <a:ext cx="8238409" cy="1210409"/>
          </a:xfrm>
          <a:prstGeom prst="rect">
            <a:avLst/>
          </a:prstGeom>
        </p:spPr>
      </p:pic>
    </p:spTree>
    <p:extLst>
      <p:ext uri="{BB962C8B-B14F-4D97-AF65-F5344CB8AC3E}">
        <p14:creationId xmlns:p14="http://schemas.microsoft.com/office/powerpoint/2010/main" val="3997323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238B-6D17-D3F1-8A46-A94287F78311}"/>
              </a:ext>
            </a:extLst>
          </p:cNvPr>
          <p:cNvSpPr>
            <a:spLocks noGrp="1"/>
          </p:cNvSpPr>
          <p:nvPr>
            <p:ph type="title"/>
          </p:nvPr>
        </p:nvSpPr>
        <p:spPr/>
        <p:txBody>
          <a:bodyPr/>
          <a:lstStyle/>
          <a:p>
            <a:pPr algn="ctr"/>
            <a:r>
              <a:rPr lang="en-IN" dirty="0"/>
              <a:t>Entity Relation Diagram </a:t>
            </a:r>
          </a:p>
        </p:txBody>
      </p:sp>
      <p:pic>
        <p:nvPicPr>
          <p:cNvPr id="5" name="Picture 4">
            <a:extLst>
              <a:ext uri="{FF2B5EF4-FFF2-40B4-BE49-F238E27FC236}">
                <a16:creationId xmlns:a16="http://schemas.microsoft.com/office/drawing/2014/main" id="{DCFAA2A7-2E81-B08C-6CF8-CF602FA53BD2}"/>
              </a:ext>
            </a:extLst>
          </p:cNvPr>
          <p:cNvPicPr>
            <a:picLocks noChangeAspect="1"/>
          </p:cNvPicPr>
          <p:nvPr/>
        </p:nvPicPr>
        <p:blipFill>
          <a:blip r:embed="rId2"/>
          <a:stretch>
            <a:fillRect/>
          </a:stretch>
        </p:blipFill>
        <p:spPr>
          <a:xfrm>
            <a:off x="2484120" y="1889760"/>
            <a:ext cx="6954469" cy="4243202"/>
          </a:xfrm>
          <a:prstGeom prst="rect">
            <a:avLst/>
          </a:prstGeom>
        </p:spPr>
      </p:pic>
    </p:spTree>
    <p:extLst>
      <p:ext uri="{BB962C8B-B14F-4D97-AF65-F5344CB8AC3E}">
        <p14:creationId xmlns:p14="http://schemas.microsoft.com/office/powerpoint/2010/main" val="2725098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95768" y="314972"/>
            <a:ext cx="6960577" cy="830997"/>
          </a:xfrm>
          <a:prstGeom prst="rect">
            <a:avLst/>
          </a:prstGeom>
          <a:noFill/>
        </p:spPr>
        <p:txBody>
          <a:bodyPr wrap="square" rtlCol="0">
            <a:spAutoFit/>
          </a:bodyPr>
          <a:lstStyle/>
          <a:p>
            <a:pPr algn="ctr"/>
            <a:r>
              <a:rPr lang="en-US" sz="4800" spc="-50" dirty="0">
                <a:solidFill>
                  <a:schemeClr val="tx1">
                    <a:lumMod val="75000"/>
                    <a:lumOff val="25000"/>
                  </a:schemeClr>
                </a:solidFill>
                <a:latin typeface="+mj-lt"/>
                <a:ea typeface="+mj-ea"/>
                <a:cs typeface="+mj-cs"/>
              </a:rPr>
              <a:t>ETL PIPELINE </a:t>
            </a:r>
          </a:p>
        </p:txBody>
      </p:sp>
      <p:pic>
        <p:nvPicPr>
          <p:cNvPr id="14" name="Picture 1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9661" y="158260"/>
            <a:ext cx="496437" cy="436679"/>
          </a:xfrm>
          <a:prstGeom prst="rect">
            <a:avLst/>
          </a:prstGeom>
        </p:spPr>
      </p:pic>
      <p:graphicFrame>
        <p:nvGraphicFramePr>
          <p:cNvPr id="2" name="Diagram 1">
            <a:extLst>
              <a:ext uri="{FF2B5EF4-FFF2-40B4-BE49-F238E27FC236}">
                <a16:creationId xmlns:a16="http://schemas.microsoft.com/office/drawing/2014/main" id="{89471074-FDFE-E6A1-5AEE-14F35E1A55AF}"/>
              </a:ext>
            </a:extLst>
          </p:cNvPr>
          <p:cNvGraphicFramePr/>
          <p:nvPr>
            <p:extLst>
              <p:ext uri="{D42A27DB-BD31-4B8C-83A1-F6EECF244321}">
                <p14:modId xmlns:p14="http://schemas.microsoft.com/office/powerpoint/2010/main" val="2006931667"/>
              </p:ext>
            </p:extLst>
          </p:nvPr>
        </p:nvGraphicFramePr>
        <p:xfrm>
          <a:off x="1609070" y="1309933"/>
          <a:ext cx="8484577" cy="44020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8176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4827BC-1867-4AEF-8917-48108BFA283D}"/>
              </a:ext>
            </a:extLst>
          </p:cNvPr>
          <p:cNvSpPr>
            <a:spLocks noGrp="1"/>
          </p:cNvSpPr>
          <p:nvPr>
            <p:ph type="title"/>
          </p:nvPr>
        </p:nvSpPr>
        <p:spPr/>
        <p:txBody>
          <a:bodyPr/>
          <a:lstStyle/>
          <a:p>
            <a:pPr algn="ctr"/>
            <a:r>
              <a:rPr lang="en-IN" dirty="0"/>
              <a:t>END TO END CICD PIPELINE</a:t>
            </a:r>
            <a:endParaRPr lang="en-US" dirty="0"/>
          </a:p>
        </p:txBody>
      </p:sp>
      <p:sp>
        <p:nvSpPr>
          <p:cNvPr id="18" name="Text Placeholder 17">
            <a:extLst>
              <a:ext uri="{FF2B5EF4-FFF2-40B4-BE49-F238E27FC236}">
                <a16:creationId xmlns:a16="http://schemas.microsoft.com/office/drawing/2014/main" id="{4E091A31-7866-4F47-B0CF-3293835EEDE8}"/>
              </a:ext>
            </a:extLst>
          </p:cNvPr>
          <p:cNvSpPr>
            <a:spLocks noGrp="1"/>
          </p:cNvSpPr>
          <p:nvPr>
            <p:ph type="body" sz="quarter" idx="15"/>
          </p:nvPr>
        </p:nvSpPr>
        <p:spPr>
          <a:xfrm>
            <a:off x="3495068" y="4491306"/>
            <a:ext cx="1983726" cy="601662"/>
          </a:xfrm>
        </p:spPr>
        <p:txBody>
          <a:bodyPr/>
          <a:lstStyle/>
          <a:p>
            <a:r>
              <a:rPr lang="en-US" sz="1800" dirty="0" err="1"/>
              <a:t>Github</a:t>
            </a:r>
            <a:r>
              <a:rPr lang="en-US" sz="1800" dirty="0"/>
              <a:t> CI/CD pipeline</a:t>
            </a:r>
          </a:p>
        </p:txBody>
      </p:sp>
      <p:sp>
        <p:nvSpPr>
          <p:cNvPr id="19" name="Text Placeholder 18">
            <a:extLst>
              <a:ext uri="{FF2B5EF4-FFF2-40B4-BE49-F238E27FC236}">
                <a16:creationId xmlns:a16="http://schemas.microsoft.com/office/drawing/2014/main" id="{B350F797-AA8E-422D-B1BE-31919E5E8542}"/>
              </a:ext>
            </a:extLst>
          </p:cNvPr>
          <p:cNvSpPr>
            <a:spLocks noGrp="1"/>
          </p:cNvSpPr>
          <p:nvPr>
            <p:ph type="body" sz="quarter" idx="16"/>
          </p:nvPr>
        </p:nvSpPr>
        <p:spPr>
          <a:xfrm>
            <a:off x="6464342" y="4491306"/>
            <a:ext cx="2147522" cy="536441"/>
          </a:xfrm>
        </p:spPr>
        <p:txBody>
          <a:bodyPr/>
          <a:lstStyle/>
          <a:p>
            <a:r>
              <a:rPr lang="en-US" sz="1800" dirty="0"/>
              <a:t>Docker image on Artifact registry</a:t>
            </a:r>
          </a:p>
        </p:txBody>
      </p:sp>
      <p:sp>
        <p:nvSpPr>
          <p:cNvPr id="20" name="Text Placeholder 19">
            <a:extLst>
              <a:ext uri="{FF2B5EF4-FFF2-40B4-BE49-F238E27FC236}">
                <a16:creationId xmlns:a16="http://schemas.microsoft.com/office/drawing/2014/main" id="{4A642F3E-3C03-4E20-ABCA-E003162FC000}"/>
              </a:ext>
            </a:extLst>
          </p:cNvPr>
          <p:cNvSpPr>
            <a:spLocks noGrp="1"/>
          </p:cNvSpPr>
          <p:nvPr>
            <p:ph type="body" sz="quarter" idx="17"/>
          </p:nvPr>
        </p:nvSpPr>
        <p:spPr>
          <a:xfrm>
            <a:off x="9194800" y="4426085"/>
            <a:ext cx="2668262" cy="536441"/>
          </a:xfrm>
        </p:spPr>
        <p:txBody>
          <a:bodyPr>
            <a:noAutofit/>
          </a:bodyPr>
          <a:lstStyle/>
          <a:p>
            <a:r>
              <a:rPr lang="en-US" sz="1800" dirty="0"/>
              <a:t>Triggering DAG on Airflow</a:t>
            </a:r>
          </a:p>
          <a:p>
            <a:endParaRPr lang="en-US" sz="1800" dirty="0"/>
          </a:p>
        </p:txBody>
      </p:sp>
      <p:pic>
        <p:nvPicPr>
          <p:cNvPr id="4098" name="Picture 2" descr="Git · GitHub">
            <a:extLst>
              <a:ext uri="{FF2B5EF4-FFF2-40B4-BE49-F238E27FC236}">
                <a16:creationId xmlns:a16="http://schemas.microsoft.com/office/drawing/2014/main" id="{4582DE55-AE57-FB67-6599-C4394A290F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903" y="2657484"/>
            <a:ext cx="966722" cy="88411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What is Docker?. “It works on my machine” | by Zwavhudi Mulelu | Medium">
            <a:extLst>
              <a:ext uri="{FF2B5EF4-FFF2-40B4-BE49-F238E27FC236}">
                <a16:creationId xmlns:a16="http://schemas.microsoft.com/office/drawing/2014/main" id="{53A38877-E6C7-E6B6-7B66-B9C136EB76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1248" y="2657484"/>
            <a:ext cx="987392" cy="98739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A1AF05F9-6F29-3E0F-93B7-34621EC5C4BF}"/>
              </a:ext>
            </a:extLst>
          </p:cNvPr>
          <p:cNvPicPr>
            <a:picLocks noChangeAspect="1"/>
          </p:cNvPicPr>
          <p:nvPr/>
        </p:nvPicPr>
        <p:blipFill>
          <a:blip r:embed="rId5"/>
          <a:stretch>
            <a:fillRect/>
          </a:stretch>
        </p:blipFill>
        <p:spPr>
          <a:xfrm>
            <a:off x="10201612" y="2657484"/>
            <a:ext cx="891484" cy="978965"/>
          </a:xfrm>
          <a:prstGeom prst="rect">
            <a:avLst/>
          </a:prstGeom>
        </p:spPr>
      </p:pic>
      <p:sp>
        <p:nvSpPr>
          <p:cNvPr id="9" name="TextBox 8">
            <a:extLst>
              <a:ext uri="{FF2B5EF4-FFF2-40B4-BE49-F238E27FC236}">
                <a16:creationId xmlns:a16="http://schemas.microsoft.com/office/drawing/2014/main" id="{B497806A-4611-1249-9119-D0E6C6249FA4}"/>
              </a:ext>
            </a:extLst>
          </p:cNvPr>
          <p:cNvSpPr txBox="1"/>
          <p:nvPr/>
        </p:nvSpPr>
        <p:spPr>
          <a:xfrm>
            <a:off x="942328" y="4426085"/>
            <a:ext cx="1567192" cy="369311"/>
          </a:xfrm>
          <a:prstGeom prst="rect">
            <a:avLst/>
          </a:prstGeom>
          <a:noFill/>
        </p:spPr>
        <p:txBody>
          <a:bodyPr wrap="square">
            <a:spAutoFit/>
          </a:bodyPr>
          <a:lstStyle/>
          <a:p>
            <a:r>
              <a:rPr lang="en-IN" dirty="0"/>
              <a:t>Push code</a:t>
            </a:r>
          </a:p>
        </p:txBody>
      </p:sp>
      <p:pic>
        <p:nvPicPr>
          <p:cNvPr id="2052" name="Picture 4" descr="GitHub">
            <a:extLst>
              <a:ext uri="{FF2B5EF4-FFF2-40B4-BE49-F238E27FC236}">
                <a16:creationId xmlns:a16="http://schemas.microsoft.com/office/drawing/2014/main" id="{F211FB03-8A09-E285-ADEF-8B3D158106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1154" y="2488599"/>
            <a:ext cx="1164565" cy="1164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310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B0901B-23ED-B37E-C9CF-C63D557AA228}"/>
              </a:ext>
            </a:extLst>
          </p:cNvPr>
          <p:cNvSpPr txBox="1"/>
          <p:nvPr/>
        </p:nvSpPr>
        <p:spPr>
          <a:xfrm>
            <a:off x="492370" y="2802730"/>
            <a:ext cx="5308990" cy="1247843"/>
          </a:xfrm>
          <a:prstGeom prst="rect">
            <a:avLst/>
          </a:prstGeom>
        </p:spPr>
        <p:txBody>
          <a:bodyPr vert="horz" lIns="91440" tIns="45720" rIns="91440" bIns="45720" rtlCol="0" anchor="t">
            <a:noAutofit/>
          </a:bodyPr>
          <a:lstStyle/>
          <a:p>
            <a:pPr>
              <a:lnSpc>
                <a:spcPct val="90000"/>
              </a:lnSpc>
              <a:spcBef>
                <a:spcPct val="0"/>
              </a:spcBef>
              <a:spcAft>
                <a:spcPts val="600"/>
              </a:spcAft>
            </a:pPr>
            <a:r>
              <a:rPr lang="en-US" sz="4800" spc="-50" dirty="0">
                <a:solidFill>
                  <a:schemeClr val="tx1">
                    <a:lumMod val="75000"/>
                    <a:lumOff val="25000"/>
                  </a:schemeClr>
                </a:solidFill>
                <a:latin typeface="+mj-lt"/>
                <a:ea typeface="+mj-ea"/>
                <a:cs typeface="+mj-cs"/>
              </a:rPr>
              <a:t>Data Transformation</a:t>
            </a:r>
          </a:p>
        </p:txBody>
      </p:sp>
      <p:sp>
        <p:nvSpPr>
          <p:cNvPr id="2" name="TextBox 1"/>
          <p:cNvSpPr txBox="1"/>
          <p:nvPr/>
        </p:nvSpPr>
        <p:spPr>
          <a:xfrm>
            <a:off x="6242537" y="1057384"/>
            <a:ext cx="5679832" cy="3416320"/>
          </a:xfrm>
          <a:prstGeom prst="rect">
            <a:avLst/>
          </a:prstGeom>
          <a:noFill/>
        </p:spPr>
        <p:txBody>
          <a:bodyPr wrap="square" rtlCol="0">
            <a:sp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Dataset 1 </a:t>
            </a:r>
            <a:r>
              <a:rPr lang="en-US" sz="2000" dirty="0">
                <a:latin typeface="Tahoma" panose="020B0604030504040204" pitchFamily="34" charset="0"/>
                <a:ea typeface="Tahoma" panose="020B0604030504040204" pitchFamily="34" charset="0"/>
                <a:cs typeface="Tahoma" panose="020B0604030504040204" pitchFamily="34" charset="0"/>
              </a:rPr>
              <a:t>:</a:t>
            </a:r>
            <a:r>
              <a:rPr lang="en-US" sz="2000" u="sng" dirty="0">
                <a:latin typeface="Tahoma" panose="020B0604030504040204" pitchFamily="34" charset="0"/>
                <a:ea typeface="Tahoma" panose="020B0604030504040204" pitchFamily="34" charset="0"/>
                <a:cs typeface="Tahoma" panose="020B0604030504040204" pitchFamily="34" charset="0"/>
              </a:rPr>
              <a:t>Base Data </a:t>
            </a:r>
          </a:p>
          <a:p>
            <a:pPr marL="285750" indent="-285750">
              <a:buFont typeface="Arial" panose="020B0604020202020204" pitchFamily="34" charset="0"/>
              <a:buChar char="•"/>
            </a:pPr>
            <a:endParaRPr lang="en-US" sz="2000" u="sng"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Created a new column for </a:t>
            </a:r>
            <a:r>
              <a:rPr lang="en-US" sz="2000" dirty="0" err="1">
                <a:latin typeface="Tahoma" panose="020B0604030504040204" pitchFamily="34" charset="0"/>
                <a:ea typeface="Tahoma" panose="020B0604030504040204" pitchFamily="34" charset="0"/>
                <a:cs typeface="Tahoma" panose="020B0604030504040204" pitchFamily="34" charset="0"/>
              </a:rPr>
              <a:t>Model_code</a:t>
            </a:r>
            <a:r>
              <a:rPr lang="en-US" sz="2000" dirty="0">
                <a:latin typeface="Tahoma" panose="020B0604030504040204" pitchFamily="34" charset="0"/>
                <a:ea typeface="Tahoma" panose="020B0604030504040204" pitchFamily="34" charset="0"/>
                <a:cs typeface="Tahoma" panose="020B0604030504040204" pitchFamily="34" charset="0"/>
              </a:rPr>
              <a:t> from </a:t>
            </a:r>
            <a:r>
              <a:rPr lang="en-US" sz="2000" dirty="0" err="1">
                <a:latin typeface="Tahoma" panose="020B0604030504040204" pitchFamily="34" charset="0"/>
                <a:ea typeface="Tahoma" panose="020B0604030504040204" pitchFamily="34" charset="0"/>
                <a:cs typeface="Tahoma" panose="020B0604030504040204" pitchFamily="34" charset="0"/>
              </a:rPr>
              <a:t>Model_Text</a:t>
            </a:r>
            <a:endParaRPr lang="en-US" sz="200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Removed null values from </a:t>
            </a:r>
            <a:r>
              <a:rPr lang="en-US" sz="2000" dirty="0" err="1">
                <a:latin typeface="Tahoma" panose="020B0604030504040204" pitchFamily="34" charset="0"/>
                <a:ea typeface="Tahoma" panose="020B0604030504040204" pitchFamily="34" charset="0"/>
                <a:cs typeface="Tahoma" panose="020B0604030504040204" pitchFamily="34" charset="0"/>
              </a:rPr>
              <a:t>Sales_Price</a:t>
            </a:r>
            <a:endParaRPr lang="en-US" sz="200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Removed null values from VIN</a:t>
            </a:r>
          </a:p>
          <a:p>
            <a:pPr marL="742950" lvl="1" indent="-285750">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Removed Duplicates</a:t>
            </a:r>
          </a:p>
          <a:p>
            <a:pPr marL="742950" lvl="1" indent="-285750">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Applied Regex for </a:t>
            </a:r>
            <a:r>
              <a:rPr lang="en-US" sz="2000" dirty="0" err="1">
                <a:latin typeface="Tahoma" panose="020B0604030504040204" pitchFamily="34" charset="0"/>
                <a:ea typeface="Tahoma" panose="020B0604030504040204" pitchFamily="34" charset="0"/>
                <a:cs typeface="Tahoma" panose="020B0604030504040204" pitchFamily="34" charset="0"/>
              </a:rPr>
              <a:t>model_text</a:t>
            </a:r>
            <a:r>
              <a:rPr lang="en-US" sz="2000" dirty="0">
                <a:latin typeface="Tahoma" panose="020B0604030504040204" pitchFamily="34" charset="0"/>
                <a:ea typeface="Tahoma" panose="020B0604030504040204" pitchFamily="34" charset="0"/>
                <a:cs typeface="Tahoma" panose="020B0604030504040204" pitchFamily="34" charset="0"/>
              </a:rPr>
              <a:t> column. </a:t>
            </a:r>
          </a:p>
          <a:p>
            <a:pPr marL="742950" lvl="1" indent="-285750">
              <a:buFont typeface="Arial" panose="020B0604020202020204" pitchFamily="34" charset="0"/>
              <a:buChar char="•"/>
            </a:pPr>
            <a:endParaRPr lang="en-US" sz="200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2" name="TextBox 11"/>
          <p:cNvSpPr txBox="1"/>
          <p:nvPr/>
        </p:nvSpPr>
        <p:spPr>
          <a:xfrm>
            <a:off x="6268853" y="3705043"/>
            <a:ext cx="5747240" cy="646331"/>
          </a:xfrm>
          <a:prstGeom prst="rect">
            <a:avLst/>
          </a:prstGeom>
          <a:noFill/>
        </p:spPr>
        <p:txBody>
          <a:bodyPr wrap="square" rtlCol="0">
            <a:spAutoFit/>
          </a:bodyPr>
          <a:lstStyle/>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7" name="Picture 1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9661" y="158260"/>
            <a:ext cx="496437" cy="436679"/>
          </a:xfrm>
          <a:prstGeom prst="rect">
            <a:avLst/>
          </a:prstGeom>
        </p:spPr>
      </p:pic>
    </p:spTree>
    <p:extLst>
      <p:ext uri="{BB962C8B-B14F-4D97-AF65-F5344CB8AC3E}">
        <p14:creationId xmlns:p14="http://schemas.microsoft.com/office/powerpoint/2010/main" val="3658595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9661" y="158260"/>
            <a:ext cx="496437" cy="436679"/>
          </a:xfrm>
          <a:prstGeom prst="rect">
            <a:avLst/>
          </a:prstGeom>
        </p:spPr>
      </p:pic>
      <p:sp>
        <p:nvSpPr>
          <p:cNvPr id="9" name="TextBox 8">
            <a:extLst>
              <a:ext uri="{FF2B5EF4-FFF2-40B4-BE49-F238E27FC236}">
                <a16:creationId xmlns:a16="http://schemas.microsoft.com/office/drawing/2014/main" id="{112F9C8C-48E0-4B02-1296-711FACBE2F12}"/>
              </a:ext>
            </a:extLst>
          </p:cNvPr>
          <p:cNvSpPr txBox="1"/>
          <p:nvPr/>
        </p:nvSpPr>
        <p:spPr>
          <a:xfrm>
            <a:off x="444052" y="558642"/>
            <a:ext cx="7513947" cy="823874"/>
          </a:xfrm>
          <a:prstGeom prst="rect">
            <a:avLst/>
          </a:prstGeom>
          <a:noFill/>
        </p:spPr>
        <p:txBody>
          <a:bodyPr wrap="square">
            <a:spAutoFit/>
          </a:bodyPr>
          <a:lstStyle/>
          <a:p>
            <a:r>
              <a:rPr lang="en-US" sz="4800" spc="-50" dirty="0">
                <a:solidFill>
                  <a:schemeClr val="tx1">
                    <a:lumMod val="75000"/>
                    <a:lumOff val="25000"/>
                  </a:schemeClr>
                </a:solidFill>
                <a:latin typeface="+mj-lt"/>
                <a:ea typeface="+mj-ea"/>
                <a:cs typeface="+mj-cs"/>
              </a:rPr>
              <a:t>Project Hierarchy</a:t>
            </a:r>
            <a:endParaRPr lang="en-GB" sz="4800" spc="-50" dirty="0">
              <a:solidFill>
                <a:schemeClr val="tx1">
                  <a:lumMod val="75000"/>
                  <a:lumOff val="25000"/>
                </a:schemeClr>
              </a:solidFill>
              <a:latin typeface="+mj-lt"/>
              <a:ea typeface="+mj-ea"/>
              <a:cs typeface="+mj-cs"/>
            </a:endParaRPr>
          </a:p>
        </p:txBody>
      </p:sp>
      <p:pic>
        <p:nvPicPr>
          <p:cNvPr id="3" name="Picture 2">
            <a:extLst>
              <a:ext uri="{FF2B5EF4-FFF2-40B4-BE49-F238E27FC236}">
                <a16:creationId xmlns:a16="http://schemas.microsoft.com/office/drawing/2014/main" id="{4930BFB1-FD18-CC5B-63A9-C020F7D5060B}"/>
              </a:ext>
            </a:extLst>
          </p:cNvPr>
          <p:cNvPicPr>
            <a:picLocks noChangeAspect="1"/>
          </p:cNvPicPr>
          <p:nvPr/>
        </p:nvPicPr>
        <p:blipFill>
          <a:blip r:embed="rId4"/>
          <a:stretch>
            <a:fillRect/>
          </a:stretch>
        </p:blipFill>
        <p:spPr>
          <a:xfrm>
            <a:off x="370408" y="1745287"/>
            <a:ext cx="8678486" cy="3524742"/>
          </a:xfrm>
          <a:prstGeom prst="rect">
            <a:avLst/>
          </a:prstGeom>
        </p:spPr>
      </p:pic>
    </p:spTree>
    <p:extLst>
      <p:ext uri="{BB962C8B-B14F-4D97-AF65-F5344CB8AC3E}">
        <p14:creationId xmlns:p14="http://schemas.microsoft.com/office/powerpoint/2010/main" val="1970556386"/>
      </p:ext>
    </p:extLst>
  </p:cSld>
  <p:clrMapOvr>
    <a:masterClrMapping/>
  </p:clrMapOvr>
</p:sld>
</file>

<file path=ppt/theme/theme1.xml><?xml version="1.0" encoding="utf-8"?>
<a:theme xmlns:a="http://schemas.openxmlformats.org/drawingml/2006/main" name="Custom">
  <a:themeElements>
    <a:clrScheme name="Custom 11">
      <a:dk1>
        <a:srgbClr val="000000"/>
      </a:dk1>
      <a:lt1>
        <a:srgbClr val="FFFFFF"/>
      </a:lt1>
      <a:dk2>
        <a:srgbClr val="8439BD"/>
      </a:dk2>
      <a:lt2>
        <a:srgbClr val="EBEBEB"/>
      </a:lt2>
      <a:accent1>
        <a:srgbClr val="0EABB7"/>
      </a:accent1>
      <a:accent2>
        <a:srgbClr val="4868E5"/>
      </a:accent2>
      <a:accent3>
        <a:srgbClr val="20A472"/>
      </a:accent3>
      <a:accent4>
        <a:srgbClr val="B13DC8"/>
      </a:accent4>
      <a:accent5>
        <a:srgbClr val="172DA6"/>
      </a:accent5>
      <a:accent6>
        <a:srgbClr val="00B0F0"/>
      </a:accent6>
      <a:hlink>
        <a:srgbClr val="00B0F0"/>
      </a:hlink>
      <a:folHlink>
        <a:srgbClr val="B13DC8"/>
      </a:folHlink>
    </a:clrScheme>
    <a:fontScheme name="Custom 11">
      <a:majorFont>
        <a:latin typeface="Speak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owth timeline_Win32_SL_V2" id="{472B563D-2627-40FF-B9AC-E4DA2ED22769}" vid="{9B52D68F-B76B-4F51-976F-7AA8D82DE1AA}"/>
    </a:ext>
  </a:extLst>
</a:theme>
</file>

<file path=ppt/theme/theme2.xml><?xml version="1.0" encoding="utf-8"?>
<a:theme xmlns:a="http://schemas.openxmlformats.org/drawingml/2006/main" name="1_Custom">
  <a:themeElements>
    <a:clrScheme name="Custom 11">
      <a:dk1>
        <a:srgbClr val="000000"/>
      </a:dk1>
      <a:lt1>
        <a:srgbClr val="FFFFFF"/>
      </a:lt1>
      <a:dk2>
        <a:srgbClr val="8439BD"/>
      </a:dk2>
      <a:lt2>
        <a:srgbClr val="EBEBEB"/>
      </a:lt2>
      <a:accent1>
        <a:srgbClr val="0EABB7"/>
      </a:accent1>
      <a:accent2>
        <a:srgbClr val="4868E5"/>
      </a:accent2>
      <a:accent3>
        <a:srgbClr val="20A472"/>
      </a:accent3>
      <a:accent4>
        <a:srgbClr val="B13DC8"/>
      </a:accent4>
      <a:accent5>
        <a:srgbClr val="172DA6"/>
      </a:accent5>
      <a:accent6>
        <a:srgbClr val="00B0F0"/>
      </a:accent6>
      <a:hlink>
        <a:srgbClr val="00B0F0"/>
      </a:hlink>
      <a:folHlink>
        <a:srgbClr val="B13DC8"/>
      </a:folHlink>
    </a:clrScheme>
    <a:fontScheme name="Custom 11">
      <a:majorFont>
        <a:latin typeface="Speak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storical timeline_Win32_SL_V3" id="{7C4F1212-33D3-4867-A8B8-ACA746C2F153}" vid="{031ADBB2-F708-4C8D-95C2-E9D83BCFF23B}"/>
    </a:ext>
  </a:extLst>
</a:theme>
</file>

<file path=ppt/theme/theme3.xml><?xml version="1.0" encoding="utf-8"?>
<a:theme xmlns:a="http://schemas.openxmlformats.org/drawingml/2006/main" name="2_Custom">
  <a:themeElements>
    <a:clrScheme name="Custom 11">
      <a:dk1>
        <a:srgbClr val="000000"/>
      </a:dk1>
      <a:lt1>
        <a:srgbClr val="FFFFFF"/>
      </a:lt1>
      <a:dk2>
        <a:srgbClr val="8439BD"/>
      </a:dk2>
      <a:lt2>
        <a:srgbClr val="EBEBEB"/>
      </a:lt2>
      <a:accent1>
        <a:srgbClr val="0EABB7"/>
      </a:accent1>
      <a:accent2>
        <a:srgbClr val="4868E5"/>
      </a:accent2>
      <a:accent3>
        <a:srgbClr val="20A472"/>
      </a:accent3>
      <a:accent4>
        <a:srgbClr val="B13DC8"/>
      </a:accent4>
      <a:accent5>
        <a:srgbClr val="172DA6"/>
      </a:accent5>
      <a:accent6>
        <a:srgbClr val="00B0F0"/>
      </a:accent6>
      <a:hlink>
        <a:srgbClr val="00B0F0"/>
      </a:hlink>
      <a:folHlink>
        <a:srgbClr val="B13DC8"/>
      </a:folHlink>
    </a:clrScheme>
    <a:fontScheme name="Custom 11">
      <a:majorFont>
        <a:latin typeface="Speak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owth timeline_Win32_SL_V2" id="{472B563D-2627-40FF-B9AC-E4DA2ED22769}" vid="{9B52D68F-B76B-4F51-976F-7AA8D82DE1AA}"/>
    </a:ext>
  </a:extLst>
</a:theme>
</file>

<file path=ppt/theme/theme4.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Growth timeline</Template>
  <TotalTime>6672</TotalTime>
  <Words>226</Words>
  <Application>Microsoft Office PowerPoint</Application>
  <PresentationFormat>Widescreen</PresentationFormat>
  <Paragraphs>62</Paragraphs>
  <Slides>15</Slides>
  <Notes>11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15</vt:i4>
      </vt:variant>
    </vt:vector>
  </HeadingPairs>
  <TitlesOfParts>
    <vt:vector size="26" baseType="lpstr">
      <vt:lpstr>Aptos</vt:lpstr>
      <vt:lpstr>Arial</vt:lpstr>
      <vt:lpstr>Avenir Next LT Pro Light</vt:lpstr>
      <vt:lpstr>Calibri</vt:lpstr>
      <vt:lpstr>Calibri Light</vt:lpstr>
      <vt:lpstr>Speak Pro</vt:lpstr>
      <vt:lpstr>Tahoma</vt:lpstr>
      <vt:lpstr>Custom</vt:lpstr>
      <vt:lpstr>1_Custom</vt:lpstr>
      <vt:lpstr>2_Custom</vt:lpstr>
      <vt:lpstr>Retrospect</vt:lpstr>
      <vt:lpstr>Optimizing Profit Cost Calculation</vt:lpstr>
      <vt:lpstr>PowerPoint Presentation</vt:lpstr>
      <vt:lpstr>Introduction</vt:lpstr>
      <vt:lpstr>PowerPoint Presentation</vt:lpstr>
      <vt:lpstr>Entity Relation Diagram </vt:lpstr>
      <vt:lpstr>PowerPoint Presentation</vt:lpstr>
      <vt:lpstr>END TO END CICD PIPELINE</vt:lpstr>
      <vt:lpstr>PowerPoint Presentation</vt:lpstr>
      <vt:lpstr>PowerPoint Presentation</vt:lpstr>
      <vt:lpstr>Cloud Storage</vt:lpstr>
      <vt:lpstr>PowerPoint Presentation</vt:lpstr>
      <vt:lpstr>CICD pipeline</vt:lpstr>
      <vt:lpstr>Docker Container</vt:lpstr>
      <vt:lpstr>Airflow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JLR Presentation</dc:title>
  <dc:creator>Manali Gawde</dc:creator>
  <cp:lastModifiedBy>manali gawde</cp:lastModifiedBy>
  <cp:revision>27</cp:revision>
  <dcterms:created xsi:type="dcterms:W3CDTF">2024-06-07T09:46:42Z</dcterms:created>
  <dcterms:modified xsi:type="dcterms:W3CDTF">2024-11-26T13:30:13Z</dcterms:modified>
</cp:coreProperties>
</file>