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576" y="0"/>
            <a:ext cx="11214847" cy="6858000"/>
          </a:xfrm>
          <a:prstGeom prst="rect">
            <a:avLst/>
          </a:prstGeom>
        </p:spPr>
      </p:pic>
      <p:sp>
        <p:nvSpPr>
          <p:cNvPr id="6" name="순서도: 처리 5"/>
          <p:cNvSpPr/>
          <p:nvPr/>
        </p:nvSpPr>
        <p:spPr>
          <a:xfrm>
            <a:off x="2328862" y="0"/>
            <a:ext cx="7277100" cy="74295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328862" y="5857874"/>
            <a:ext cx="7277100" cy="74295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2328862" y="838200"/>
            <a:ext cx="7277100" cy="492442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1745933" y="191452"/>
            <a:ext cx="1209675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&lt;header&gt;</a:t>
            </a:r>
            <a:endParaRPr lang="en-US" altLang="ko-KR"/>
          </a:p>
        </p:txBody>
      </p:sp>
      <p:sp>
        <p:nvSpPr>
          <p:cNvPr id="11" name="가로 글상자 10"/>
          <p:cNvSpPr txBox="1"/>
          <p:nvPr/>
        </p:nvSpPr>
        <p:spPr>
          <a:xfrm>
            <a:off x="1768792" y="5972176"/>
            <a:ext cx="1015365" cy="3600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&lt;footer&gt;</a:t>
            </a:r>
            <a:endParaRPr lang="en-US" altLang="ko-KR"/>
          </a:p>
        </p:txBody>
      </p:sp>
      <p:sp>
        <p:nvSpPr>
          <p:cNvPr id="12" name="가로 글상자 11"/>
          <p:cNvSpPr txBox="1"/>
          <p:nvPr/>
        </p:nvSpPr>
        <p:spPr>
          <a:xfrm>
            <a:off x="1873567" y="972502"/>
            <a:ext cx="91059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&lt;main&gt;</a:t>
            </a:r>
            <a:endParaRPr lang="en-US" altLang="ko-KR"/>
          </a:p>
        </p:txBody>
      </p:sp>
      <p:sp>
        <p:nvSpPr>
          <p:cNvPr id="13" name="순서도: 처리 12"/>
          <p:cNvSpPr/>
          <p:nvPr/>
        </p:nvSpPr>
        <p:spPr>
          <a:xfrm>
            <a:off x="3171825" y="1152525"/>
            <a:ext cx="5724525" cy="4333875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2678429" y="1211578"/>
            <a:ext cx="1110615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&lt;section&gt;</a:t>
            </a:r>
            <a:endParaRPr lang="en-US" altLang="ko-KR"/>
          </a:p>
        </p:txBody>
      </p:sp>
      <p:sp>
        <p:nvSpPr>
          <p:cNvPr id="15" name="순서도: 처리 14"/>
          <p:cNvSpPr/>
          <p:nvPr/>
        </p:nvSpPr>
        <p:spPr>
          <a:xfrm>
            <a:off x="6034088" y="1204912"/>
            <a:ext cx="2800351" cy="419100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6" name="순서도: 처리 15"/>
          <p:cNvSpPr/>
          <p:nvPr/>
        </p:nvSpPr>
        <p:spPr>
          <a:xfrm>
            <a:off x="3233737" y="1204912"/>
            <a:ext cx="2800351" cy="4191000"/>
          </a:xfrm>
          <a:prstGeom prst="flowChartProcess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7" name="가로 글상자 16"/>
          <p:cNvSpPr txBox="1"/>
          <p:nvPr/>
        </p:nvSpPr>
        <p:spPr>
          <a:xfrm>
            <a:off x="8191501" y="1536382"/>
            <a:ext cx="1139191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&lt;article2&gt;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2784157" y="1896427"/>
            <a:ext cx="1139191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&lt;article1&gt;</a:t>
            </a:r>
            <a:endParaRPr lang="en-US" altLang="ko-KR"/>
          </a:p>
        </p:txBody>
      </p:sp>
      <p:sp>
        <p:nvSpPr>
          <p:cNvPr id="19" name="순서도: 처리 18"/>
          <p:cNvSpPr/>
          <p:nvPr/>
        </p:nvSpPr>
        <p:spPr>
          <a:xfrm>
            <a:off x="3286125" y="1211578"/>
            <a:ext cx="2681287" cy="360045"/>
          </a:xfrm>
          <a:prstGeom prst="flowChartProcess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0" name="순서도: 처리 19"/>
          <p:cNvSpPr/>
          <p:nvPr/>
        </p:nvSpPr>
        <p:spPr>
          <a:xfrm>
            <a:off x="3303009" y="1656483"/>
            <a:ext cx="2664403" cy="839931"/>
          </a:xfrm>
          <a:prstGeom prst="flowChartProcess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1" name="순서도: 처리 20"/>
          <p:cNvSpPr/>
          <p:nvPr/>
        </p:nvSpPr>
        <p:spPr>
          <a:xfrm>
            <a:off x="3294567" y="2578349"/>
            <a:ext cx="2664403" cy="215173"/>
          </a:xfrm>
          <a:prstGeom prst="flowChartProcess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2" name="순서도: 처리 21"/>
          <p:cNvSpPr/>
          <p:nvPr/>
        </p:nvSpPr>
        <p:spPr>
          <a:xfrm>
            <a:off x="3286125" y="2875458"/>
            <a:ext cx="2664403" cy="435328"/>
          </a:xfrm>
          <a:prstGeom prst="flowChartProcess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3" name="순서도: 처리 22"/>
          <p:cNvSpPr/>
          <p:nvPr/>
        </p:nvSpPr>
        <p:spPr>
          <a:xfrm>
            <a:off x="3286125" y="3392722"/>
            <a:ext cx="2664403" cy="210005"/>
          </a:xfrm>
          <a:prstGeom prst="flowChartProcess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4" name="순서도: 처리 23"/>
          <p:cNvSpPr/>
          <p:nvPr/>
        </p:nvSpPr>
        <p:spPr>
          <a:xfrm>
            <a:off x="3303009" y="3862622"/>
            <a:ext cx="2664403" cy="1459521"/>
          </a:xfrm>
          <a:prstGeom prst="flowChartProcess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51489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>화면 슬라이드 쇼(4:3)</ep:PresentationFormat>
  <ep:Paragraphs>18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2025-03-23T02:13:56.737</dcterms:created>
  <dc:creator>minjae</dc:creator>
  <cp:lastModifiedBy>minjae</cp:lastModifiedBy>
  <dcterms:modified xsi:type="dcterms:W3CDTF">2025-03-23T14:20:45.258</dcterms:modified>
  <cp:revision>9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