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01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9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8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4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9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0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5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982B27-0A23-4D85-95F9-6F01F412D20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1672CC1-875B-4305-B26A-926F12A85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1791"/>
            <a:ext cx="9144000" cy="2080592"/>
          </a:xfrm>
        </p:spPr>
        <p:txBody>
          <a:bodyPr/>
          <a:lstStyle/>
          <a:p>
            <a:r>
              <a:rPr lang="ru-RU" dirty="0" smtClean="0"/>
              <a:t>Магазин одежды </a:t>
            </a:r>
            <a:r>
              <a:rPr lang="en-US" dirty="0" smtClean="0"/>
              <a:t>Elite Clothes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57670"/>
            <a:ext cx="9144000" cy="2700130"/>
          </a:xfrm>
        </p:spPr>
        <p:txBody>
          <a:bodyPr/>
          <a:lstStyle/>
          <a:p>
            <a:r>
              <a:rPr lang="ru-RU" dirty="0" smtClean="0"/>
              <a:t>Создатели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Смирнов Артем</a:t>
            </a:r>
          </a:p>
          <a:p>
            <a:r>
              <a:rPr lang="ru-RU" dirty="0" smtClean="0"/>
              <a:t>Козлов Степан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940904"/>
            <a:ext cx="8825658" cy="1258957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584174"/>
            <a:ext cx="8825658" cy="1789043"/>
          </a:xfrm>
        </p:spPr>
        <p:txBody>
          <a:bodyPr/>
          <a:lstStyle/>
          <a:p>
            <a:r>
              <a:rPr lang="ru-RU" sz="2400" dirty="0"/>
              <a:t>Наш сайт мы создавали для будущего бизнеса по продаже одежды. Мы очень старались и вложили в этот сайт свою душу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5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946794"/>
            <a:ext cx="8825658" cy="988023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5" y="1934817"/>
            <a:ext cx="6165090" cy="2215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2872" y="1934817"/>
            <a:ext cx="27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Классы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5" y="2375932"/>
            <a:ext cx="4620163" cy="6668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5" y="3114558"/>
            <a:ext cx="4486901" cy="638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5" y="3852486"/>
            <a:ext cx="4420217" cy="7049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93" y="4659448"/>
            <a:ext cx="45154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848139"/>
            <a:ext cx="8825658" cy="993913"/>
          </a:xfrm>
        </p:spPr>
        <p:txBody>
          <a:bodyPr/>
          <a:lstStyle/>
          <a:p>
            <a:r>
              <a:rPr lang="ru-RU" dirty="0" smtClean="0"/>
              <a:t>Внешний вид сайта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" y="1842052"/>
            <a:ext cx="10522228" cy="44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834887"/>
            <a:ext cx="8825658" cy="874643"/>
          </a:xfrm>
        </p:spPr>
        <p:txBody>
          <a:bodyPr/>
          <a:lstStyle/>
          <a:p>
            <a:r>
              <a:rPr lang="ru-RU" dirty="0" smtClean="0"/>
              <a:t>Итог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2014329"/>
            <a:ext cx="9210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Была проделана большая работа над созданием сайта, в следствии 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Чего наша команда получила огромный опыт.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Получился красивый сайт, но он имеет множество перспектив к развитию и доработке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.Нужно добавить возможность удалять и редактировать товар.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2.Нужно добавить подробное описание товара.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3.Улучшить возможности корзины.</a:t>
            </a:r>
          </a:p>
        </p:txBody>
      </p:sp>
    </p:spTree>
    <p:extLst>
      <p:ext uri="{BB962C8B-B14F-4D97-AF65-F5344CB8AC3E}">
        <p14:creationId xmlns:p14="http://schemas.microsoft.com/office/powerpoint/2010/main" val="41500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88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 (конференц-зал)</vt:lpstr>
      <vt:lpstr>Магазин одежды Elite Clothes</vt:lpstr>
      <vt:lpstr>Введение</vt:lpstr>
      <vt:lpstr>Технологии:</vt:lpstr>
      <vt:lpstr>Внешний вид сайта</vt:lpstr>
      <vt:lpstr>Итог: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одежды Elite Clothes</dc:title>
  <dc:creator>artemus.smir@gmail.com</dc:creator>
  <cp:lastModifiedBy>artemus.smir@gmail.com</cp:lastModifiedBy>
  <cp:revision>3</cp:revision>
  <dcterms:created xsi:type="dcterms:W3CDTF">2020-04-28T14:23:10Z</dcterms:created>
  <dcterms:modified xsi:type="dcterms:W3CDTF">2020-04-28T14:41:20Z</dcterms:modified>
</cp:coreProperties>
</file>