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3"/>
  </p:notesMasterIdLst>
  <p:sldIdLst>
    <p:sldId id="320" r:id="rId2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91" d="100"/>
          <a:sy n="91" d="100"/>
        </p:scale>
        <p:origin x="168" y="96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660" r:id="rId12"/>
    <p:sldLayoutId id="2147483650" r:id="rId13"/>
    <p:sldLayoutId id="2147483659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8" r:id="rId21"/>
    <p:sldLayoutId id="2147483661" r:id="rId22"/>
    <p:sldLayoutId id="2147483662" r:id="rId2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4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Objective and Requirement</a:t>
            </a:r>
            <a:r>
              <a:rPr lang="zh-C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en-US" altLang="zh-CN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中实现一个简单的命令解释器，解释器应该：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支持内部和外部命令，内部命令支持两个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exit)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能够保存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条历史命令。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以下系统调用可以用来实现解释器：</a:t>
            </a:r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fork() —create a new process;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execve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—Load a new program and execute it;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wait() —waiting for child process to exist;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 </a:t>
            </a:r>
            <a:r>
              <a:rPr lang="en-US" altLang="zh-CN" sz="2000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mkdir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—create a directory;</a:t>
            </a:r>
            <a:endParaRPr lang="zh-CN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000" kern="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en-US" altLang="zh-CN" sz="2000" kern="0" dirty="0">
                <a:solidFill>
                  <a:srgbClr val="0000FF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Environment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endParaRPr lang="zh-CN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7975"/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Operating System</a:t>
            </a:r>
            <a:r>
              <a:rPr lang="zh-C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Linux; 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19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12678</TotalTime>
  <Words>108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FontAwesome</vt:lpstr>
      <vt:lpstr>GeosansLight</vt:lpstr>
      <vt:lpstr>等线</vt:lpstr>
      <vt:lpstr>Arial</vt:lpstr>
      <vt:lpstr>Calibri</vt:lpstr>
      <vt:lpstr>Open Sans</vt:lpstr>
      <vt:lpstr>Times New Roman</vt:lpstr>
      <vt:lpstr>Office 主题​​</vt:lpstr>
      <vt:lpstr>Session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y Z</cp:lastModifiedBy>
  <cp:revision>1002</cp:revision>
  <cp:lastPrinted>2016-08-28T08:23:50Z</cp:lastPrinted>
  <dcterms:created xsi:type="dcterms:W3CDTF">2014-10-22T04:24:20Z</dcterms:created>
  <dcterms:modified xsi:type="dcterms:W3CDTF">2024-06-12T09:11:05Z</dcterms:modified>
</cp:coreProperties>
</file>