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7" r:id="rId4"/>
    <p:sldId id="262" r:id="rId5"/>
    <p:sldId id="260" r:id="rId6"/>
    <p:sldId id="261" r:id="rId7"/>
    <p:sldId id="275" r:id="rId8"/>
    <p:sldId id="276" r:id="rId9"/>
    <p:sldId id="277" r:id="rId10"/>
    <p:sldId id="271" r:id="rId11"/>
  </p:sldIdLst>
  <p:sldSz cx="9144000" cy="6858000" type="screen4x3"/>
  <p:notesSz cx="6858000" cy="9144000"/>
  <p:custDataLst>
    <p:tags r:id="rId1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 Jun" initials="X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4" d="100"/>
          <a:sy n="104" d="100"/>
        </p:scale>
        <p:origin x="-17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kumimoji="1" sz="2800" b="1" baseline="-20000">
                  <a:solidFill>
                    <a:schemeClr val="tx1"/>
                  </a:solidFill>
                  <a:latin typeface="Times New Roman" panose="02020603050405020304" pitchFamily="18" charset="0"/>
                  <a:ea typeface="宋体" panose="02010600030101010101" pitchFamily="2" charset="-122"/>
                </a:defRPr>
              </a:lvl1pPr>
              <a:lvl2pPr marL="742950" indent="-285750">
                <a:defRPr kumimoji="1" sz="2800" b="1" baseline="-20000">
                  <a:solidFill>
                    <a:schemeClr val="tx1"/>
                  </a:solidFill>
                  <a:latin typeface="Times New Roman" panose="02020603050405020304" pitchFamily="18" charset="0"/>
                  <a:ea typeface="宋体" panose="02010600030101010101" pitchFamily="2" charset="-122"/>
                </a:defRPr>
              </a:lvl2pPr>
              <a:lvl3pPr marL="1143000" indent="-228600">
                <a:defRPr kumimoji="1" sz="2800" b="1" baseline="-20000">
                  <a:solidFill>
                    <a:schemeClr val="tx1"/>
                  </a:solidFill>
                  <a:latin typeface="Times New Roman" panose="02020603050405020304" pitchFamily="18" charset="0"/>
                  <a:ea typeface="宋体" panose="02010600030101010101" pitchFamily="2" charset="-122"/>
                </a:defRPr>
              </a:lvl3pPr>
              <a:lvl4pPr marL="1600200" indent="-228600">
                <a:defRPr kumimoji="1" sz="2800" b="1" baseline="-20000">
                  <a:solidFill>
                    <a:schemeClr val="tx1"/>
                  </a:solidFill>
                  <a:latin typeface="Times New Roman" panose="02020603050405020304" pitchFamily="18" charset="0"/>
                  <a:ea typeface="宋体" panose="02010600030101010101" pitchFamily="2" charset="-122"/>
                </a:defRPr>
              </a:lvl4pPr>
              <a:lvl5pPr marL="2057400" indent="-228600">
                <a:defRPr kumimoji="1" sz="2800" b="1" baseline="-20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baseline="-20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sp>
        <p:nvSpPr>
          <p:cNvPr id="4302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a:lvl1pPr>
          </a:lstStyle>
          <a:p>
            <a:r>
              <a:rPr lang="zh-CN" altLang="en-US"/>
              <a:t>单击此处编辑母版副标题样式</a:t>
            </a:r>
            <a:endParaRPr lang="zh-CN" altLang="en-US"/>
          </a:p>
        </p:txBody>
      </p:sp>
      <p:sp>
        <p:nvSpPr>
          <p:cNvPr id="15" name="Rectangle 14"/>
          <p:cNvSpPr>
            <a:spLocks noGrp="1" noChangeArrowheads="1"/>
          </p:cNvSpPr>
          <p:nvPr>
            <p:ph type="dt" sz="half" idx="10"/>
          </p:nvPr>
        </p:nvSpPr>
        <p:spPr>
          <a:xfrm>
            <a:off x="35496" y="6381328"/>
            <a:ext cx="1905000" cy="457200"/>
          </a:xfrm>
        </p:spPr>
        <p:txBody>
          <a:bodyPr/>
          <a:lstStyle>
            <a:lvl1pPr>
              <a:defRPr>
                <a:solidFill>
                  <a:schemeClr val="bg2"/>
                </a:solidFill>
              </a:defRPr>
            </a:lvl1pPr>
          </a:lstStyle>
          <a:p>
            <a:pPr>
              <a:defRPr/>
            </a:pPr>
            <a:endParaRPr lang="en-US" altLang="zh-CN" dirty="0"/>
          </a:p>
        </p:txBody>
      </p:sp>
      <p:sp>
        <p:nvSpPr>
          <p:cNvPr id="16" name="Rectangle 15"/>
          <p:cNvSpPr>
            <a:spLocks noGrp="1" noChangeArrowheads="1"/>
          </p:cNvSpPr>
          <p:nvPr>
            <p:ph type="ftr" sz="quarter" idx="11"/>
          </p:nvPr>
        </p:nvSpPr>
        <p:spPr>
          <a:xfrm>
            <a:off x="3429000" y="6381328"/>
            <a:ext cx="2895600" cy="457200"/>
          </a:xfrm>
          <a:prstGeom prst="rect">
            <a:avLst/>
          </a:prstGeom>
        </p:spPr>
        <p:txBody>
          <a:bodyPr/>
          <a:lstStyle>
            <a:lvl1pPr eaLnBrk="1" hangingPunct="1">
              <a:defRPr>
                <a:solidFill>
                  <a:schemeClr val="bg2"/>
                </a:solidFill>
              </a:defRPr>
            </a:lvl1pPr>
          </a:lstStyle>
          <a:p>
            <a:pPr>
              <a:defRPr/>
            </a:pPr>
            <a:endParaRPr lang="en-US" altLang="zh-CN" dirty="0"/>
          </a:p>
        </p:txBody>
      </p:sp>
      <p:sp>
        <p:nvSpPr>
          <p:cNvPr id="17" name="Rectangle 16"/>
          <p:cNvSpPr>
            <a:spLocks noGrp="1" noChangeArrowheads="1"/>
          </p:cNvSpPr>
          <p:nvPr>
            <p:ph type="sldNum" sz="quarter" idx="12"/>
          </p:nvPr>
        </p:nvSpPr>
        <p:spPr>
          <a:xfrm>
            <a:off x="7236296" y="6525344"/>
            <a:ext cx="1905000" cy="306784"/>
          </a:xfrm>
        </p:spPr>
        <p:txBody>
          <a:bodyPr/>
          <a:lstStyle>
            <a:lvl1pPr>
              <a:defRPr>
                <a:solidFill>
                  <a:schemeClr val="bg2"/>
                </a:solidFill>
              </a:defRPr>
            </a:lvl1pPr>
          </a:lstStyle>
          <a:p>
            <a:pPr>
              <a:defRPr/>
            </a:pPr>
            <a:fld id="{B097A897-9832-4CA6-B374-6FD01C6F4072}" type="slidenum">
              <a:rPr lang="en-US" altLang="zh-CN"/>
            </a:fld>
            <a:endParaRPr lang="en-US" altLang="zh-CN"/>
          </a:p>
        </p:txBody>
      </p:sp>
      <p:sp>
        <p:nvSpPr>
          <p:cNvPr id="18" name="矩形 17"/>
          <p:cNvSpPr/>
          <p:nvPr/>
        </p:nvSpPr>
        <p:spPr>
          <a:xfrm>
            <a:off x="0" y="303"/>
            <a:ext cx="9144000" cy="633110"/>
          </a:xfrm>
          <a:prstGeom prst="rect">
            <a:avLst/>
          </a:prstGeom>
          <a:solidFill>
            <a:srgbClr val="0C7E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0"/>
            <a:ext cx="2277132" cy="633413"/>
          </a:xfrm>
          <a:prstGeom prst="rect">
            <a:avLst/>
          </a:prstGeom>
        </p:spPr>
      </p:pic>
      <p:sp>
        <p:nvSpPr>
          <p:cNvPr id="20" name="矩形 19"/>
          <p:cNvSpPr>
            <a:spLocks noChangeAspect="1"/>
          </p:cNvSpPr>
          <p:nvPr/>
        </p:nvSpPr>
        <p:spPr>
          <a:xfrm flipH="1">
            <a:off x="5485879" y="-12725"/>
            <a:ext cx="1390377" cy="633413"/>
          </a:xfrm>
          <a:prstGeom prst="rect">
            <a:avLst/>
          </a:prstGeom>
          <a:blipFill dpi="0" rotWithShape="1">
            <a:blip r:embed="rId3">
              <a:alphaModFix amt="8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0" y="6705600"/>
            <a:ext cx="9144000" cy="179784"/>
          </a:xfrm>
          <a:prstGeom prst="rect">
            <a:avLst/>
          </a:prstGeom>
          <a:gradFill flip="none" rotWithShape="1">
            <a:gsLst>
              <a:gs pos="0">
                <a:srgbClr val="389FF4"/>
              </a:gs>
              <a:gs pos="100000">
                <a:srgbClr val="0C7E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836613"/>
            <a:ext cx="1962150" cy="5295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836613"/>
            <a:ext cx="5734050" cy="5295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620688"/>
            <a:ext cx="7793038" cy="9239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2017713"/>
            <a:ext cx="7772400" cy="411480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1412E2B-CEFC-4241-9BC9-CF5B6FDA2122}" type="slidenum">
              <a:rPr lang="en-US" altLang="zh-CN"/>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5"/>
          <p:cNvSpPr>
            <a:spLocks noGrp="1" noChangeArrowheads="1"/>
          </p:cNvSpPr>
          <p:nvPr>
            <p:ph type="ftr" sz="quarter" idx="11"/>
          </p:nvPr>
        </p:nvSpPr>
        <p:spPr>
          <a:xfrm>
            <a:off x="3352800" y="6428184"/>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12"/>
          </p:nvPr>
        </p:nvSpPr>
        <p:spPr>
          <a:xfrm>
            <a:off x="7162800" y="6428184"/>
            <a:ext cx="1905000" cy="457200"/>
          </a:xfrm>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a:xfrm>
            <a:off x="76200" y="6428184"/>
            <a:ext cx="19050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11"/>
          </p:nvPr>
        </p:nvSpPr>
        <p:spPr>
          <a:xfrm>
            <a:off x="3352800" y="6428184"/>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12"/>
          </p:nvPr>
        </p:nvSpPr>
        <p:spPr>
          <a:xfrm>
            <a:off x="7162800" y="6428184"/>
            <a:ext cx="1905000" cy="457200"/>
          </a:xfrm>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6"/>
          <p:cNvSpPr>
            <a:spLocks noGrp="1" noChangeArrowheads="1"/>
          </p:cNvSpPr>
          <p:nvPr>
            <p:ph type="sldNum" sz="quarter" idx="12"/>
          </p:nvPr>
        </p:nvSpPr>
        <p:spPr/>
        <p:txBody>
          <a:bodyPr/>
          <a:lstStyle>
            <a:lvl1pPr>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矩形 11"/>
          <p:cNvSpPr/>
          <p:nvPr/>
        </p:nvSpPr>
        <p:spPr>
          <a:xfrm>
            <a:off x="0" y="6781800"/>
            <a:ext cx="9144000" cy="103584"/>
          </a:xfrm>
          <a:prstGeom prst="rect">
            <a:avLst/>
          </a:prstGeom>
          <a:gradFill flip="none" rotWithShape="1">
            <a:gsLst>
              <a:gs pos="0">
                <a:srgbClr val="389FF4"/>
              </a:gs>
              <a:gs pos="100000">
                <a:srgbClr val="0C7E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03"/>
            <a:ext cx="9144000" cy="633110"/>
          </a:xfrm>
          <a:prstGeom prst="rect">
            <a:avLst/>
          </a:prstGeom>
          <a:solidFill>
            <a:srgbClr val="0C7E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Rectangle 2"/>
          <p:cNvSpPr>
            <a:spLocks noGrp="1" noChangeArrowheads="1"/>
          </p:cNvSpPr>
          <p:nvPr>
            <p:ph type="title"/>
          </p:nvPr>
        </p:nvSpPr>
        <p:spPr bwMode="auto">
          <a:xfrm>
            <a:off x="609600" y="633413"/>
            <a:ext cx="7793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a:t>
            </a:r>
            <a:r>
              <a:rPr lang="en-US" altLang="zh-CN"/>
              <a:t>a</a:t>
            </a:r>
            <a:r>
              <a:rPr lang="zh-CN" altLang="en-US"/>
              <a:t>版标题样式</a:t>
            </a:r>
            <a:endParaRPr lang="zh-CN" altLang="en-US"/>
          </a:p>
        </p:txBody>
      </p:sp>
      <p:sp>
        <p:nvSpPr>
          <p:cNvPr id="1027" name="Rectangle 3"/>
          <p:cNvSpPr>
            <a:spLocks noGrp="1" noChangeArrowheads="1"/>
          </p:cNvSpPr>
          <p:nvPr>
            <p:ph type="body" idx="1"/>
          </p:nvPr>
        </p:nvSpPr>
        <p:spPr bwMode="auto">
          <a:xfrm>
            <a:off x="685800" y="1773238"/>
            <a:ext cx="7772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a:t>
            </a:r>
            <a:r>
              <a:rPr lang="en-US" altLang="zh-CN"/>
              <a:t>ab</a:t>
            </a:r>
            <a:r>
              <a:rPr lang="zh-CN" altLang="en-US"/>
              <a:t>编辑母版文本样式</a:t>
            </a:r>
            <a:endParaRPr lang="zh-CN" altLang="en-US"/>
          </a:p>
          <a:p>
            <a:pPr lvl="1"/>
            <a:r>
              <a:rPr lang="zh-CN" altLang="en-US"/>
              <a:t>第二级</a:t>
            </a:r>
            <a:r>
              <a:rPr lang="en-US" altLang="zh-CN"/>
              <a:t>ab</a:t>
            </a:r>
            <a:endParaRPr lang="en-US" altLang="zh-CN"/>
          </a:p>
          <a:p>
            <a:pPr lvl="2"/>
            <a:r>
              <a:rPr lang="zh-CN" altLang="en-US"/>
              <a:t>第三级</a:t>
            </a:r>
            <a:r>
              <a:rPr lang="en-US" altLang="zh-CN"/>
              <a:t>ab</a:t>
            </a:r>
            <a:endParaRPr lang="en-US" altLang="zh-CN"/>
          </a:p>
          <a:p>
            <a:pPr lvl="3"/>
            <a:r>
              <a:rPr lang="zh-CN" altLang="en-US"/>
              <a:t>第四级</a:t>
            </a:r>
            <a:r>
              <a:rPr lang="en-US" altLang="zh-CN"/>
              <a:t>ab</a:t>
            </a:r>
            <a:endParaRPr lang="en-US" altLang="zh-CN"/>
          </a:p>
          <a:p>
            <a:pPr lvl="4"/>
            <a:r>
              <a:rPr lang="zh-CN" altLang="en-US"/>
              <a:t>第五级</a:t>
            </a:r>
            <a:r>
              <a:rPr lang="en-US" altLang="zh-CN"/>
              <a:t>ab</a:t>
            </a:r>
            <a:endParaRPr lang="en-US" altLang="zh-CN"/>
          </a:p>
        </p:txBody>
      </p:sp>
      <p:sp>
        <p:nvSpPr>
          <p:cNvPr id="41988" name="Rectangle 4"/>
          <p:cNvSpPr>
            <a:spLocks noGrp="1" noChangeArrowheads="1"/>
          </p:cNvSpPr>
          <p:nvPr>
            <p:ph type="dt" sz="half" idx="2"/>
          </p:nvPr>
        </p:nvSpPr>
        <p:spPr bwMode="auto">
          <a:xfrm>
            <a:off x="76200" y="63246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b="0" baseline="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90" name="Rectangle 6"/>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b="0" baseline="0">
                <a:latin typeface="Tahoma" panose="020B0604030504040204" pitchFamily="34" charset="0"/>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pic>
        <p:nvPicPr>
          <p:cNvPr id="9" name="图片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76256" y="0"/>
            <a:ext cx="2277132" cy="633413"/>
          </a:xfrm>
          <a:prstGeom prst="rect">
            <a:avLst/>
          </a:prstGeom>
        </p:spPr>
      </p:pic>
      <p:sp>
        <p:nvSpPr>
          <p:cNvPr id="10" name="矩形 9"/>
          <p:cNvSpPr>
            <a:spLocks noChangeAspect="1"/>
          </p:cNvSpPr>
          <p:nvPr/>
        </p:nvSpPr>
        <p:spPr>
          <a:xfrm flipH="1">
            <a:off x="5436096" y="-12725"/>
            <a:ext cx="1390377" cy="633413"/>
          </a:xfrm>
          <a:prstGeom prst="rect">
            <a:avLst/>
          </a:prstGeom>
          <a:blipFill dpi="0" rotWithShape="1">
            <a:blip r:embed="rId14">
              <a:alphaModFix amt="8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b="1">
          <a:solidFill>
            <a:srgbClr val="CC0000"/>
          </a:solidFill>
          <a:latin typeface="+mj-lt"/>
          <a:ea typeface="+mj-ea"/>
          <a:cs typeface="+mj-cs"/>
        </a:defRPr>
      </a:lvl1pPr>
      <a:lvl2pPr algn="l" rtl="0" eaLnBrk="0" fontAlgn="base" hangingPunct="0">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rgbClr val="CC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6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4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14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14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14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ln/>
        </p:spPr>
        <p:txBody>
          <a:bodyPr vert="horz" wrap="square" lIns="91440" tIns="45720" rIns="91440" bIns="45720" anchor="b" anchorCtr="0"/>
          <a:p>
            <a:pPr eaLnBrk="1" hangingPunct="1"/>
            <a:r>
              <a:rPr lang="zh-CN" altLang="en-US" b="1" dirty="0">
                <a:solidFill>
                  <a:srgbClr val="002060"/>
                </a:solidFill>
                <a:latin typeface="华文隶书" panose="02010800040101010101" pitchFamily="2" charset="-122"/>
                <a:ea typeface="华文隶书" panose="02010800040101010101" pitchFamily="2" charset="-122"/>
              </a:rPr>
              <a:t>实验</a:t>
            </a:r>
            <a:r>
              <a:rPr lang="en-US" altLang="zh-CN" b="1" dirty="0">
                <a:solidFill>
                  <a:srgbClr val="002060"/>
                </a:solidFill>
                <a:latin typeface="华文隶书" panose="02010800040101010101" pitchFamily="2" charset="-122"/>
                <a:ea typeface="华文隶书" panose="02010800040101010101" pitchFamily="2" charset="-122"/>
              </a:rPr>
              <a:t>14   </a:t>
            </a:r>
            <a:r>
              <a:rPr lang="zh-CN" altLang="en-US" b="1" dirty="0">
                <a:solidFill>
                  <a:srgbClr val="002060"/>
                </a:solidFill>
                <a:latin typeface="华文隶书" panose="02010800040101010101" pitchFamily="2" charset="-122"/>
                <a:ea typeface="华文隶书" panose="02010800040101010101" pitchFamily="2" charset="-122"/>
              </a:rPr>
              <a:t>多级阻容耦合放大电路</a:t>
            </a:r>
            <a:endParaRPr lang="zh-CN" altLang="en-US" b="1" dirty="0">
              <a:solidFill>
                <a:srgbClr val="002060"/>
              </a:solidFill>
              <a:latin typeface="华文隶书" panose="02010800040101010101" pitchFamily="2" charset="-122"/>
              <a:ea typeface="华文隶书" panose="02010800040101010101" pitchFamily="2" charset="-122"/>
            </a:endParaRPr>
          </a:p>
        </p:txBody>
      </p:sp>
      <p:sp>
        <p:nvSpPr>
          <p:cNvPr id="11267" name="Rectangle 3"/>
          <p:cNvSpPr>
            <a:spLocks noGrp="1"/>
          </p:cNvSpPr>
          <p:nvPr>
            <p:ph idx="1"/>
          </p:nvPr>
        </p:nvSpPr>
        <p:spPr>
          <a:ln/>
        </p:spPr>
        <p:txBody>
          <a:bodyPr vert="horz" wrap="square" lIns="91440" tIns="45720" rIns="91440" bIns="45720" anchor="t" anchorCtr="0"/>
          <a:p>
            <a:pPr eaLnBrk="1" hangingPunct="1">
              <a:buFontTx/>
              <a:buNone/>
            </a:pPr>
            <a:r>
              <a:rPr lang="zh-CN" altLang="en-US" b="1" dirty="0">
                <a:solidFill>
                  <a:srgbClr val="002060"/>
                </a:solidFill>
                <a:ea typeface="楷体_GB2312" pitchFamily="49" charset="-122"/>
              </a:rPr>
              <a:t>一、实验目的</a:t>
            </a:r>
            <a:endParaRPr lang="zh-CN" altLang="en-US" b="1" dirty="0">
              <a:solidFill>
                <a:srgbClr val="002060"/>
              </a:solidFill>
              <a:ea typeface="楷体_GB2312" pitchFamily="49" charset="-122"/>
            </a:endParaRPr>
          </a:p>
          <a:p>
            <a:pPr eaLnBrk="1" hangingPunct="1">
              <a:buFontTx/>
              <a:buNone/>
            </a:pPr>
            <a:r>
              <a:rPr lang="en-US" altLang="zh-CN" dirty="0">
                <a:latin typeface="Times New Roman" panose="02020603050405020304" pitchFamily="18" charset="0"/>
                <a:ea typeface="楷体_GB2312" pitchFamily="49" charset="-122"/>
              </a:rPr>
              <a:t>1. </a:t>
            </a:r>
            <a:r>
              <a:rPr lang="zh-CN" altLang="en-US" dirty="0">
                <a:latin typeface="Times New Roman" panose="02020603050405020304" pitchFamily="18" charset="0"/>
                <a:ea typeface="楷体_GB2312" pitchFamily="49" charset="-122"/>
              </a:rPr>
              <a:t>理解多级组容耦合放大电路总电压放大倍数与各级电压放大倍数的关系；</a:t>
            </a:r>
            <a:endParaRPr lang="zh-CN" altLang="en-US" dirty="0">
              <a:latin typeface="Times New Roman" panose="02020603050405020304" pitchFamily="18" charset="0"/>
              <a:ea typeface="楷体_GB2312" pitchFamily="49" charset="-122"/>
            </a:endParaRPr>
          </a:p>
          <a:p>
            <a:pPr eaLnBrk="1" hangingPunct="1">
              <a:buFontTx/>
              <a:buNone/>
            </a:pPr>
            <a:r>
              <a:rPr lang="en-US" altLang="zh-CN" dirty="0">
                <a:latin typeface="Times New Roman" panose="02020603050405020304" pitchFamily="18" charset="0"/>
                <a:ea typeface="楷体_GB2312" pitchFamily="49" charset="-122"/>
              </a:rPr>
              <a:t>2 .</a:t>
            </a:r>
            <a:r>
              <a:rPr lang="zh-CN" altLang="en-US" dirty="0">
                <a:latin typeface="Times New Roman" panose="02020603050405020304" pitchFamily="18" charset="0"/>
                <a:ea typeface="楷体_GB2312" pitchFamily="49" charset="-122"/>
              </a:rPr>
              <a:t>熟悉多级放大电路的测试方法；</a:t>
            </a:r>
            <a:endParaRPr lang="zh-CN" altLang="en-US" dirty="0">
              <a:latin typeface="Times New Roman" panose="02020603050405020304" pitchFamily="18" charset="0"/>
              <a:ea typeface="楷体_GB2312" pitchFamily="49" charset="-122"/>
            </a:endParaRPr>
          </a:p>
          <a:p>
            <a:pPr eaLnBrk="1" hangingPunct="1">
              <a:buFontTx/>
              <a:buNone/>
            </a:pPr>
            <a:r>
              <a:rPr lang="en-US" altLang="zh-CN" dirty="0">
                <a:latin typeface="Times New Roman" panose="02020603050405020304" pitchFamily="18" charset="0"/>
                <a:ea typeface="楷体_GB2312" pitchFamily="49" charset="-122"/>
              </a:rPr>
              <a:t>3 .</a:t>
            </a:r>
            <a:r>
              <a:rPr lang="zh-CN" altLang="en-US" dirty="0">
                <a:latin typeface="Times New Roman" panose="02020603050405020304" pitchFamily="18" charset="0"/>
                <a:ea typeface="楷体_GB2312" pitchFamily="49" charset="-122"/>
              </a:rPr>
              <a:t>学习多级放大电路输入电阻和输出电阻的测试方法；</a:t>
            </a:r>
            <a:endParaRPr lang="zh-CN" altLang="en-US" dirty="0">
              <a:latin typeface="Times New Roman" panose="02020603050405020304" pitchFamily="18" charset="0"/>
              <a:ea typeface="楷体_GB2312" pitchFamily="49" charset="-122"/>
            </a:endParaRPr>
          </a:p>
          <a:p>
            <a:pPr eaLnBrk="1" hangingPunct="1">
              <a:buFontTx/>
              <a:buNone/>
            </a:pPr>
            <a:r>
              <a:rPr lang="en-US" altLang="zh-CN" dirty="0">
                <a:latin typeface="Times New Roman" panose="02020603050405020304" pitchFamily="18" charset="0"/>
                <a:ea typeface="楷体_GB2312" pitchFamily="49" charset="-122"/>
              </a:rPr>
              <a:t>4 .</a:t>
            </a:r>
            <a:r>
              <a:rPr lang="zh-CN" altLang="en-US" dirty="0">
                <a:latin typeface="Times New Roman" panose="02020603050405020304" pitchFamily="18" charset="0"/>
                <a:ea typeface="楷体_GB2312" pitchFamily="49" charset="-122"/>
              </a:rPr>
              <a:t>熟悉射极跟随器的特点及应用；</a:t>
            </a:r>
            <a:endParaRPr lang="zh-CN" altLang="en-US" dirty="0">
              <a:latin typeface="Times New Roman" panose="02020603050405020304" pitchFamily="18" charset="0"/>
              <a:ea typeface="楷体_GB2312" pitchFamily="49" charset="-122"/>
            </a:endParaRPr>
          </a:p>
          <a:p>
            <a:pPr eaLnBrk="1" hangingPunct="1">
              <a:buFontTx/>
              <a:buNone/>
            </a:pPr>
            <a:r>
              <a:rPr lang="en-US" altLang="zh-CN" dirty="0">
                <a:latin typeface="Times New Roman" panose="02020603050405020304" pitchFamily="18" charset="0"/>
                <a:ea typeface="楷体_GB2312" pitchFamily="49" charset="-122"/>
              </a:rPr>
              <a:t>5.</a:t>
            </a:r>
            <a:r>
              <a:rPr lang="zh-CN" altLang="en-US" dirty="0">
                <a:latin typeface="Times New Roman" panose="02020603050405020304" pitchFamily="18" charset="0"/>
                <a:ea typeface="楷体_GB2312" pitchFamily="49" charset="-122"/>
              </a:rPr>
              <a:t>了解频率对组容耦合放大电路性能的影响。</a:t>
            </a:r>
            <a:endParaRPr lang="zh-CN" altLang="en-US"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7"/>
                                            </p:txEl>
                                          </p:spTgt>
                                        </p:tgtEl>
                                        <p:attrNameLst>
                                          <p:attrName>style.visibility</p:attrName>
                                        </p:attrNameLst>
                                      </p:cBhvr>
                                      <p:to>
                                        <p:strVal val="visible"/>
                                      </p:to>
                                    </p:set>
                                    <p:anim calcmode="lin" valueType="num">
                                      <p:cBhvr additive="base">
                                        <p:cTn id="7" dur="500" fill="hold"/>
                                        <p:tgtEl>
                                          <p:spTgt spid="1126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charRg st="0"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7" end="43"/>
                                            </p:txEl>
                                          </p:spTgt>
                                        </p:tgtEl>
                                        <p:attrNameLst>
                                          <p:attrName>style.visibility</p:attrName>
                                        </p:attrNameLst>
                                      </p:cBhvr>
                                      <p:to>
                                        <p:strVal val="visible"/>
                                      </p:to>
                                    </p:set>
                                    <p:anim calcmode="lin" valueType="num">
                                      <p:cBhvr additive="base">
                                        <p:cTn id="13" dur="500" fill="hold"/>
                                        <p:tgtEl>
                                          <p:spTgt spid="11267">
                                            <p:txEl>
                                              <p:charRg st="7" end="4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charRg st="7" end="4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charRg st="43" end="61"/>
                                            </p:txEl>
                                          </p:spTgt>
                                        </p:tgtEl>
                                        <p:attrNameLst>
                                          <p:attrName>style.visibility</p:attrName>
                                        </p:attrNameLst>
                                      </p:cBhvr>
                                      <p:to>
                                        <p:strVal val="visible"/>
                                      </p:to>
                                    </p:set>
                                    <p:anim calcmode="lin" valueType="num">
                                      <p:cBhvr additive="base">
                                        <p:cTn id="19" dur="500" fill="hold"/>
                                        <p:tgtEl>
                                          <p:spTgt spid="11267">
                                            <p:txEl>
                                              <p:charRg st="43" end="6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charRg st="43" end="6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charRg st="61" end="88"/>
                                            </p:txEl>
                                          </p:spTgt>
                                        </p:tgtEl>
                                        <p:attrNameLst>
                                          <p:attrName>style.visibility</p:attrName>
                                        </p:attrNameLst>
                                      </p:cBhvr>
                                      <p:to>
                                        <p:strVal val="visible"/>
                                      </p:to>
                                    </p:set>
                                    <p:anim calcmode="lin" valueType="num">
                                      <p:cBhvr additive="base">
                                        <p:cTn id="25" dur="500" fill="hold"/>
                                        <p:tgtEl>
                                          <p:spTgt spid="11267">
                                            <p:txEl>
                                              <p:charRg st="61" end="8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61" end="8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charRg st="88" end="106"/>
                                            </p:txEl>
                                          </p:spTgt>
                                        </p:tgtEl>
                                        <p:attrNameLst>
                                          <p:attrName>style.visibility</p:attrName>
                                        </p:attrNameLst>
                                      </p:cBhvr>
                                      <p:to>
                                        <p:strVal val="visible"/>
                                      </p:to>
                                    </p:set>
                                    <p:anim calcmode="lin" valueType="num">
                                      <p:cBhvr additive="base">
                                        <p:cTn id="31" dur="500" fill="hold"/>
                                        <p:tgtEl>
                                          <p:spTgt spid="11267">
                                            <p:txEl>
                                              <p:charRg st="88" end="10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charRg st="88" end="10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charRg st="106" end="128"/>
                                            </p:txEl>
                                          </p:spTgt>
                                        </p:tgtEl>
                                        <p:attrNameLst>
                                          <p:attrName>style.visibility</p:attrName>
                                        </p:attrNameLst>
                                      </p:cBhvr>
                                      <p:to>
                                        <p:strVal val="visible"/>
                                      </p:to>
                                    </p:set>
                                    <p:anim calcmode="lin" valueType="num">
                                      <p:cBhvr additive="base">
                                        <p:cTn id="37" dur="500" fill="hold"/>
                                        <p:tgtEl>
                                          <p:spTgt spid="11267">
                                            <p:txEl>
                                              <p:charRg st="106" end="12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charRg st="106" end="1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9050" y="3948113"/>
            <a:ext cx="9148763" cy="1352550"/>
            <a:chOff x="12" y="1536"/>
            <a:chExt cx="5763" cy="852"/>
          </a:xfrm>
        </p:grpSpPr>
        <p:grpSp>
          <p:nvGrpSpPr>
            <p:cNvPr id="4102" name="Group 3"/>
            <p:cNvGrpSpPr/>
            <p:nvPr/>
          </p:nvGrpSpPr>
          <p:grpSpPr>
            <a:xfrm>
              <a:off x="72" y="1871"/>
              <a:ext cx="1200" cy="517"/>
              <a:chOff x="564" y="1871"/>
              <a:chExt cx="1200" cy="517"/>
            </a:xfrm>
          </p:grpSpPr>
          <p:sp>
            <p:nvSpPr>
              <p:cNvPr id="4120" name="Rectangle 4"/>
              <p:cNvSpPr/>
              <p:nvPr/>
            </p:nvSpPr>
            <p:spPr>
              <a:xfrm>
                <a:off x="1032" y="1871"/>
                <a:ext cx="732" cy="517"/>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121" name="Line 5"/>
              <p:cNvSpPr/>
              <p:nvPr/>
            </p:nvSpPr>
            <p:spPr>
              <a:xfrm>
                <a:off x="564" y="2124"/>
                <a:ext cx="456" cy="0"/>
              </a:xfrm>
              <a:prstGeom prst="line">
                <a:avLst/>
              </a:prstGeom>
              <a:ln w="38100" cap="flat" cmpd="sng">
                <a:solidFill>
                  <a:schemeClr val="tx1"/>
                </a:solidFill>
                <a:prstDash val="solid"/>
                <a:headEnd type="none" w="med" len="med"/>
                <a:tailEnd type="triangle" w="med" len="med"/>
              </a:ln>
            </p:spPr>
          </p:sp>
        </p:grpSp>
        <p:grpSp>
          <p:nvGrpSpPr>
            <p:cNvPr id="4103" name="Group 6"/>
            <p:cNvGrpSpPr/>
            <p:nvPr/>
          </p:nvGrpSpPr>
          <p:grpSpPr>
            <a:xfrm>
              <a:off x="1272" y="1871"/>
              <a:ext cx="1200" cy="517"/>
              <a:chOff x="564" y="1871"/>
              <a:chExt cx="1200" cy="517"/>
            </a:xfrm>
          </p:grpSpPr>
          <p:sp>
            <p:nvSpPr>
              <p:cNvPr id="4118" name="Rectangle 7"/>
              <p:cNvSpPr/>
              <p:nvPr/>
            </p:nvSpPr>
            <p:spPr>
              <a:xfrm>
                <a:off x="1032" y="1871"/>
                <a:ext cx="732" cy="517"/>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119" name="Line 8"/>
              <p:cNvSpPr/>
              <p:nvPr/>
            </p:nvSpPr>
            <p:spPr>
              <a:xfrm>
                <a:off x="564" y="2124"/>
                <a:ext cx="456" cy="0"/>
              </a:xfrm>
              <a:prstGeom prst="line">
                <a:avLst/>
              </a:prstGeom>
              <a:ln w="38100" cap="flat" cmpd="sng">
                <a:solidFill>
                  <a:schemeClr val="tx1"/>
                </a:solidFill>
                <a:prstDash val="solid"/>
                <a:headEnd type="none" w="med" len="med"/>
                <a:tailEnd type="triangle" w="med" len="med"/>
              </a:ln>
            </p:spPr>
          </p:sp>
        </p:grpSp>
        <p:sp>
          <p:nvSpPr>
            <p:cNvPr id="4104" name="Line 9"/>
            <p:cNvSpPr/>
            <p:nvPr/>
          </p:nvSpPr>
          <p:spPr>
            <a:xfrm>
              <a:off x="2460" y="2100"/>
              <a:ext cx="972" cy="0"/>
            </a:xfrm>
            <a:prstGeom prst="line">
              <a:avLst/>
            </a:prstGeom>
            <a:ln w="38100" cap="flat" cmpd="sng">
              <a:solidFill>
                <a:schemeClr val="tx1"/>
              </a:solidFill>
              <a:prstDash val="dash"/>
              <a:headEnd type="none" w="med" len="med"/>
              <a:tailEnd type="none" w="med" len="med"/>
            </a:ln>
          </p:spPr>
        </p:sp>
        <p:grpSp>
          <p:nvGrpSpPr>
            <p:cNvPr id="4105" name="Group 10"/>
            <p:cNvGrpSpPr/>
            <p:nvPr/>
          </p:nvGrpSpPr>
          <p:grpSpPr>
            <a:xfrm>
              <a:off x="2916" y="1847"/>
              <a:ext cx="1200" cy="517"/>
              <a:chOff x="564" y="1871"/>
              <a:chExt cx="1200" cy="517"/>
            </a:xfrm>
          </p:grpSpPr>
          <p:sp>
            <p:nvSpPr>
              <p:cNvPr id="4116" name="Rectangle 11"/>
              <p:cNvSpPr/>
              <p:nvPr/>
            </p:nvSpPr>
            <p:spPr>
              <a:xfrm>
                <a:off x="1032" y="1871"/>
                <a:ext cx="732" cy="517"/>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117" name="Line 12"/>
              <p:cNvSpPr/>
              <p:nvPr/>
            </p:nvSpPr>
            <p:spPr>
              <a:xfrm>
                <a:off x="564" y="2124"/>
                <a:ext cx="456" cy="0"/>
              </a:xfrm>
              <a:prstGeom prst="line">
                <a:avLst/>
              </a:prstGeom>
              <a:ln w="38100" cap="flat" cmpd="sng">
                <a:solidFill>
                  <a:schemeClr val="tx1"/>
                </a:solidFill>
                <a:prstDash val="solid"/>
                <a:headEnd type="none" w="med" len="med"/>
                <a:tailEnd type="triangle" w="med" len="med"/>
              </a:ln>
            </p:spPr>
          </p:sp>
        </p:grpSp>
        <p:grpSp>
          <p:nvGrpSpPr>
            <p:cNvPr id="4106" name="Group 13"/>
            <p:cNvGrpSpPr/>
            <p:nvPr/>
          </p:nvGrpSpPr>
          <p:grpSpPr>
            <a:xfrm>
              <a:off x="4116" y="1859"/>
              <a:ext cx="1200" cy="517"/>
              <a:chOff x="564" y="1871"/>
              <a:chExt cx="1200" cy="517"/>
            </a:xfrm>
          </p:grpSpPr>
          <p:sp>
            <p:nvSpPr>
              <p:cNvPr id="4114" name="Rectangle 14"/>
              <p:cNvSpPr/>
              <p:nvPr/>
            </p:nvSpPr>
            <p:spPr>
              <a:xfrm>
                <a:off x="1032" y="1871"/>
                <a:ext cx="732" cy="517"/>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115" name="Line 15"/>
              <p:cNvSpPr/>
              <p:nvPr/>
            </p:nvSpPr>
            <p:spPr>
              <a:xfrm>
                <a:off x="564" y="2124"/>
                <a:ext cx="456" cy="0"/>
              </a:xfrm>
              <a:prstGeom prst="line">
                <a:avLst/>
              </a:prstGeom>
              <a:ln w="38100" cap="flat" cmpd="sng">
                <a:solidFill>
                  <a:schemeClr val="tx1"/>
                </a:solidFill>
                <a:prstDash val="solid"/>
                <a:headEnd type="none" w="med" len="med"/>
                <a:tailEnd type="triangle" w="med" len="med"/>
              </a:ln>
            </p:spPr>
          </p:sp>
        </p:grpSp>
        <p:sp>
          <p:nvSpPr>
            <p:cNvPr id="4107" name="Line 16"/>
            <p:cNvSpPr/>
            <p:nvPr/>
          </p:nvSpPr>
          <p:spPr>
            <a:xfrm>
              <a:off x="5304" y="2112"/>
              <a:ext cx="372" cy="0"/>
            </a:xfrm>
            <a:prstGeom prst="line">
              <a:avLst/>
            </a:prstGeom>
            <a:ln w="38100" cap="flat" cmpd="sng">
              <a:solidFill>
                <a:schemeClr val="tx1"/>
              </a:solidFill>
              <a:prstDash val="solid"/>
              <a:headEnd type="none" w="med" len="med"/>
              <a:tailEnd type="triangle" w="med" len="med"/>
            </a:ln>
          </p:spPr>
        </p:sp>
        <p:sp>
          <p:nvSpPr>
            <p:cNvPr id="4108" name="Text Box 17"/>
            <p:cNvSpPr txBox="1"/>
            <p:nvPr/>
          </p:nvSpPr>
          <p:spPr>
            <a:xfrm>
              <a:off x="564" y="1980"/>
              <a:ext cx="86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2000" b="1" dirty="0">
                  <a:solidFill>
                    <a:schemeClr val="tx2"/>
                  </a:solidFill>
                  <a:latin typeface="Times New Roman" panose="02020603050405020304" pitchFamily="18" charset="0"/>
                  <a:ea typeface="楷体_GB2312" pitchFamily="49" charset="-122"/>
                </a:rPr>
                <a:t>第一级</a:t>
              </a:r>
              <a:endParaRPr lang="zh-CN" altLang="en-US" sz="2000" b="1" dirty="0">
                <a:solidFill>
                  <a:schemeClr val="tx2"/>
                </a:solidFill>
                <a:latin typeface="Times New Roman" panose="02020603050405020304" pitchFamily="18" charset="0"/>
                <a:ea typeface="楷体_GB2312" pitchFamily="49" charset="-122"/>
              </a:endParaRPr>
            </a:p>
          </p:txBody>
        </p:sp>
        <p:sp>
          <p:nvSpPr>
            <p:cNvPr id="4109" name="Text Box 18"/>
            <p:cNvSpPr txBox="1"/>
            <p:nvPr/>
          </p:nvSpPr>
          <p:spPr>
            <a:xfrm>
              <a:off x="1764" y="1992"/>
              <a:ext cx="86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2000" b="1" dirty="0">
                  <a:solidFill>
                    <a:schemeClr val="tx2"/>
                  </a:solidFill>
                  <a:latin typeface="Times New Roman" panose="02020603050405020304" pitchFamily="18" charset="0"/>
                  <a:ea typeface="楷体_GB2312" pitchFamily="49" charset="-122"/>
                </a:rPr>
                <a:t>第二级</a:t>
              </a:r>
              <a:endParaRPr lang="zh-CN" altLang="en-US" sz="2000" b="1" dirty="0">
                <a:solidFill>
                  <a:schemeClr val="tx2"/>
                </a:solidFill>
                <a:latin typeface="Times New Roman" panose="02020603050405020304" pitchFamily="18" charset="0"/>
                <a:ea typeface="楷体_GB2312" pitchFamily="49" charset="-122"/>
              </a:endParaRPr>
            </a:p>
          </p:txBody>
        </p:sp>
        <p:sp>
          <p:nvSpPr>
            <p:cNvPr id="4110" name="Text Box 19"/>
            <p:cNvSpPr txBox="1"/>
            <p:nvPr/>
          </p:nvSpPr>
          <p:spPr>
            <a:xfrm>
              <a:off x="3396" y="1968"/>
              <a:ext cx="86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2000" b="1" dirty="0">
                  <a:solidFill>
                    <a:schemeClr val="tx2"/>
                  </a:solidFill>
                  <a:latin typeface="Times New Roman" panose="02020603050405020304" pitchFamily="18" charset="0"/>
                  <a:ea typeface="楷体_GB2312" pitchFamily="49" charset="-122"/>
                </a:rPr>
                <a:t>第</a:t>
              </a:r>
              <a:r>
                <a:rPr lang="en-US" altLang="zh-CN" sz="2000" b="1" dirty="0">
                  <a:solidFill>
                    <a:schemeClr val="tx2"/>
                  </a:solidFill>
                  <a:latin typeface="Times New Roman" panose="02020603050405020304" pitchFamily="18" charset="0"/>
                  <a:ea typeface="楷体_GB2312" pitchFamily="49" charset="-122"/>
                </a:rPr>
                <a:t>n-1</a:t>
              </a:r>
              <a:r>
                <a:rPr lang="zh-CN" altLang="en-US" sz="2000" b="1" dirty="0">
                  <a:solidFill>
                    <a:schemeClr val="tx2"/>
                  </a:solidFill>
                  <a:latin typeface="Times New Roman" panose="02020603050405020304" pitchFamily="18" charset="0"/>
                  <a:ea typeface="楷体_GB2312" pitchFamily="49" charset="-122"/>
                </a:rPr>
                <a:t>级</a:t>
              </a:r>
              <a:endParaRPr lang="zh-CN" altLang="en-US" sz="2000" b="1" dirty="0">
                <a:solidFill>
                  <a:schemeClr val="tx2"/>
                </a:solidFill>
                <a:latin typeface="Times New Roman" panose="02020603050405020304" pitchFamily="18" charset="0"/>
                <a:ea typeface="楷体_GB2312" pitchFamily="49" charset="-122"/>
              </a:endParaRPr>
            </a:p>
          </p:txBody>
        </p:sp>
        <p:sp>
          <p:nvSpPr>
            <p:cNvPr id="4111" name="Text Box 20"/>
            <p:cNvSpPr txBox="1"/>
            <p:nvPr/>
          </p:nvSpPr>
          <p:spPr>
            <a:xfrm>
              <a:off x="4584" y="1968"/>
              <a:ext cx="86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2000" b="1" dirty="0">
                  <a:solidFill>
                    <a:schemeClr val="tx2"/>
                  </a:solidFill>
                  <a:latin typeface="Times New Roman" panose="02020603050405020304" pitchFamily="18" charset="0"/>
                  <a:ea typeface="楷体_GB2312" pitchFamily="49" charset="-122"/>
                </a:rPr>
                <a:t>第</a:t>
              </a:r>
              <a:r>
                <a:rPr lang="en-US" altLang="zh-CN" sz="2000" b="1" dirty="0">
                  <a:solidFill>
                    <a:schemeClr val="tx2"/>
                  </a:solidFill>
                  <a:latin typeface="Times New Roman" panose="02020603050405020304" pitchFamily="18" charset="0"/>
                  <a:ea typeface="楷体_GB2312" pitchFamily="49" charset="-122"/>
                </a:rPr>
                <a:t>n</a:t>
              </a:r>
              <a:r>
                <a:rPr lang="zh-CN" altLang="en-US" sz="2000" b="1" dirty="0">
                  <a:solidFill>
                    <a:schemeClr val="tx2"/>
                  </a:solidFill>
                  <a:latin typeface="Times New Roman" panose="02020603050405020304" pitchFamily="18" charset="0"/>
                  <a:ea typeface="楷体_GB2312" pitchFamily="49" charset="-122"/>
                </a:rPr>
                <a:t>级</a:t>
              </a:r>
              <a:endParaRPr lang="zh-CN" altLang="en-US" sz="2000" b="1" dirty="0">
                <a:solidFill>
                  <a:schemeClr val="tx2"/>
                </a:solidFill>
                <a:latin typeface="Times New Roman" panose="02020603050405020304" pitchFamily="18" charset="0"/>
                <a:ea typeface="楷体_GB2312" pitchFamily="49" charset="-122"/>
              </a:endParaRPr>
            </a:p>
          </p:txBody>
        </p:sp>
        <p:sp>
          <p:nvSpPr>
            <p:cNvPr id="4112" name="Text Box 21"/>
            <p:cNvSpPr txBox="1"/>
            <p:nvPr/>
          </p:nvSpPr>
          <p:spPr>
            <a:xfrm>
              <a:off x="12" y="1536"/>
              <a:ext cx="423" cy="696"/>
            </a:xfrm>
            <a:prstGeom prst="rect">
              <a:avLst/>
            </a:prstGeom>
            <a:noFill/>
            <a:ln w="38100">
              <a:noFill/>
            </a:ln>
          </p:spPr>
          <p:txBody>
            <a:bodyPr vert="eaVert">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3200" b="1" dirty="0">
                  <a:solidFill>
                    <a:srgbClr val="FF3300"/>
                  </a:solidFill>
                  <a:latin typeface="Times New Roman" panose="02020603050405020304" pitchFamily="18" charset="0"/>
                  <a:ea typeface="楷体_GB2312" pitchFamily="49" charset="-122"/>
                </a:rPr>
                <a:t>输入</a:t>
              </a:r>
              <a:endParaRPr lang="zh-CN" altLang="en-US" sz="3200" b="1" dirty="0">
                <a:solidFill>
                  <a:srgbClr val="FF3300"/>
                </a:solidFill>
                <a:latin typeface="Times New Roman" panose="02020603050405020304" pitchFamily="18" charset="0"/>
                <a:ea typeface="楷体_GB2312" pitchFamily="49" charset="-122"/>
              </a:endParaRPr>
            </a:p>
          </p:txBody>
        </p:sp>
        <p:sp>
          <p:nvSpPr>
            <p:cNvPr id="4113" name="Text Box 22"/>
            <p:cNvSpPr txBox="1"/>
            <p:nvPr/>
          </p:nvSpPr>
          <p:spPr>
            <a:xfrm>
              <a:off x="5352" y="1536"/>
              <a:ext cx="423" cy="696"/>
            </a:xfrm>
            <a:prstGeom prst="rect">
              <a:avLst/>
            </a:prstGeom>
            <a:noFill/>
            <a:ln w="38100">
              <a:noFill/>
            </a:ln>
          </p:spPr>
          <p:txBody>
            <a:bodyPr vert="eaVert">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3200" b="1" dirty="0">
                  <a:solidFill>
                    <a:srgbClr val="FF3300"/>
                  </a:solidFill>
                  <a:latin typeface="Times New Roman" panose="02020603050405020304" pitchFamily="18" charset="0"/>
                  <a:ea typeface="楷体_GB2312" pitchFamily="49" charset="-122"/>
                </a:rPr>
                <a:t>输出</a:t>
              </a:r>
              <a:endParaRPr lang="zh-CN" altLang="en-US" sz="3200" b="1" dirty="0">
                <a:solidFill>
                  <a:srgbClr val="FF3300"/>
                </a:solidFill>
                <a:latin typeface="Times New Roman" panose="02020603050405020304" pitchFamily="18" charset="0"/>
                <a:ea typeface="楷体_GB2312" pitchFamily="49" charset="-122"/>
              </a:endParaRPr>
            </a:p>
          </p:txBody>
        </p:sp>
      </p:grpSp>
      <p:sp>
        <p:nvSpPr>
          <p:cNvPr id="3095" name="AutoShape 23"/>
          <p:cNvSpPr/>
          <p:nvPr/>
        </p:nvSpPr>
        <p:spPr>
          <a:xfrm>
            <a:off x="1866900" y="3262313"/>
            <a:ext cx="1238250" cy="704850"/>
          </a:xfrm>
          <a:prstGeom prst="wedgeRoundRectCallout">
            <a:avLst>
              <a:gd name="adj1" fmla="val -8847"/>
              <a:gd name="adj2" fmla="val 171620"/>
              <a:gd name="adj3" fmla="val 16667"/>
            </a:avLst>
          </a:prstGeom>
          <a:noFill/>
          <a:ln w="38100"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zh-CN" altLang="en-US" sz="3200" b="1" dirty="0">
                <a:solidFill>
                  <a:schemeClr val="accent2"/>
                </a:solidFill>
                <a:latin typeface="Times New Roman" panose="02020603050405020304" pitchFamily="18" charset="0"/>
                <a:ea typeface="楷体_GB2312" pitchFamily="49" charset="-122"/>
              </a:rPr>
              <a:t>耦合</a:t>
            </a:r>
            <a:endParaRPr lang="zh-CN" altLang="en-US" sz="3200" b="1" dirty="0">
              <a:solidFill>
                <a:schemeClr val="accent2"/>
              </a:solidFill>
              <a:latin typeface="Times New Roman" panose="02020603050405020304" pitchFamily="18" charset="0"/>
              <a:ea typeface="楷体_GB2312" pitchFamily="49" charset="-122"/>
            </a:endParaRPr>
          </a:p>
        </p:txBody>
      </p:sp>
      <p:sp>
        <p:nvSpPr>
          <p:cNvPr id="4100" name="Text Box 25"/>
          <p:cNvSpPr txBox="1"/>
          <p:nvPr/>
        </p:nvSpPr>
        <p:spPr>
          <a:xfrm>
            <a:off x="328613" y="765175"/>
            <a:ext cx="5867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zh-CN" altLang="en-US" sz="3200" b="1" dirty="0">
                <a:latin typeface="Times New Roman" panose="02020603050405020304" pitchFamily="18" charset="0"/>
                <a:ea typeface="楷体_GB2312" pitchFamily="49" charset="-122"/>
              </a:rPr>
              <a:t>二、实验原理</a:t>
            </a:r>
            <a:endParaRPr lang="zh-CN" altLang="en-US" sz="3200" b="1" dirty="0">
              <a:latin typeface="Times New Roman" panose="02020603050405020304" pitchFamily="18" charset="0"/>
              <a:ea typeface="楷体_GB2312" pitchFamily="49" charset="-122"/>
            </a:endParaRPr>
          </a:p>
        </p:txBody>
      </p:sp>
      <p:sp>
        <p:nvSpPr>
          <p:cNvPr id="3098" name="Text Box 26"/>
          <p:cNvSpPr txBox="1"/>
          <p:nvPr/>
        </p:nvSpPr>
        <p:spPr>
          <a:xfrm>
            <a:off x="690563" y="1762125"/>
            <a:ext cx="7481887"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chemeClr val="accent2"/>
                </a:solidFill>
                <a:latin typeface="Times New Roman" panose="02020603050405020304" pitchFamily="18" charset="0"/>
              </a:rPr>
              <a:t>       </a:t>
            </a:r>
            <a:r>
              <a:rPr lang="zh-CN" altLang="en-US" b="1" dirty="0">
                <a:latin typeface="Times New Roman" panose="02020603050405020304" pitchFamily="18" charset="0"/>
              </a:rPr>
              <a:t>为获得足够大的放大倍数</a:t>
            </a:r>
            <a:r>
              <a:rPr lang="en-US" altLang="zh-CN" b="1" dirty="0">
                <a:latin typeface="Times New Roman" panose="02020603050405020304" pitchFamily="18" charset="0"/>
              </a:rPr>
              <a:t>,</a:t>
            </a:r>
            <a:r>
              <a:rPr lang="zh-CN" altLang="en-US" b="1" dirty="0">
                <a:latin typeface="Times New Roman" panose="02020603050405020304" pitchFamily="18" charset="0"/>
              </a:rPr>
              <a:t>需将单级放大器串接</a:t>
            </a:r>
            <a:r>
              <a:rPr lang="en-US" altLang="zh-CN" b="1" dirty="0">
                <a:latin typeface="Times New Roman" panose="02020603050405020304" pitchFamily="18" charset="0"/>
              </a:rPr>
              <a:t>,</a:t>
            </a:r>
            <a:r>
              <a:rPr lang="zh-CN" altLang="en-US" b="1" dirty="0">
                <a:latin typeface="Times New Roman" panose="02020603050405020304" pitchFamily="18" charset="0"/>
              </a:rPr>
              <a:t>组成多级放大器。</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wipe(left)">
                                      <p:cBhvr>
                                        <p:cTn id="7" dur="500"/>
                                        <p:tgtEl>
                                          <p:spTgt spid="3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5"/>
                                        </p:tgtEl>
                                        <p:attrNameLst>
                                          <p:attrName>style.visibility</p:attrName>
                                        </p:attrNameLst>
                                      </p:cBhvr>
                                      <p:to>
                                        <p:strVal val="visible"/>
                                      </p:to>
                                    </p:set>
                                    <p:animEffect transition="in" filter="wipe(left)">
                                      <p:cBhvr>
                                        <p:cTn id="17" dur="500"/>
                                        <p:tgtEl>
                                          <p:spTgt spid="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5" grpId="0" animBg="1"/>
      <p:bldP spid="30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427038" y="844550"/>
            <a:ext cx="5497512"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zh-CN" altLang="en-US" sz="3200" b="1" dirty="0">
                <a:solidFill>
                  <a:srgbClr val="FF3300"/>
                </a:solidFill>
                <a:latin typeface="Times New Roman" panose="02020603050405020304" pitchFamily="18" charset="0"/>
                <a:ea typeface="仿宋_GB2312" pitchFamily="49" charset="-122"/>
              </a:rPr>
              <a:t>多级阻容耦合放大器的分析</a:t>
            </a:r>
            <a:endParaRPr lang="zh-CN" altLang="en-US" sz="3200" b="1" dirty="0">
              <a:solidFill>
                <a:srgbClr val="FF3300"/>
              </a:solidFill>
              <a:latin typeface="Times New Roman" panose="02020603050405020304" pitchFamily="18" charset="0"/>
              <a:ea typeface="仿宋_GB2312" pitchFamily="49" charset="-122"/>
            </a:endParaRPr>
          </a:p>
        </p:txBody>
      </p:sp>
      <p:sp>
        <p:nvSpPr>
          <p:cNvPr id="9219" name="Text Box 3"/>
          <p:cNvSpPr txBox="1"/>
          <p:nvPr/>
        </p:nvSpPr>
        <p:spPr>
          <a:xfrm>
            <a:off x="684213" y="1447800"/>
            <a:ext cx="7488237" cy="4186238"/>
          </a:xfrm>
          <a:prstGeom prst="rect">
            <a:avLst/>
          </a:prstGeom>
          <a:noFill/>
          <a:ln w="9525" cap="flat" cmpd="sng">
            <a:solidFill>
              <a:srgbClr val="FF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(1) </a:t>
            </a:r>
            <a:r>
              <a:rPr lang="zh-CN" altLang="en-US" b="1" dirty="0">
                <a:latin typeface="Times New Roman" panose="02020603050405020304" pitchFamily="18" charset="0"/>
              </a:rPr>
              <a:t>由于电容的隔直作用，各级放大器的静态工作点相互独立，分别估算。</a:t>
            </a:r>
            <a:endParaRPr lang="zh-CN" altLang="en-US" b="1" dirty="0">
              <a:latin typeface="Times New Roman" panose="02020603050405020304" pitchFamily="18" charset="0"/>
            </a:endParaRPr>
          </a:p>
          <a:p>
            <a:pPr marL="0" lvl="0" indent="0" eaLnBrk="1" hangingPunct="1">
              <a:spcBef>
                <a:spcPct val="50000"/>
              </a:spcBef>
              <a:buClrTx/>
              <a:buSzTx/>
              <a:buFontTx/>
              <a:buNone/>
            </a:pPr>
            <a:r>
              <a:rPr lang="en-US" altLang="zh-CN" b="1" dirty="0">
                <a:latin typeface="Times New Roman" panose="02020603050405020304" pitchFamily="18" charset="0"/>
              </a:rPr>
              <a:t>(2) </a:t>
            </a:r>
            <a:r>
              <a:rPr lang="zh-CN" altLang="en-US" b="1" dirty="0">
                <a:latin typeface="Times New Roman" panose="02020603050405020304" pitchFamily="18" charset="0"/>
              </a:rPr>
              <a:t>前一级的输出电压是后一级的输入电压。</a:t>
            </a:r>
            <a:endParaRPr lang="zh-CN" altLang="en-US" b="1" dirty="0">
              <a:latin typeface="Times New Roman" panose="02020603050405020304" pitchFamily="18" charset="0"/>
            </a:endParaRPr>
          </a:p>
          <a:p>
            <a:pPr marL="0" lvl="0" indent="0" eaLnBrk="1" hangingPunct="1">
              <a:spcBef>
                <a:spcPct val="50000"/>
              </a:spcBef>
              <a:buClrTx/>
              <a:buSzTx/>
              <a:buFontTx/>
              <a:buNone/>
            </a:pPr>
            <a:r>
              <a:rPr lang="en-US" altLang="zh-CN" b="1" dirty="0">
                <a:latin typeface="Times New Roman" panose="02020603050405020304" pitchFamily="18" charset="0"/>
              </a:rPr>
              <a:t>(3) </a:t>
            </a:r>
            <a:r>
              <a:rPr lang="zh-CN" altLang="en-US" b="1" dirty="0">
                <a:latin typeface="Times New Roman" panose="02020603050405020304" pitchFamily="18" charset="0"/>
              </a:rPr>
              <a:t>后一级的输入电阻是前一级的交流负载电阻。</a:t>
            </a:r>
            <a:endParaRPr lang="zh-CN" altLang="en-US" b="1" dirty="0">
              <a:latin typeface="Times New Roman" panose="02020603050405020304" pitchFamily="18" charset="0"/>
            </a:endParaRPr>
          </a:p>
          <a:p>
            <a:pPr marL="0" lvl="0" indent="0" eaLnBrk="1" hangingPunct="1">
              <a:spcBef>
                <a:spcPct val="50000"/>
              </a:spcBef>
              <a:buClrTx/>
              <a:buSzTx/>
              <a:buFontTx/>
              <a:buNone/>
            </a:pPr>
            <a:r>
              <a:rPr lang="en-US" altLang="zh-CN" b="1" dirty="0">
                <a:latin typeface="Times New Roman" panose="02020603050405020304" pitchFamily="18" charset="0"/>
              </a:rPr>
              <a:t>(4) </a:t>
            </a:r>
            <a:r>
              <a:rPr lang="zh-CN" altLang="en-US" b="1" dirty="0">
                <a:latin typeface="Times New Roman" panose="02020603050405020304" pitchFamily="18" charset="0"/>
              </a:rPr>
              <a:t>总电压放大倍数</a:t>
            </a:r>
            <a:r>
              <a:rPr lang="en-US" altLang="zh-CN" b="1" dirty="0">
                <a:latin typeface="Times New Roman" panose="02020603050405020304" pitchFamily="18" charset="0"/>
              </a:rPr>
              <a:t>=</a:t>
            </a:r>
            <a:r>
              <a:rPr lang="zh-CN" altLang="en-US" b="1" dirty="0">
                <a:latin typeface="Times New Roman" panose="02020603050405020304" pitchFamily="18" charset="0"/>
              </a:rPr>
              <a:t>各级放大倍数的乘积。</a:t>
            </a:r>
            <a:endParaRPr lang="zh-CN" altLang="en-US" b="1" dirty="0">
              <a:latin typeface="Times New Roman" panose="02020603050405020304" pitchFamily="18" charset="0"/>
            </a:endParaRPr>
          </a:p>
          <a:p>
            <a:pPr marL="0" lvl="0" indent="0" eaLnBrk="1" hangingPunct="1">
              <a:spcBef>
                <a:spcPct val="50000"/>
              </a:spcBef>
              <a:buClrTx/>
              <a:buSzTx/>
              <a:buFontTx/>
              <a:buNone/>
            </a:pPr>
            <a:r>
              <a:rPr lang="en-US" altLang="zh-CN" b="1" dirty="0">
                <a:latin typeface="Times New Roman" panose="02020603050405020304" pitchFamily="18" charset="0"/>
              </a:rPr>
              <a:t>(5)</a:t>
            </a:r>
            <a:r>
              <a:rPr lang="zh-CN" altLang="en-US" b="1" dirty="0">
                <a:latin typeface="Times New Roman" panose="02020603050405020304" pitchFamily="18" charset="0"/>
              </a:rPr>
              <a:t>总输入电阻</a:t>
            </a:r>
            <a:r>
              <a:rPr lang="en-US" altLang="zh-CN" b="1" dirty="0">
                <a:latin typeface="Times New Roman" panose="02020603050405020304" pitchFamily="18" charset="0"/>
              </a:rPr>
              <a:t>r</a:t>
            </a:r>
            <a:r>
              <a:rPr lang="en-US" altLang="zh-CN" b="1" baseline="-25000" dirty="0">
                <a:latin typeface="Times New Roman" panose="02020603050405020304" pitchFamily="18" charset="0"/>
              </a:rPr>
              <a:t>i</a:t>
            </a:r>
            <a:r>
              <a:rPr lang="zh-CN" altLang="en-US" b="1" dirty="0">
                <a:latin typeface="Times New Roman" panose="02020603050405020304" pitchFamily="18" charset="0"/>
              </a:rPr>
              <a:t>即为第一级的输入电阻</a:t>
            </a:r>
            <a:r>
              <a:rPr lang="en-US" altLang="zh-CN" b="1" dirty="0">
                <a:latin typeface="Times New Roman" panose="02020603050405020304" pitchFamily="18" charset="0"/>
              </a:rPr>
              <a:t>r</a:t>
            </a:r>
            <a:r>
              <a:rPr lang="en-US" altLang="zh-CN" b="1" baseline="-25000" dirty="0">
                <a:latin typeface="Times New Roman" panose="02020603050405020304" pitchFamily="18" charset="0"/>
              </a:rPr>
              <a:t>i1 </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marL="0" lvl="0" indent="0" eaLnBrk="1" hangingPunct="1">
              <a:spcBef>
                <a:spcPct val="50000"/>
              </a:spcBef>
              <a:buClrTx/>
              <a:buSzTx/>
              <a:buFontTx/>
              <a:buNone/>
            </a:pPr>
            <a:r>
              <a:rPr lang="en-US" altLang="zh-CN" b="1" dirty="0">
                <a:latin typeface="Times New Roman" panose="02020603050405020304" pitchFamily="18" charset="0"/>
              </a:rPr>
              <a:t>(6)</a:t>
            </a:r>
            <a:r>
              <a:rPr lang="zh-CN" altLang="en-US" b="1" dirty="0">
                <a:latin typeface="Times New Roman" panose="02020603050405020304" pitchFamily="18" charset="0"/>
              </a:rPr>
              <a:t>总输出电阻即为最后一级的输出电阻</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9">
                                            <p:txEl>
                                              <p:charRg st="0" end="36"/>
                                            </p:txEl>
                                          </p:spTgt>
                                        </p:tgtEl>
                                        <p:attrNameLst>
                                          <p:attrName>style.visibility</p:attrName>
                                        </p:attrNameLst>
                                      </p:cBhvr>
                                      <p:to>
                                        <p:strVal val="visible"/>
                                      </p:to>
                                    </p:set>
                                    <p:animEffect transition="in" filter="wipe(left)">
                                      <p:cBhvr>
                                        <p:cTn id="12" dur="500"/>
                                        <p:tgtEl>
                                          <p:spTgt spid="9219">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9">
                                            <p:txEl>
                                              <p:charRg st="36" end="59"/>
                                            </p:txEl>
                                          </p:spTgt>
                                        </p:tgtEl>
                                        <p:attrNameLst>
                                          <p:attrName>style.visibility</p:attrName>
                                        </p:attrNameLst>
                                      </p:cBhvr>
                                      <p:to>
                                        <p:strVal val="visible"/>
                                      </p:to>
                                    </p:set>
                                    <p:animEffect transition="in" filter="wipe(left)">
                                      <p:cBhvr>
                                        <p:cTn id="17" dur="500"/>
                                        <p:tgtEl>
                                          <p:spTgt spid="9219">
                                            <p:txEl>
                                              <p:charRg st="36"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9">
                                            <p:txEl>
                                              <p:charRg st="59" end="84"/>
                                            </p:txEl>
                                          </p:spTgt>
                                        </p:tgtEl>
                                        <p:attrNameLst>
                                          <p:attrName>style.visibility</p:attrName>
                                        </p:attrNameLst>
                                      </p:cBhvr>
                                      <p:to>
                                        <p:strVal val="visible"/>
                                      </p:to>
                                    </p:set>
                                    <p:animEffect transition="in" filter="wipe(left)">
                                      <p:cBhvr>
                                        <p:cTn id="22" dur="500"/>
                                        <p:tgtEl>
                                          <p:spTgt spid="9219">
                                            <p:txEl>
                                              <p:charRg st="59"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9">
                                            <p:txEl>
                                              <p:charRg st="84" end="107"/>
                                            </p:txEl>
                                          </p:spTgt>
                                        </p:tgtEl>
                                        <p:attrNameLst>
                                          <p:attrName>style.visibility</p:attrName>
                                        </p:attrNameLst>
                                      </p:cBhvr>
                                      <p:to>
                                        <p:strVal val="visible"/>
                                      </p:to>
                                    </p:set>
                                    <p:animEffect transition="in" filter="wipe(left)">
                                      <p:cBhvr>
                                        <p:cTn id="27" dur="500"/>
                                        <p:tgtEl>
                                          <p:spTgt spid="9219">
                                            <p:txEl>
                                              <p:charRg st="84" end="10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9">
                                            <p:txEl>
                                              <p:charRg st="107" end="133"/>
                                            </p:txEl>
                                          </p:spTgt>
                                        </p:tgtEl>
                                        <p:attrNameLst>
                                          <p:attrName>style.visibility</p:attrName>
                                        </p:attrNameLst>
                                      </p:cBhvr>
                                      <p:to>
                                        <p:strVal val="visible"/>
                                      </p:to>
                                    </p:set>
                                    <p:animEffect transition="in" filter="wipe(left)">
                                      <p:cBhvr>
                                        <p:cTn id="32" dur="500"/>
                                        <p:tgtEl>
                                          <p:spTgt spid="9219">
                                            <p:txEl>
                                              <p:charRg st="107"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9">
                                            <p:txEl>
                                              <p:charRg st="133" end="154"/>
                                            </p:txEl>
                                          </p:spTgt>
                                        </p:tgtEl>
                                        <p:attrNameLst>
                                          <p:attrName>style.visibility</p:attrName>
                                        </p:attrNameLst>
                                      </p:cBhvr>
                                      <p:to>
                                        <p:strVal val="visible"/>
                                      </p:to>
                                    </p:set>
                                    <p:animEffect transition="in" filter="wipe(left)">
                                      <p:cBhvr>
                                        <p:cTn id="37" dur="500"/>
                                        <p:tgtEl>
                                          <p:spTgt spid="9219">
                                            <p:txEl>
                                              <p:charRg st="133"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604838" y="694373"/>
            <a:ext cx="61531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FF0000"/>
                </a:solidFill>
                <a:latin typeface="Times New Roman" panose="02020603050405020304" pitchFamily="18" charset="0"/>
              </a:rPr>
              <a:t>多级</a:t>
            </a:r>
            <a:r>
              <a:rPr lang="zh-CN" altLang="en-US" b="1" dirty="0">
                <a:solidFill>
                  <a:srgbClr val="FF0000"/>
                </a:solidFill>
                <a:latin typeface="Times New Roman" panose="02020603050405020304" pitchFamily="18" charset="0"/>
                <a:ea typeface="楷体_GB2312" pitchFamily="49" charset="-122"/>
              </a:rPr>
              <a:t>阻容耦合</a:t>
            </a:r>
            <a:r>
              <a:rPr lang="zh-CN" altLang="en-US" b="1" dirty="0">
                <a:solidFill>
                  <a:srgbClr val="FF0000"/>
                </a:solidFill>
                <a:latin typeface="Times New Roman" panose="02020603050405020304" pitchFamily="18" charset="0"/>
              </a:rPr>
              <a:t>放大器的等效电路</a:t>
            </a:r>
            <a:endParaRPr lang="zh-CN" altLang="en-US" b="1" dirty="0">
              <a:solidFill>
                <a:srgbClr val="FF0000"/>
              </a:solidFill>
              <a:latin typeface="Times New Roman" panose="02020603050405020304" pitchFamily="18" charset="0"/>
            </a:endParaRPr>
          </a:p>
        </p:txBody>
      </p:sp>
      <p:sp>
        <p:nvSpPr>
          <p:cNvPr id="6147" name="Text Box 86"/>
          <p:cNvSpPr txBox="1"/>
          <p:nvPr/>
        </p:nvSpPr>
        <p:spPr>
          <a:xfrm>
            <a:off x="6905625" y="928688"/>
            <a:ext cx="700088" cy="463550"/>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latin typeface="Times New Roman" panose="02020603050405020304" pitchFamily="18" charset="0"/>
                <a:ea typeface="楷体_GB2312" pitchFamily="49" charset="-122"/>
              </a:rPr>
              <a:t>U</a:t>
            </a:r>
            <a:r>
              <a:rPr lang="en-US" altLang="zh-CN" sz="2400" b="1" baseline="-25000" dirty="0">
                <a:latin typeface="Times New Roman" panose="02020603050405020304" pitchFamily="18" charset="0"/>
                <a:ea typeface="楷体_GB2312" pitchFamily="49" charset="-122"/>
              </a:rPr>
              <a:t>CC</a:t>
            </a:r>
            <a:endParaRPr lang="en-US" altLang="zh-CN" sz="2400" b="1" dirty="0">
              <a:latin typeface="Times New Roman" panose="02020603050405020304" pitchFamily="18" charset="0"/>
              <a:ea typeface="楷体_GB2312" pitchFamily="49" charset="-122"/>
            </a:endParaRPr>
          </a:p>
        </p:txBody>
      </p:sp>
      <p:grpSp>
        <p:nvGrpSpPr>
          <p:cNvPr id="6148" name="Group 103"/>
          <p:cNvGrpSpPr/>
          <p:nvPr/>
        </p:nvGrpSpPr>
        <p:grpSpPr>
          <a:xfrm>
            <a:off x="6308725" y="4927600"/>
            <a:ext cx="230188" cy="285750"/>
            <a:chOff x="2898" y="3684"/>
            <a:chExt cx="204" cy="204"/>
          </a:xfrm>
        </p:grpSpPr>
        <p:sp>
          <p:nvSpPr>
            <p:cNvPr id="6287" name="Line 104"/>
            <p:cNvSpPr/>
            <p:nvPr/>
          </p:nvSpPr>
          <p:spPr>
            <a:xfrm>
              <a:off x="3000" y="3684"/>
              <a:ext cx="0" cy="204"/>
            </a:xfrm>
            <a:prstGeom prst="line">
              <a:avLst/>
            </a:prstGeom>
            <a:ln w="38100" cap="flat" cmpd="sng">
              <a:solidFill>
                <a:schemeClr val="tx1"/>
              </a:solidFill>
              <a:prstDash val="solid"/>
              <a:headEnd type="none" w="med" len="med"/>
              <a:tailEnd type="none" w="med" len="med"/>
            </a:ln>
          </p:spPr>
        </p:sp>
        <p:sp>
          <p:nvSpPr>
            <p:cNvPr id="6288" name="Line 105"/>
            <p:cNvSpPr/>
            <p:nvPr/>
          </p:nvSpPr>
          <p:spPr>
            <a:xfrm>
              <a:off x="2898" y="3876"/>
              <a:ext cx="204" cy="6"/>
            </a:xfrm>
            <a:prstGeom prst="line">
              <a:avLst/>
            </a:prstGeom>
            <a:ln w="38100" cap="flat" cmpd="sng">
              <a:solidFill>
                <a:schemeClr val="tx1"/>
              </a:solidFill>
              <a:prstDash val="solid"/>
              <a:headEnd type="none" w="med" len="med"/>
              <a:tailEnd type="none" w="med" len="med"/>
            </a:ln>
          </p:spPr>
        </p:sp>
      </p:grpSp>
      <p:grpSp>
        <p:nvGrpSpPr>
          <p:cNvPr id="6149" name="Group 4"/>
          <p:cNvGrpSpPr/>
          <p:nvPr/>
        </p:nvGrpSpPr>
        <p:grpSpPr>
          <a:xfrm>
            <a:off x="395288" y="1298575"/>
            <a:ext cx="3571875" cy="3930650"/>
            <a:chOff x="102" y="1070"/>
            <a:chExt cx="2341" cy="2045"/>
          </a:xfrm>
        </p:grpSpPr>
        <p:sp>
          <p:nvSpPr>
            <p:cNvPr id="6227" name="Line 5"/>
            <p:cNvSpPr/>
            <p:nvPr/>
          </p:nvSpPr>
          <p:spPr>
            <a:xfrm>
              <a:off x="945" y="1943"/>
              <a:ext cx="0" cy="1018"/>
            </a:xfrm>
            <a:prstGeom prst="line">
              <a:avLst/>
            </a:prstGeom>
            <a:ln w="38100" cap="flat" cmpd="sng">
              <a:solidFill>
                <a:schemeClr val="tx1"/>
              </a:solidFill>
              <a:prstDash val="solid"/>
              <a:headEnd type="none" w="med" len="med"/>
              <a:tailEnd type="none" w="med" len="med"/>
            </a:ln>
          </p:spPr>
        </p:sp>
        <p:sp>
          <p:nvSpPr>
            <p:cNvPr id="6228" name="Text Box 6"/>
            <p:cNvSpPr txBox="1"/>
            <p:nvPr/>
          </p:nvSpPr>
          <p:spPr>
            <a:xfrm>
              <a:off x="543" y="1264"/>
              <a:ext cx="397"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11</a:t>
              </a:r>
              <a:endParaRPr lang="en-US" altLang="zh-CN" sz="2400" b="1" dirty="0">
                <a:latin typeface="Times New Roman" panose="02020603050405020304" pitchFamily="18" charset="0"/>
                <a:ea typeface="楷体_GB2312" pitchFamily="49" charset="-122"/>
              </a:endParaRPr>
            </a:p>
          </p:txBody>
        </p:sp>
        <p:sp>
          <p:nvSpPr>
            <p:cNvPr id="6229" name="Line 7"/>
            <p:cNvSpPr/>
            <p:nvPr/>
          </p:nvSpPr>
          <p:spPr>
            <a:xfrm>
              <a:off x="942" y="1603"/>
              <a:ext cx="0" cy="378"/>
            </a:xfrm>
            <a:prstGeom prst="line">
              <a:avLst/>
            </a:prstGeom>
            <a:ln w="38100" cap="flat" cmpd="sng">
              <a:solidFill>
                <a:schemeClr val="tx1"/>
              </a:solidFill>
              <a:prstDash val="solid"/>
              <a:headEnd type="none" w="med" len="med"/>
              <a:tailEnd type="none" w="med" len="med"/>
            </a:ln>
          </p:spPr>
        </p:sp>
        <p:sp>
          <p:nvSpPr>
            <p:cNvPr id="6230" name="Line 8"/>
            <p:cNvSpPr/>
            <p:nvPr/>
          </p:nvSpPr>
          <p:spPr>
            <a:xfrm flipH="1" flipV="1">
              <a:off x="946" y="1082"/>
              <a:ext cx="0" cy="243"/>
            </a:xfrm>
            <a:prstGeom prst="line">
              <a:avLst/>
            </a:prstGeom>
            <a:ln w="38100" cap="flat" cmpd="sng">
              <a:solidFill>
                <a:schemeClr val="tx1"/>
              </a:solidFill>
              <a:prstDash val="solid"/>
              <a:headEnd type="none" w="med" len="med"/>
              <a:tailEnd type="none" w="med" len="med"/>
            </a:ln>
          </p:spPr>
        </p:sp>
        <p:sp>
          <p:nvSpPr>
            <p:cNvPr id="6231" name="Rectangle 9"/>
            <p:cNvSpPr/>
            <p:nvPr/>
          </p:nvSpPr>
          <p:spPr>
            <a:xfrm>
              <a:off x="897" y="1307"/>
              <a:ext cx="97" cy="298"/>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32" name="Line 10"/>
            <p:cNvSpPr/>
            <p:nvPr/>
          </p:nvSpPr>
          <p:spPr>
            <a:xfrm>
              <a:off x="945" y="1091"/>
              <a:ext cx="640" cy="0"/>
            </a:xfrm>
            <a:prstGeom prst="line">
              <a:avLst/>
            </a:prstGeom>
            <a:ln w="38100" cap="flat" cmpd="sng">
              <a:solidFill>
                <a:schemeClr val="tx1"/>
              </a:solidFill>
              <a:prstDash val="solid"/>
              <a:headEnd type="none" w="med" len="med"/>
              <a:tailEnd type="none" w="med" len="med"/>
            </a:ln>
          </p:spPr>
        </p:sp>
        <p:sp>
          <p:nvSpPr>
            <p:cNvPr id="6233" name="Line 11"/>
            <p:cNvSpPr/>
            <p:nvPr/>
          </p:nvSpPr>
          <p:spPr>
            <a:xfrm flipV="1">
              <a:off x="1589" y="1086"/>
              <a:ext cx="1" cy="223"/>
            </a:xfrm>
            <a:prstGeom prst="line">
              <a:avLst/>
            </a:prstGeom>
            <a:ln w="38100" cap="flat" cmpd="sng">
              <a:solidFill>
                <a:schemeClr val="tx1"/>
              </a:solidFill>
              <a:prstDash val="solid"/>
              <a:headEnd type="none" w="sm" len="sm"/>
              <a:tailEnd type="none" w="med" len="lg"/>
            </a:ln>
          </p:spPr>
        </p:sp>
        <p:sp>
          <p:nvSpPr>
            <p:cNvPr id="6234" name="Line 12"/>
            <p:cNvSpPr/>
            <p:nvPr/>
          </p:nvSpPr>
          <p:spPr>
            <a:xfrm flipV="1">
              <a:off x="1594" y="1446"/>
              <a:ext cx="0" cy="192"/>
            </a:xfrm>
            <a:prstGeom prst="line">
              <a:avLst/>
            </a:prstGeom>
            <a:ln w="38100" cap="flat" cmpd="sng">
              <a:solidFill>
                <a:schemeClr val="tx1"/>
              </a:solidFill>
              <a:prstDash val="solid"/>
              <a:headEnd type="none" w="sm" len="sm"/>
              <a:tailEnd type="none" w="med" len="lg"/>
            </a:ln>
          </p:spPr>
        </p:sp>
        <p:grpSp>
          <p:nvGrpSpPr>
            <p:cNvPr id="6235" name="Group 13"/>
            <p:cNvGrpSpPr/>
            <p:nvPr/>
          </p:nvGrpSpPr>
          <p:grpSpPr>
            <a:xfrm>
              <a:off x="1048" y="1444"/>
              <a:ext cx="554" cy="1154"/>
              <a:chOff x="2369" y="1132"/>
              <a:chExt cx="750" cy="1578"/>
            </a:xfrm>
          </p:grpSpPr>
          <p:sp>
            <p:nvSpPr>
              <p:cNvPr id="6281" name="Line 14"/>
              <p:cNvSpPr/>
              <p:nvPr/>
            </p:nvSpPr>
            <p:spPr>
              <a:xfrm>
                <a:off x="2369" y="1873"/>
                <a:ext cx="564" cy="3"/>
              </a:xfrm>
              <a:prstGeom prst="line">
                <a:avLst/>
              </a:prstGeom>
              <a:ln w="38100" cap="flat" cmpd="sng">
                <a:solidFill>
                  <a:schemeClr val="tx1"/>
                </a:solidFill>
                <a:prstDash val="solid"/>
                <a:headEnd type="none" w="sm" len="sm"/>
                <a:tailEnd type="none" w="med" len="lg"/>
              </a:ln>
            </p:spPr>
          </p:sp>
          <p:sp>
            <p:nvSpPr>
              <p:cNvPr id="6282" name="Line 15"/>
              <p:cNvSpPr/>
              <p:nvPr/>
            </p:nvSpPr>
            <p:spPr>
              <a:xfrm>
                <a:off x="2921" y="1696"/>
                <a:ext cx="0" cy="360"/>
              </a:xfrm>
              <a:prstGeom prst="line">
                <a:avLst/>
              </a:prstGeom>
              <a:ln w="38100" cap="flat" cmpd="sng">
                <a:solidFill>
                  <a:schemeClr val="tx1"/>
                </a:solidFill>
                <a:prstDash val="solid"/>
                <a:headEnd type="none" w="sm" len="sm"/>
                <a:tailEnd type="none" w="med" len="lg"/>
              </a:ln>
            </p:spPr>
          </p:sp>
          <p:sp>
            <p:nvSpPr>
              <p:cNvPr id="6283" name="Line 16"/>
              <p:cNvSpPr/>
              <p:nvPr/>
            </p:nvSpPr>
            <p:spPr>
              <a:xfrm>
                <a:off x="2921" y="1876"/>
                <a:ext cx="198" cy="186"/>
              </a:xfrm>
              <a:prstGeom prst="line">
                <a:avLst/>
              </a:prstGeom>
              <a:ln w="38100" cap="flat" cmpd="sng">
                <a:solidFill>
                  <a:schemeClr val="tx1"/>
                </a:solidFill>
                <a:prstDash val="solid"/>
                <a:headEnd type="none" w="sm" len="sm"/>
                <a:tailEnd type="triangle" w="sm" len="lg"/>
              </a:ln>
            </p:spPr>
          </p:sp>
          <p:sp>
            <p:nvSpPr>
              <p:cNvPr id="6284" name="Line 17"/>
              <p:cNvSpPr/>
              <p:nvPr/>
            </p:nvSpPr>
            <p:spPr>
              <a:xfrm flipV="1">
                <a:off x="2921" y="1702"/>
                <a:ext cx="198" cy="162"/>
              </a:xfrm>
              <a:prstGeom prst="line">
                <a:avLst/>
              </a:prstGeom>
              <a:ln w="38100" cap="flat" cmpd="sng">
                <a:solidFill>
                  <a:schemeClr val="tx1"/>
                </a:solidFill>
                <a:prstDash val="solid"/>
                <a:headEnd type="none" w="sm" len="sm"/>
                <a:tailEnd type="none" w="med" len="lg"/>
              </a:ln>
            </p:spPr>
          </p:sp>
          <p:sp>
            <p:nvSpPr>
              <p:cNvPr id="6285" name="Line 18"/>
              <p:cNvSpPr/>
              <p:nvPr/>
            </p:nvSpPr>
            <p:spPr>
              <a:xfrm>
                <a:off x="3107" y="1132"/>
                <a:ext cx="0" cy="582"/>
              </a:xfrm>
              <a:prstGeom prst="line">
                <a:avLst/>
              </a:prstGeom>
              <a:ln w="38100" cap="flat" cmpd="sng">
                <a:solidFill>
                  <a:schemeClr val="tx1"/>
                </a:solidFill>
                <a:prstDash val="solid"/>
                <a:headEnd type="none" w="sm" len="sm"/>
                <a:tailEnd type="none" w="med" len="lg"/>
              </a:ln>
            </p:spPr>
          </p:sp>
          <p:sp>
            <p:nvSpPr>
              <p:cNvPr id="6286" name="Line 19"/>
              <p:cNvSpPr/>
              <p:nvPr/>
            </p:nvSpPr>
            <p:spPr>
              <a:xfrm>
                <a:off x="3107" y="2050"/>
                <a:ext cx="0" cy="660"/>
              </a:xfrm>
              <a:prstGeom prst="line">
                <a:avLst/>
              </a:prstGeom>
              <a:ln w="38100" cap="flat" cmpd="sng">
                <a:solidFill>
                  <a:schemeClr val="tx1"/>
                </a:solidFill>
                <a:prstDash val="solid"/>
                <a:headEnd type="none" w="sm" len="sm"/>
                <a:tailEnd type="none" w="med" len="lg"/>
              </a:ln>
            </p:spPr>
          </p:sp>
        </p:grpSp>
        <p:sp>
          <p:nvSpPr>
            <p:cNvPr id="6236" name="Line 20"/>
            <p:cNvSpPr/>
            <p:nvPr/>
          </p:nvSpPr>
          <p:spPr>
            <a:xfrm>
              <a:off x="659" y="1984"/>
              <a:ext cx="473" cy="2"/>
            </a:xfrm>
            <a:prstGeom prst="line">
              <a:avLst/>
            </a:prstGeom>
            <a:ln w="38100" cap="flat" cmpd="sng">
              <a:solidFill>
                <a:schemeClr val="tx1"/>
              </a:solidFill>
              <a:prstDash val="solid"/>
              <a:headEnd type="none" w="sm" len="sm"/>
              <a:tailEnd type="none" w="med" len="lg"/>
            </a:ln>
          </p:spPr>
        </p:sp>
        <p:sp>
          <p:nvSpPr>
            <p:cNvPr id="6237" name="Line 21"/>
            <p:cNvSpPr/>
            <p:nvPr/>
          </p:nvSpPr>
          <p:spPr>
            <a:xfrm>
              <a:off x="355" y="2958"/>
              <a:ext cx="414" cy="0"/>
            </a:xfrm>
            <a:prstGeom prst="line">
              <a:avLst/>
            </a:prstGeom>
            <a:ln w="38100" cap="flat" cmpd="sng">
              <a:solidFill>
                <a:schemeClr val="tx1"/>
              </a:solidFill>
              <a:prstDash val="solid"/>
              <a:headEnd type="none" w="sm" len="sm"/>
              <a:tailEnd type="none" w="med" len="lg"/>
            </a:ln>
          </p:spPr>
        </p:sp>
        <p:sp>
          <p:nvSpPr>
            <p:cNvPr id="6238" name="Line 22"/>
            <p:cNvSpPr/>
            <p:nvPr/>
          </p:nvSpPr>
          <p:spPr>
            <a:xfrm>
              <a:off x="759" y="2958"/>
              <a:ext cx="1354" cy="0"/>
            </a:xfrm>
            <a:prstGeom prst="line">
              <a:avLst/>
            </a:prstGeom>
            <a:ln w="38100" cap="flat" cmpd="sng">
              <a:solidFill>
                <a:schemeClr val="tx1"/>
              </a:solidFill>
              <a:prstDash val="solid"/>
              <a:headEnd type="none" w="sm" len="sm"/>
              <a:tailEnd type="none" w="med" len="lg"/>
            </a:ln>
          </p:spPr>
        </p:sp>
        <p:sp>
          <p:nvSpPr>
            <p:cNvPr id="6239" name="Line 23"/>
            <p:cNvSpPr/>
            <p:nvPr/>
          </p:nvSpPr>
          <p:spPr>
            <a:xfrm>
              <a:off x="1595" y="2499"/>
              <a:ext cx="0" cy="470"/>
            </a:xfrm>
            <a:prstGeom prst="line">
              <a:avLst/>
            </a:prstGeom>
            <a:ln w="38100" cap="flat" cmpd="sng">
              <a:solidFill>
                <a:schemeClr val="tx1"/>
              </a:solidFill>
              <a:prstDash val="solid"/>
              <a:headEnd type="none" w="sm" len="sm"/>
              <a:tailEnd type="none" w="med" len="lg"/>
            </a:ln>
          </p:spPr>
        </p:sp>
        <p:sp>
          <p:nvSpPr>
            <p:cNvPr id="6240" name="Line 24"/>
            <p:cNvSpPr/>
            <p:nvPr/>
          </p:nvSpPr>
          <p:spPr>
            <a:xfrm flipV="1">
              <a:off x="1544" y="2958"/>
              <a:ext cx="892" cy="0"/>
            </a:xfrm>
            <a:prstGeom prst="line">
              <a:avLst/>
            </a:prstGeom>
            <a:ln w="38100" cap="flat" cmpd="sng">
              <a:solidFill>
                <a:schemeClr val="tx1"/>
              </a:solidFill>
              <a:prstDash val="solid"/>
              <a:headEnd type="none" w="sm" len="sm"/>
              <a:tailEnd type="none" w="med" len="lg"/>
            </a:ln>
          </p:spPr>
        </p:sp>
        <p:sp>
          <p:nvSpPr>
            <p:cNvPr id="6241" name="Rectangle 25"/>
            <p:cNvSpPr/>
            <p:nvPr/>
          </p:nvSpPr>
          <p:spPr>
            <a:xfrm>
              <a:off x="1545" y="1312"/>
              <a:ext cx="98" cy="298"/>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42" name="Oval 26"/>
            <p:cNvSpPr/>
            <p:nvPr/>
          </p:nvSpPr>
          <p:spPr>
            <a:xfrm>
              <a:off x="275" y="1947"/>
              <a:ext cx="71" cy="71"/>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43" name="Oval 27"/>
            <p:cNvSpPr/>
            <p:nvPr/>
          </p:nvSpPr>
          <p:spPr>
            <a:xfrm>
              <a:off x="279" y="2922"/>
              <a:ext cx="71" cy="70"/>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6244" name="Group 28"/>
            <p:cNvGrpSpPr/>
            <p:nvPr/>
          </p:nvGrpSpPr>
          <p:grpSpPr>
            <a:xfrm>
              <a:off x="594" y="1866"/>
              <a:ext cx="71" cy="240"/>
              <a:chOff x="3454" y="2018"/>
              <a:chExt cx="96" cy="328"/>
            </a:xfrm>
          </p:grpSpPr>
          <p:sp>
            <p:nvSpPr>
              <p:cNvPr id="6279" name="Line 29"/>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6280" name="Line 30"/>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6245" name="Line 31"/>
            <p:cNvSpPr/>
            <p:nvPr/>
          </p:nvSpPr>
          <p:spPr>
            <a:xfrm>
              <a:off x="353" y="1981"/>
              <a:ext cx="236" cy="0"/>
            </a:xfrm>
            <a:prstGeom prst="line">
              <a:avLst/>
            </a:prstGeom>
            <a:ln w="38100" cap="flat" cmpd="sng">
              <a:solidFill>
                <a:schemeClr val="tx1"/>
              </a:solidFill>
              <a:prstDash val="solid"/>
              <a:headEnd type="none" w="med" len="med"/>
              <a:tailEnd type="none" w="med" len="med"/>
            </a:ln>
          </p:spPr>
        </p:sp>
        <p:grpSp>
          <p:nvGrpSpPr>
            <p:cNvPr id="6246" name="Group 32"/>
            <p:cNvGrpSpPr/>
            <p:nvPr/>
          </p:nvGrpSpPr>
          <p:grpSpPr>
            <a:xfrm flipH="1">
              <a:off x="2060" y="1647"/>
              <a:ext cx="71" cy="240"/>
              <a:chOff x="3454" y="2018"/>
              <a:chExt cx="96" cy="328"/>
            </a:xfrm>
          </p:grpSpPr>
          <p:sp>
            <p:nvSpPr>
              <p:cNvPr id="6277" name="Line 33"/>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6278" name="Line 34"/>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6247" name="Line 35"/>
            <p:cNvSpPr/>
            <p:nvPr/>
          </p:nvSpPr>
          <p:spPr>
            <a:xfrm flipH="1" flipV="1">
              <a:off x="2127" y="1753"/>
              <a:ext cx="316" cy="8"/>
            </a:xfrm>
            <a:prstGeom prst="line">
              <a:avLst/>
            </a:prstGeom>
            <a:ln w="38100" cap="flat" cmpd="sng">
              <a:solidFill>
                <a:schemeClr val="tx1"/>
              </a:solidFill>
              <a:prstDash val="solid"/>
              <a:headEnd type="none" w="med" len="med"/>
              <a:tailEnd type="none" w="med" len="med"/>
            </a:ln>
          </p:spPr>
        </p:sp>
        <p:sp>
          <p:nvSpPr>
            <p:cNvPr id="6248" name="Line 36"/>
            <p:cNvSpPr/>
            <p:nvPr/>
          </p:nvSpPr>
          <p:spPr>
            <a:xfrm>
              <a:off x="1590" y="1759"/>
              <a:ext cx="471" cy="0"/>
            </a:xfrm>
            <a:prstGeom prst="line">
              <a:avLst/>
            </a:prstGeom>
            <a:ln w="38100" cap="flat" cmpd="sng">
              <a:solidFill>
                <a:schemeClr val="tx1"/>
              </a:solidFill>
              <a:prstDash val="solid"/>
              <a:headEnd type="none" w="med" len="med"/>
              <a:tailEnd type="none" w="med" len="med"/>
            </a:ln>
          </p:spPr>
        </p:sp>
        <p:sp>
          <p:nvSpPr>
            <p:cNvPr id="6249" name="Text Box 37"/>
            <p:cNvSpPr txBox="1"/>
            <p:nvPr/>
          </p:nvSpPr>
          <p:spPr>
            <a:xfrm>
              <a:off x="1186" y="1260"/>
              <a:ext cx="426"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C1</a:t>
              </a:r>
              <a:endParaRPr lang="en-US" altLang="zh-CN" sz="2400" b="1" dirty="0">
                <a:latin typeface="Times New Roman" panose="02020603050405020304" pitchFamily="18" charset="0"/>
                <a:ea typeface="楷体_GB2312" pitchFamily="49" charset="-122"/>
              </a:endParaRPr>
            </a:p>
          </p:txBody>
        </p:sp>
        <p:sp>
          <p:nvSpPr>
            <p:cNvPr id="6250" name="Text Box 38"/>
            <p:cNvSpPr txBox="1"/>
            <p:nvPr/>
          </p:nvSpPr>
          <p:spPr>
            <a:xfrm>
              <a:off x="419" y="1545"/>
              <a:ext cx="397"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11</a:t>
              </a:r>
              <a:endParaRPr lang="en-US" altLang="zh-CN" sz="2400" b="1" dirty="0">
                <a:latin typeface="Times New Roman" panose="02020603050405020304" pitchFamily="18" charset="0"/>
                <a:ea typeface="楷体_GB2312" pitchFamily="49" charset="-122"/>
              </a:endParaRPr>
            </a:p>
          </p:txBody>
        </p:sp>
        <p:sp>
          <p:nvSpPr>
            <p:cNvPr id="6251" name="Text Box 39"/>
            <p:cNvSpPr txBox="1"/>
            <p:nvPr/>
          </p:nvSpPr>
          <p:spPr>
            <a:xfrm>
              <a:off x="1908" y="1374"/>
              <a:ext cx="397"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12</a:t>
              </a:r>
              <a:endParaRPr lang="en-US" altLang="zh-CN" sz="2400" b="1" baseline="-25000" dirty="0">
                <a:latin typeface="Times New Roman" panose="02020603050405020304" pitchFamily="18" charset="0"/>
                <a:ea typeface="楷体_GB2312" pitchFamily="49" charset="-122"/>
              </a:endParaRPr>
            </a:p>
          </p:txBody>
        </p:sp>
        <p:sp>
          <p:nvSpPr>
            <p:cNvPr id="6252" name="Text Box 40"/>
            <p:cNvSpPr txBox="1"/>
            <p:nvPr/>
          </p:nvSpPr>
          <p:spPr>
            <a:xfrm>
              <a:off x="1701" y="1887"/>
              <a:ext cx="119"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sz="2400" b="1" dirty="0">
                <a:latin typeface="Times New Roman" panose="02020603050405020304" pitchFamily="18" charset="0"/>
                <a:ea typeface="楷体_GB2312" pitchFamily="49" charset="-122"/>
              </a:endParaRPr>
            </a:p>
          </p:txBody>
        </p:sp>
        <p:sp>
          <p:nvSpPr>
            <p:cNvPr id="6253" name="Line 41"/>
            <p:cNvSpPr/>
            <p:nvPr/>
          </p:nvSpPr>
          <p:spPr>
            <a:xfrm>
              <a:off x="1585" y="1091"/>
              <a:ext cx="244" cy="0"/>
            </a:xfrm>
            <a:prstGeom prst="line">
              <a:avLst/>
            </a:prstGeom>
            <a:ln w="38100" cap="flat" cmpd="sng">
              <a:solidFill>
                <a:schemeClr val="tx1"/>
              </a:solidFill>
              <a:prstDash val="solid"/>
              <a:headEnd type="none" w="med" len="med"/>
              <a:tailEnd type="none" w="med" len="med"/>
            </a:ln>
          </p:spPr>
        </p:sp>
        <p:grpSp>
          <p:nvGrpSpPr>
            <p:cNvPr id="6254" name="Group 42"/>
            <p:cNvGrpSpPr/>
            <p:nvPr/>
          </p:nvGrpSpPr>
          <p:grpSpPr>
            <a:xfrm>
              <a:off x="1518" y="2966"/>
              <a:ext cx="151" cy="149"/>
              <a:chOff x="2898" y="3684"/>
              <a:chExt cx="204" cy="204"/>
            </a:xfrm>
          </p:grpSpPr>
          <p:sp>
            <p:nvSpPr>
              <p:cNvPr id="6275" name="Line 43"/>
              <p:cNvSpPr/>
              <p:nvPr/>
            </p:nvSpPr>
            <p:spPr>
              <a:xfrm>
                <a:off x="3000" y="3684"/>
                <a:ext cx="0" cy="204"/>
              </a:xfrm>
              <a:prstGeom prst="line">
                <a:avLst/>
              </a:prstGeom>
              <a:ln w="38100" cap="flat" cmpd="sng">
                <a:solidFill>
                  <a:schemeClr val="tx1"/>
                </a:solidFill>
                <a:prstDash val="solid"/>
                <a:headEnd type="none" w="med" len="med"/>
                <a:tailEnd type="none" w="med" len="med"/>
              </a:ln>
            </p:spPr>
          </p:sp>
          <p:sp>
            <p:nvSpPr>
              <p:cNvPr id="6276" name="Line 44"/>
              <p:cNvSpPr/>
              <p:nvPr/>
            </p:nvSpPr>
            <p:spPr>
              <a:xfrm>
                <a:off x="2898" y="3876"/>
                <a:ext cx="204" cy="6"/>
              </a:xfrm>
              <a:prstGeom prst="line">
                <a:avLst/>
              </a:prstGeom>
              <a:ln w="38100" cap="flat" cmpd="sng">
                <a:solidFill>
                  <a:schemeClr val="tx1"/>
                </a:solidFill>
                <a:prstDash val="solid"/>
                <a:headEnd type="none" w="med" len="med"/>
                <a:tailEnd type="none" w="med" len="med"/>
              </a:ln>
            </p:spPr>
          </p:sp>
        </p:grpSp>
        <p:sp>
          <p:nvSpPr>
            <p:cNvPr id="6255" name="Oval 45"/>
            <p:cNvSpPr/>
            <p:nvPr/>
          </p:nvSpPr>
          <p:spPr>
            <a:xfrm>
              <a:off x="1576" y="2940"/>
              <a:ext cx="35"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56" name="Rectangle 46"/>
            <p:cNvSpPr/>
            <p:nvPr/>
          </p:nvSpPr>
          <p:spPr>
            <a:xfrm>
              <a:off x="897" y="2299"/>
              <a:ext cx="97" cy="299"/>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57" name="Text Box 47"/>
            <p:cNvSpPr txBox="1"/>
            <p:nvPr/>
          </p:nvSpPr>
          <p:spPr>
            <a:xfrm>
              <a:off x="525" y="2256"/>
              <a:ext cx="397"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12</a:t>
              </a:r>
              <a:endParaRPr lang="en-US" altLang="zh-CN" sz="2400" b="1" dirty="0">
                <a:latin typeface="Times New Roman" panose="02020603050405020304" pitchFamily="18" charset="0"/>
                <a:ea typeface="楷体_GB2312" pitchFamily="49" charset="-122"/>
              </a:endParaRPr>
            </a:p>
          </p:txBody>
        </p:sp>
        <p:sp>
          <p:nvSpPr>
            <p:cNvPr id="6258" name="Rectangle 48"/>
            <p:cNvSpPr/>
            <p:nvPr/>
          </p:nvSpPr>
          <p:spPr>
            <a:xfrm>
              <a:off x="1545" y="2361"/>
              <a:ext cx="98" cy="297"/>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59" name="Oval 49"/>
            <p:cNvSpPr/>
            <p:nvPr/>
          </p:nvSpPr>
          <p:spPr>
            <a:xfrm>
              <a:off x="927" y="1961"/>
              <a:ext cx="36"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60" name="Oval 50"/>
            <p:cNvSpPr/>
            <p:nvPr/>
          </p:nvSpPr>
          <p:spPr>
            <a:xfrm>
              <a:off x="1576" y="1737"/>
              <a:ext cx="35"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61" name="Oval 51"/>
            <p:cNvSpPr/>
            <p:nvPr/>
          </p:nvSpPr>
          <p:spPr>
            <a:xfrm>
              <a:off x="927" y="2940"/>
              <a:ext cx="36"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62" name="Oval 52"/>
            <p:cNvSpPr/>
            <p:nvPr/>
          </p:nvSpPr>
          <p:spPr>
            <a:xfrm>
              <a:off x="1571" y="1070"/>
              <a:ext cx="35"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63" name="Line 53"/>
            <p:cNvSpPr/>
            <p:nvPr/>
          </p:nvSpPr>
          <p:spPr>
            <a:xfrm>
              <a:off x="1593" y="2223"/>
              <a:ext cx="275" cy="0"/>
            </a:xfrm>
            <a:prstGeom prst="line">
              <a:avLst/>
            </a:prstGeom>
            <a:ln w="38100" cap="flat" cmpd="sng">
              <a:solidFill>
                <a:schemeClr val="tx1"/>
              </a:solidFill>
              <a:prstDash val="solid"/>
              <a:headEnd type="none" w="med" len="med"/>
              <a:tailEnd type="none" w="med" len="med"/>
            </a:ln>
          </p:spPr>
        </p:sp>
        <p:grpSp>
          <p:nvGrpSpPr>
            <p:cNvPr id="6264" name="Group 54"/>
            <p:cNvGrpSpPr/>
            <p:nvPr/>
          </p:nvGrpSpPr>
          <p:grpSpPr>
            <a:xfrm>
              <a:off x="1771" y="2443"/>
              <a:ext cx="204" cy="70"/>
              <a:chOff x="2460" y="2076"/>
              <a:chExt cx="276" cy="96"/>
            </a:xfrm>
          </p:grpSpPr>
          <p:sp>
            <p:nvSpPr>
              <p:cNvPr id="6273" name="Line 55"/>
              <p:cNvSpPr/>
              <p:nvPr/>
            </p:nvSpPr>
            <p:spPr>
              <a:xfrm>
                <a:off x="2460" y="2076"/>
                <a:ext cx="276" cy="0"/>
              </a:xfrm>
              <a:prstGeom prst="line">
                <a:avLst/>
              </a:prstGeom>
              <a:ln w="38100" cap="flat" cmpd="sng">
                <a:solidFill>
                  <a:schemeClr val="tx1"/>
                </a:solidFill>
                <a:prstDash val="solid"/>
                <a:headEnd type="none" w="med" len="med"/>
                <a:tailEnd type="none" w="med" len="med"/>
              </a:ln>
            </p:spPr>
          </p:sp>
          <p:sp>
            <p:nvSpPr>
              <p:cNvPr id="6274" name="Line 56"/>
              <p:cNvSpPr/>
              <p:nvPr/>
            </p:nvSpPr>
            <p:spPr>
              <a:xfrm>
                <a:off x="2460" y="2172"/>
                <a:ext cx="276" cy="0"/>
              </a:xfrm>
              <a:prstGeom prst="line">
                <a:avLst/>
              </a:prstGeom>
              <a:ln w="38100" cap="flat" cmpd="sng">
                <a:solidFill>
                  <a:schemeClr val="tx1"/>
                </a:solidFill>
                <a:prstDash val="solid"/>
                <a:headEnd type="none" w="med" len="med"/>
                <a:tailEnd type="none" w="med" len="med"/>
              </a:ln>
            </p:spPr>
          </p:sp>
        </p:grpSp>
        <p:sp>
          <p:nvSpPr>
            <p:cNvPr id="6265" name="Line 57"/>
            <p:cNvSpPr/>
            <p:nvPr/>
          </p:nvSpPr>
          <p:spPr>
            <a:xfrm>
              <a:off x="1868" y="2215"/>
              <a:ext cx="0" cy="228"/>
            </a:xfrm>
            <a:prstGeom prst="line">
              <a:avLst/>
            </a:prstGeom>
            <a:ln w="38100" cap="flat" cmpd="sng">
              <a:solidFill>
                <a:schemeClr val="tx1"/>
              </a:solidFill>
              <a:prstDash val="solid"/>
              <a:headEnd type="none" w="med" len="med"/>
              <a:tailEnd type="none" w="med" len="med"/>
            </a:ln>
          </p:spPr>
        </p:sp>
        <p:sp>
          <p:nvSpPr>
            <p:cNvPr id="6266" name="Line 58"/>
            <p:cNvSpPr/>
            <p:nvPr/>
          </p:nvSpPr>
          <p:spPr>
            <a:xfrm>
              <a:off x="1868" y="2513"/>
              <a:ext cx="0" cy="439"/>
            </a:xfrm>
            <a:prstGeom prst="line">
              <a:avLst/>
            </a:prstGeom>
            <a:ln w="38100" cap="flat" cmpd="sng">
              <a:solidFill>
                <a:schemeClr val="tx1"/>
              </a:solidFill>
              <a:prstDash val="solid"/>
              <a:headEnd type="none" w="med" len="med"/>
              <a:tailEnd type="none" w="med" len="med"/>
            </a:ln>
          </p:spPr>
        </p:sp>
        <p:sp>
          <p:nvSpPr>
            <p:cNvPr id="6267" name="Text Box 59"/>
            <p:cNvSpPr txBox="1"/>
            <p:nvPr/>
          </p:nvSpPr>
          <p:spPr>
            <a:xfrm>
              <a:off x="1904" y="2529"/>
              <a:ext cx="472" cy="23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E1</a:t>
              </a:r>
              <a:endParaRPr lang="en-US" altLang="zh-CN" sz="2400" b="1" dirty="0">
                <a:latin typeface="Times New Roman" panose="02020603050405020304" pitchFamily="18" charset="0"/>
                <a:ea typeface="楷体_GB2312" pitchFamily="49" charset="-122"/>
              </a:endParaRPr>
            </a:p>
          </p:txBody>
        </p:sp>
        <p:sp>
          <p:nvSpPr>
            <p:cNvPr id="6268" name="Text Box 60"/>
            <p:cNvSpPr txBox="1"/>
            <p:nvPr/>
          </p:nvSpPr>
          <p:spPr>
            <a:xfrm>
              <a:off x="1137" y="2334"/>
              <a:ext cx="419" cy="2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E1</a:t>
              </a:r>
              <a:endParaRPr lang="en-US" altLang="zh-CN" sz="2400" b="1" dirty="0">
                <a:latin typeface="Times New Roman" panose="02020603050405020304" pitchFamily="18" charset="0"/>
                <a:ea typeface="楷体_GB2312" pitchFamily="49" charset="-122"/>
              </a:endParaRPr>
            </a:p>
          </p:txBody>
        </p:sp>
        <p:sp>
          <p:nvSpPr>
            <p:cNvPr id="6269" name="Line 61"/>
            <p:cNvSpPr/>
            <p:nvPr/>
          </p:nvSpPr>
          <p:spPr>
            <a:xfrm>
              <a:off x="368" y="2267"/>
              <a:ext cx="0" cy="465"/>
            </a:xfrm>
            <a:prstGeom prst="line">
              <a:avLst/>
            </a:prstGeom>
            <a:ln w="38100" cap="flat" cmpd="sng">
              <a:solidFill>
                <a:schemeClr val="tx1"/>
              </a:solidFill>
              <a:prstDash val="solid"/>
              <a:headEnd type="none" w="med" len="med"/>
              <a:tailEnd type="triangle" w="med" len="med"/>
            </a:ln>
          </p:spPr>
        </p:sp>
        <p:sp>
          <p:nvSpPr>
            <p:cNvPr id="6270" name="Text Box 62"/>
            <p:cNvSpPr txBox="1"/>
            <p:nvPr/>
          </p:nvSpPr>
          <p:spPr>
            <a:xfrm>
              <a:off x="102" y="2349"/>
              <a:ext cx="275" cy="23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u</a:t>
              </a:r>
              <a:r>
                <a:rPr lang="en-US" altLang="zh-CN" sz="2400" b="1" baseline="-25000" dirty="0">
                  <a:latin typeface="Times New Roman" panose="02020603050405020304" pitchFamily="18" charset="0"/>
                  <a:ea typeface="楷体_GB2312" pitchFamily="49" charset="-122"/>
                </a:rPr>
                <a:t>i</a:t>
              </a:r>
              <a:endParaRPr lang="en-US" altLang="zh-CN" sz="2400" b="1" dirty="0">
                <a:latin typeface="Times New Roman" panose="02020603050405020304" pitchFamily="18" charset="0"/>
                <a:ea typeface="楷体_GB2312" pitchFamily="49" charset="-122"/>
              </a:endParaRPr>
            </a:p>
          </p:txBody>
        </p:sp>
        <p:sp>
          <p:nvSpPr>
            <p:cNvPr id="6271" name="Oval 63"/>
            <p:cNvSpPr/>
            <p:nvPr/>
          </p:nvSpPr>
          <p:spPr>
            <a:xfrm>
              <a:off x="1570" y="2209"/>
              <a:ext cx="35"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72" name="Oval 64"/>
            <p:cNvSpPr/>
            <p:nvPr/>
          </p:nvSpPr>
          <p:spPr>
            <a:xfrm>
              <a:off x="1861" y="2929"/>
              <a:ext cx="35" cy="35"/>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grpSp>
        <p:nvGrpSpPr>
          <p:cNvPr id="6150" name="Group 0"/>
          <p:cNvGrpSpPr/>
          <p:nvPr/>
        </p:nvGrpSpPr>
        <p:grpSpPr>
          <a:xfrm>
            <a:off x="2894013" y="1250950"/>
            <a:ext cx="5565775" cy="3694113"/>
            <a:chOff x="1823" y="561"/>
            <a:chExt cx="3506" cy="2327"/>
          </a:xfrm>
        </p:grpSpPr>
        <p:sp>
          <p:nvSpPr>
            <p:cNvPr id="6153" name="Line 66"/>
            <p:cNvSpPr/>
            <p:nvPr/>
          </p:nvSpPr>
          <p:spPr>
            <a:xfrm>
              <a:off x="3423" y="1638"/>
              <a:ext cx="0" cy="1233"/>
            </a:xfrm>
            <a:prstGeom prst="line">
              <a:avLst/>
            </a:prstGeom>
            <a:ln w="38100" cap="flat" cmpd="sng">
              <a:solidFill>
                <a:schemeClr val="tx1"/>
              </a:solidFill>
              <a:prstDash val="solid"/>
              <a:headEnd type="none" w="med" len="med"/>
              <a:tailEnd type="none" w="med" len="med"/>
            </a:ln>
          </p:spPr>
        </p:sp>
        <p:sp>
          <p:nvSpPr>
            <p:cNvPr id="6154" name="Text Box 67"/>
            <p:cNvSpPr txBox="1"/>
            <p:nvPr/>
          </p:nvSpPr>
          <p:spPr>
            <a:xfrm>
              <a:off x="3037" y="817"/>
              <a:ext cx="381" cy="286"/>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21</a:t>
              </a:r>
              <a:endParaRPr lang="en-US" altLang="zh-CN" sz="2400" b="1" dirty="0">
                <a:latin typeface="Times New Roman" panose="02020603050405020304" pitchFamily="18" charset="0"/>
                <a:ea typeface="楷体_GB2312" pitchFamily="49" charset="-122"/>
              </a:endParaRPr>
            </a:p>
          </p:txBody>
        </p:sp>
        <p:sp>
          <p:nvSpPr>
            <p:cNvPr id="6155" name="Line 68"/>
            <p:cNvSpPr/>
            <p:nvPr/>
          </p:nvSpPr>
          <p:spPr>
            <a:xfrm>
              <a:off x="3420" y="1227"/>
              <a:ext cx="0" cy="457"/>
            </a:xfrm>
            <a:prstGeom prst="line">
              <a:avLst/>
            </a:prstGeom>
            <a:ln w="38100" cap="flat" cmpd="sng">
              <a:solidFill>
                <a:schemeClr val="tx1"/>
              </a:solidFill>
              <a:prstDash val="solid"/>
              <a:headEnd type="none" w="med" len="med"/>
              <a:tailEnd type="none" w="med" len="med"/>
            </a:ln>
          </p:spPr>
        </p:sp>
        <p:sp>
          <p:nvSpPr>
            <p:cNvPr id="6156" name="Line 69"/>
            <p:cNvSpPr/>
            <p:nvPr/>
          </p:nvSpPr>
          <p:spPr>
            <a:xfrm flipH="1" flipV="1">
              <a:off x="3424" y="596"/>
              <a:ext cx="0" cy="294"/>
            </a:xfrm>
            <a:prstGeom prst="line">
              <a:avLst/>
            </a:prstGeom>
            <a:ln w="38100" cap="flat" cmpd="sng">
              <a:solidFill>
                <a:schemeClr val="tx1"/>
              </a:solidFill>
              <a:prstDash val="solid"/>
              <a:headEnd type="none" w="med" len="med"/>
              <a:tailEnd type="none" w="med" len="med"/>
            </a:ln>
          </p:spPr>
        </p:sp>
        <p:sp>
          <p:nvSpPr>
            <p:cNvPr id="6157" name="Rectangle 70"/>
            <p:cNvSpPr/>
            <p:nvPr/>
          </p:nvSpPr>
          <p:spPr>
            <a:xfrm>
              <a:off x="3377" y="869"/>
              <a:ext cx="93" cy="360"/>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58" name="Line 71"/>
            <p:cNvSpPr/>
            <p:nvPr/>
          </p:nvSpPr>
          <p:spPr>
            <a:xfrm>
              <a:off x="3423" y="607"/>
              <a:ext cx="615" cy="0"/>
            </a:xfrm>
            <a:prstGeom prst="line">
              <a:avLst/>
            </a:prstGeom>
            <a:ln w="38100" cap="flat" cmpd="sng">
              <a:solidFill>
                <a:schemeClr val="tx1"/>
              </a:solidFill>
              <a:prstDash val="solid"/>
              <a:headEnd type="none" w="med" len="med"/>
              <a:tailEnd type="none" w="med" len="med"/>
            </a:ln>
          </p:spPr>
        </p:sp>
        <p:sp>
          <p:nvSpPr>
            <p:cNvPr id="6159" name="Line 72"/>
            <p:cNvSpPr/>
            <p:nvPr/>
          </p:nvSpPr>
          <p:spPr>
            <a:xfrm flipV="1">
              <a:off x="4042" y="601"/>
              <a:ext cx="1" cy="270"/>
            </a:xfrm>
            <a:prstGeom prst="line">
              <a:avLst/>
            </a:prstGeom>
            <a:ln w="38100" cap="flat" cmpd="sng">
              <a:solidFill>
                <a:schemeClr val="tx1"/>
              </a:solidFill>
              <a:prstDash val="solid"/>
              <a:headEnd type="none" w="sm" len="sm"/>
              <a:tailEnd type="none" w="med" len="lg"/>
            </a:ln>
          </p:spPr>
        </p:sp>
        <p:sp>
          <p:nvSpPr>
            <p:cNvPr id="6160" name="Line 73"/>
            <p:cNvSpPr/>
            <p:nvPr/>
          </p:nvSpPr>
          <p:spPr>
            <a:xfrm flipV="1">
              <a:off x="4047" y="1037"/>
              <a:ext cx="0" cy="232"/>
            </a:xfrm>
            <a:prstGeom prst="line">
              <a:avLst/>
            </a:prstGeom>
            <a:ln w="38100" cap="flat" cmpd="sng">
              <a:solidFill>
                <a:schemeClr val="tx1"/>
              </a:solidFill>
              <a:prstDash val="solid"/>
              <a:headEnd type="none" w="sm" len="sm"/>
              <a:tailEnd type="none" w="med" len="lg"/>
            </a:ln>
          </p:spPr>
        </p:sp>
        <p:grpSp>
          <p:nvGrpSpPr>
            <p:cNvPr id="6161" name="Group 74"/>
            <p:cNvGrpSpPr/>
            <p:nvPr/>
          </p:nvGrpSpPr>
          <p:grpSpPr>
            <a:xfrm>
              <a:off x="3522" y="1034"/>
              <a:ext cx="532" cy="1397"/>
              <a:chOff x="2369" y="1132"/>
              <a:chExt cx="750" cy="1578"/>
            </a:xfrm>
          </p:grpSpPr>
          <p:sp>
            <p:nvSpPr>
              <p:cNvPr id="6221" name="Line 75"/>
              <p:cNvSpPr/>
              <p:nvPr/>
            </p:nvSpPr>
            <p:spPr>
              <a:xfrm>
                <a:off x="2369" y="1873"/>
                <a:ext cx="564" cy="3"/>
              </a:xfrm>
              <a:prstGeom prst="line">
                <a:avLst/>
              </a:prstGeom>
              <a:ln w="38100" cap="flat" cmpd="sng">
                <a:solidFill>
                  <a:schemeClr val="tx1"/>
                </a:solidFill>
                <a:prstDash val="solid"/>
                <a:headEnd type="none" w="sm" len="sm"/>
                <a:tailEnd type="none" w="med" len="lg"/>
              </a:ln>
            </p:spPr>
          </p:sp>
          <p:sp>
            <p:nvSpPr>
              <p:cNvPr id="6222" name="Line 76"/>
              <p:cNvSpPr/>
              <p:nvPr/>
            </p:nvSpPr>
            <p:spPr>
              <a:xfrm>
                <a:off x="2921" y="1696"/>
                <a:ext cx="0" cy="360"/>
              </a:xfrm>
              <a:prstGeom prst="line">
                <a:avLst/>
              </a:prstGeom>
              <a:ln w="38100" cap="flat" cmpd="sng">
                <a:solidFill>
                  <a:schemeClr val="tx1"/>
                </a:solidFill>
                <a:prstDash val="solid"/>
                <a:headEnd type="none" w="sm" len="sm"/>
                <a:tailEnd type="none" w="med" len="lg"/>
              </a:ln>
            </p:spPr>
          </p:sp>
          <p:sp>
            <p:nvSpPr>
              <p:cNvPr id="6223" name="Line 77"/>
              <p:cNvSpPr/>
              <p:nvPr/>
            </p:nvSpPr>
            <p:spPr>
              <a:xfrm>
                <a:off x="2921" y="1876"/>
                <a:ext cx="198" cy="186"/>
              </a:xfrm>
              <a:prstGeom prst="line">
                <a:avLst/>
              </a:prstGeom>
              <a:ln w="38100" cap="flat" cmpd="sng">
                <a:solidFill>
                  <a:schemeClr val="tx1"/>
                </a:solidFill>
                <a:prstDash val="solid"/>
                <a:headEnd type="none" w="sm" len="sm"/>
                <a:tailEnd type="triangle" w="sm" len="lg"/>
              </a:ln>
            </p:spPr>
          </p:sp>
          <p:sp>
            <p:nvSpPr>
              <p:cNvPr id="6224" name="Line 78"/>
              <p:cNvSpPr/>
              <p:nvPr/>
            </p:nvSpPr>
            <p:spPr>
              <a:xfrm flipV="1">
                <a:off x="2921" y="1702"/>
                <a:ext cx="198" cy="162"/>
              </a:xfrm>
              <a:prstGeom prst="line">
                <a:avLst/>
              </a:prstGeom>
              <a:ln w="38100" cap="flat" cmpd="sng">
                <a:solidFill>
                  <a:schemeClr val="tx1"/>
                </a:solidFill>
                <a:prstDash val="solid"/>
                <a:headEnd type="none" w="sm" len="sm"/>
                <a:tailEnd type="none" w="med" len="lg"/>
              </a:ln>
            </p:spPr>
          </p:sp>
          <p:sp>
            <p:nvSpPr>
              <p:cNvPr id="6225" name="Line 79"/>
              <p:cNvSpPr/>
              <p:nvPr/>
            </p:nvSpPr>
            <p:spPr>
              <a:xfrm>
                <a:off x="3107" y="1132"/>
                <a:ext cx="0" cy="582"/>
              </a:xfrm>
              <a:prstGeom prst="line">
                <a:avLst/>
              </a:prstGeom>
              <a:ln w="38100" cap="flat" cmpd="sng">
                <a:solidFill>
                  <a:schemeClr val="tx1"/>
                </a:solidFill>
                <a:prstDash val="solid"/>
                <a:headEnd type="none" w="sm" len="sm"/>
                <a:tailEnd type="none" w="med" len="lg"/>
              </a:ln>
            </p:spPr>
          </p:sp>
          <p:sp>
            <p:nvSpPr>
              <p:cNvPr id="6226" name="Line 80"/>
              <p:cNvSpPr/>
              <p:nvPr/>
            </p:nvSpPr>
            <p:spPr>
              <a:xfrm>
                <a:off x="3107" y="2050"/>
                <a:ext cx="0" cy="660"/>
              </a:xfrm>
              <a:prstGeom prst="line">
                <a:avLst/>
              </a:prstGeom>
              <a:ln w="38100" cap="flat" cmpd="sng">
                <a:solidFill>
                  <a:schemeClr val="tx1"/>
                </a:solidFill>
                <a:prstDash val="solid"/>
                <a:headEnd type="none" w="sm" len="sm"/>
                <a:tailEnd type="none" w="med" len="lg"/>
              </a:ln>
            </p:spPr>
          </p:sp>
        </p:grpSp>
        <p:sp>
          <p:nvSpPr>
            <p:cNvPr id="6162" name="Line 81"/>
            <p:cNvSpPr/>
            <p:nvPr/>
          </p:nvSpPr>
          <p:spPr>
            <a:xfrm>
              <a:off x="3148" y="1688"/>
              <a:ext cx="455" cy="2"/>
            </a:xfrm>
            <a:prstGeom prst="line">
              <a:avLst/>
            </a:prstGeom>
            <a:ln w="38100" cap="flat" cmpd="sng">
              <a:solidFill>
                <a:schemeClr val="tx1"/>
              </a:solidFill>
              <a:prstDash val="solid"/>
              <a:headEnd type="none" w="sm" len="sm"/>
              <a:tailEnd type="none" w="med" len="lg"/>
            </a:ln>
          </p:spPr>
        </p:sp>
        <p:sp>
          <p:nvSpPr>
            <p:cNvPr id="6163" name="Line 82"/>
            <p:cNvSpPr/>
            <p:nvPr/>
          </p:nvSpPr>
          <p:spPr>
            <a:xfrm>
              <a:off x="2856" y="2867"/>
              <a:ext cx="398" cy="0"/>
            </a:xfrm>
            <a:prstGeom prst="line">
              <a:avLst/>
            </a:prstGeom>
            <a:ln w="38100" cap="flat" cmpd="sng">
              <a:solidFill>
                <a:schemeClr val="tx1"/>
              </a:solidFill>
              <a:prstDash val="solid"/>
              <a:headEnd type="none" w="sm" len="sm"/>
              <a:tailEnd type="none" w="med" len="lg"/>
            </a:ln>
          </p:spPr>
        </p:sp>
        <p:sp>
          <p:nvSpPr>
            <p:cNvPr id="6164" name="Line 83"/>
            <p:cNvSpPr/>
            <p:nvPr/>
          </p:nvSpPr>
          <p:spPr>
            <a:xfrm>
              <a:off x="3244" y="2867"/>
              <a:ext cx="1302" cy="0"/>
            </a:xfrm>
            <a:prstGeom prst="line">
              <a:avLst/>
            </a:prstGeom>
            <a:ln w="38100" cap="flat" cmpd="sng">
              <a:solidFill>
                <a:schemeClr val="tx1"/>
              </a:solidFill>
              <a:prstDash val="solid"/>
              <a:headEnd type="none" w="sm" len="sm"/>
              <a:tailEnd type="none" w="med" len="lg"/>
            </a:ln>
          </p:spPr>
        </p:sp>
        <p:sp>
          <p:nvSpPr>
            <p:cNvPr id="6165" name="Line 84"/>
            <p:cNvSpPr/>
            <p:nvPr/>
          </p:nvSpPr>
          <p:spPr>
            <a:xfrm>
              <a:off x="4048" y="2311"/>
              <a:ext cx="0" cy="569"/>
            </a:xfrm>
            <a:prstGeom prst="line">
              <a:avLst/>
            </a:prstGeom>
            <a:ln w="38100" cap="flat" cmpd="sng">
              <a:solidFill>
                <a:schemeClr val="tx1"/>
              </a:solidFill>
              <a:prstDash val="solid"/>
              <a:headEnd type="none" w="sm" len="sm"/>
              <a:tailEnd type="none" w="med" len="lg"/>
            </a:ln>
          </p:spPr>
        </p:sp>
        <p:sp>
          <p:nvSpPr>
            <p:cNvPr id="6166" name="Line 85"/>
            <p:cNvSpPr/>
            <p:nvPr/>
          </p:nvSpPr>
          <p:spPr>
            <a:xfrm flipV="1">
              <a:off x="3999" y="2867"/>
              <a:ext cx="857" cy="0"/>
            </a:xfrm>
            <a:prstGeom prst="line">
              <a:avLst/>
            </a:prstGeom>
            <a:ln w="38100" cap="flat" cmpd="sng">
              <a:solidFill>
                <a:schemeClr val="tx1"/>
              </a:solidFill>
              <a:prstDash val="solid"/>
              <a:headEnd type="none" w="sm" len="sm"/>
              <a:tailEnd type="none" w="med" len="lg"/>
            </a:ln>
          </p:spPr>
        </p:sp>
        <p:sp>
          <p:nvSpPr>
            <p:cNvPr id="6167" name="Rectangle 87"/>
            <p:cNvSpPr/>
            <p:nvPr/>
          </p:nvSpPr>
          <p:spPr>
            <a:xfrm>
              <a:off x="4000" y="875"/>
              <a:ext cx="94" cy="360"/>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68" name="Oval 88"/>
            <p:cNvSpPr/>
            <p:nvPr/>
          </p:nvSpPr>
          <p:spPr>
            <a:xfrm>
              <a:off x="4277" y="561"/>
              <a:ext cx="69" cy="85"/>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6169" name="Group 89"/>
            <p:cNvGrpSpPr/>
            <p:nvPr/>
          </p:nvGrpSpPr>
          <p:grpSpPr>
            <a:xfrm>
              <a:off x="3086" y="1545"/>
              <a:ext cx="68" cy="291"/>
              <a:chOff x="3454" y="2018"/>
              <a:chExt cx="96" cy="328"/>
            </a:xfrm>
          </p:grpSpPr>
          <p:sp>
            <p:nvSpPr>
              <p:cNvPr id="6219" name="Line 90"/>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6220" name="Line 91"/>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6170" name="Line 92"/>
            <p:cNvSpPr/>
            <p:nvPr/>
          </p:nvSpPr>
          <p:spPr>
            <a:xfrm>
              <a:off x="2854" y="1684"/>
              <a:ext cx="227" cy="0"/>
            </a:xfrm>
            <a:prstGeom prst="line">
              <a:avLst/>
            </a:prstGeom>
            <a:ln w="38100" cap="flat" cmpd="sng">
              <a:solidFill>
                <a:schemeClr val="tx1"/>
              </a:solidFill>
              <a:prstDash val="solid"/>
              <a:headEnd type="none" w="med" len="med"/>
              <a:tailEnd type="none" w="med" len="med"/>
            </a:ln>
          </p:spPr>
        </p:sp>
        <p:grpSp>
          <p:nvGrpSpPr>
            <p:cNvPr id="6171" name="Group 93"/>
            <p:cNvGrpSpPr/>
            <p:nvPr/>
          </p:nvGrpSpPr>
          <p:grpSpPr>
            <a:xfrm flipH="1">
              <a:off x="4495" y="1280"/>
              <a:ext cx="68" cy="291"/>
              <a:chOff x="3454" y="2018"/>
              <a:chExt cx="96" cy="328"/>
            </a:xfrm>
          </p:grpSpPr>
          <p:sp>
            <p:nvSpPr>
              <p:cNvPr id="6217" name="Line 94"/>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6218" name="Line 95"/>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6172" name="Line 96"/>
            <p:cNvSpPr/>
            <p:nvPr/>
          </p:nvSpPr>
          <p:spPr>
            <a:xfrm flipH="1" flipV="1">
              <a:off x="4559" y="1408"/>
              <a:ext cx="304" cy="10"/>
            </a:xfrm>
            <a:prstGeom prst="line">
              <a:avLst/>
            </a:prstGeom>
            <a:ln w="38100" cap="flat" cmpd="sng">
              <a:solidFill>
                <a:schemeClr val="tx1"/>
              </a:solidFill>
              <a:prstDash val="solid"/>
              <a:headEnd type="none" w="med" len="med"/>
              <a:tailEnd type="none" w="med" len="med"/>
            </a:ln>
          </p:spPr>
        </p:sp>
        <p:sp>
          <p:nvSpPr>
            <p:cNvPr id="6173" name="Line 97"/>
            <p:cNvSpPr/>
            <p:nvPr/>
          </p:nvSpPr>
          <p:spPr>
            <a:xfrm>
              <a:off x="4043" y="1416"/>
              <a:ext cx="453" cy="0"/>
            </a:xfrm>
            <a:prstGeom prst="line">
              <a:avLst/>
            </a:prstGeom>
            <a:ln w="38100" cap="flat" cmpd="sng">
              <a:solidFill>
                <a:schemeClr val="tx1"/>
              </a:solidFill>
              <a:prstDash val="solid"/>
              <a:headEnd type="none" w="med" len="med"/>
              <a:tailEnd type="none" w="med" len="med"/>
            </a:ln>
          </p:spPr>
        </p:sp>
        <p:sp>
          <p:nvSpPr>
            <p:cNvPr id="6174" name="Text Box 98"/>
            <p:cNvSpPr txBox="1"/>
            <p:nvPr/>
          </p:nvSpPr>
          <p:spPr>
            <a:xfrm>
              <a:off x="3610" y="812"/>
              <a:ext cx="409"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C2</a:t>
              </a:r>
              <a:endParaRPr lang="en-US" altLang="zh-CN" sz="2400" b="1" dirty="0">
                <a:latin typeface="Times New Roman" panose="02020603050405020304" pitchFamily="18" charset="0"/>
                <a:ea typeface="楷体_GB2312" pitchFamily="49" charset="-122"/>
              </a:endParaRPr>
            </a:p>
          </p:txBody>
        </p:sp>
        <p:sp>
          <p:nvSpPr>
            <p:cNvPr id="6175" name="Text Box 99"/>
            <p:cNvSpPr txBox="1"/>
            <p:nvPr/>
          </p:nvSpPr>
          <p:spPr>
            <a:xfrm>
              <a:off x="2918" y="1157"/>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21</a:t>
              </a:r>
              <a:endParaRPr lang="en-US" altLang="zh-CN" sz="2400" b="1" dirty="0">
                <a:latin typeface="Times New Roman" panose="02020603050405020304" pitchFamily="18" charset="0"/>
                <a:ea typeface="楷体_GB2312" pitchFamily="49" charset="-122"/>
              </a:endParaRPr>
            </a:p>
          </p:txBody>
        </p:sp>
        <p:sp>
          <p:nvSpPr>
            <p:cNvPr id="6176" name="Text Box 100"/>
            <p:cNvSpPr txBox="1"/>
            <p:nvPr/>
          </p:nvSpPr>
          <p:spPr>
            <a:xfrm>
              <a:off x="4350" y="950"/>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22</a:t>
              </a:r>
              <a:endParaRPr lang="en-US" altLang="zh-CN" sz="2400" b="1" baseline="-25000" dirty="0">
                <a:latin typeface="Times New Roman" panose="02020603050405020304" pitchFamily="18" charset="0"/>
                <a:ea typeface="楷体_GB2312" pitchFamily="49" charset="-122"/>
              </a:endParaRPr>
            </a:p>
          </p:txBody>
        </p:sp>
        <p:sp>
          <p:nvSpPr>
            <p:cNvPr id="6177" name="Text Box 101"/>
            <p:cNvSpPr txBox="1"/>
            <p:nvPr/>
          </p:nvSpPr>
          <p:spPr>
            <a:xfrm>
              <a:off x="4150" y="1571"/>
              <a:ext cx="114"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sz="2400" b="1" dirty="0">
                <a:latin typeface="Times New Roman" panose="02020603050405020304" pitchFamily="18" charset="0"/>
                <a:ea typeface="楷体_GB2312" pitchFamily="49" charset="-122"/>
              </a:endParaRPr>
            </a:p>
          </p:txBody>
        </p:sp>
        <p:sp>
          <p:nvSpPr>
            <p:cNvPr id="6178" name="Line 102"/>
            <p:cNvSpPr/>
            <p:nvPr/>
          </p:nvSpPr>
          <p:spPr>
            <a:xfrm>
              <a:off x="4038" y="607"/>
              <a:ext cx="235" cy="0"/>
            </a:xfrm>
            <a:prstGeom prst="line">
              <a:avLst/>
            </a:prstGeom>
            <a:ln w="38100" cap="flat" cmpd="sng">
              <a:solidFill>
                <a:schemeClr val="tx1"/>
              </a:solidFill>
              <a:prstDash val="solid"/>
              <a:headEnd type="none" w="med" len="med"/>
              <a:tailEnd type="none" w="med" len="med"/>
            </a:ln>
          </p:spPr>
        </p:sp>
        <p:sp>
          <p:nvSpPr>
            <p:cNvPr id="6179" name="Oval 106"/>
            <p:cNvSpPr/>
            <p:nvPr/>
          </p:nvSpPr>
          <p:spPr>
            <a:xfrm>
              <a:off x="4030" y="2845"/>
              <a:ext cx="33"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0" name="Rectangle 107"/>
            <p:cNvSpPr/>
            <p:nvPr/>
          </p:nvSpPr>
          <p:spPr>
            <a:xfrm>
              <a:off x="3377" y="2069"/>
              <a:ext cx="93" cy="362"/>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1" name="Text Box 108"/>
            <p:cNvSpPr txBox="1"/>
            <p:nvPr/>
          </p:nvSpPr>
          <p:spPr>
            <a:xfrm>
              <a:off x="3020" y="2017"/>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22</a:t>
              </a:r>
              <a:endParaRPr lang="en-US" altLang="zh-CN" sz="2400" b="1" dirty="0">
                <a:latin typeface="Times New Roman" panose="02020603050405020304" pitchFamily="18" charset="0"/>
                <a:ea typeface="楷体_GB2312" pitchFamily="49" charset="-122"/>
              </a:endParaRPr>
            </a:p>
          </p:txBody>
        </p:sp>
        <p:sp>
          <p:nvSpPr>
            <p:cNvPr id="6182" name="Rectangle 109"/>
            <p:cNvSpPr/>
            <p:nvPr/>
          </p:nvSpPr>
          <p:spPr>
            <a:xfrm>
              <a:off x="4000" y="2144"/>
              <a:ext cx="94" cy="360"/>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3" name="Oval 110"/>
            <p:cNvSpPr/>
            <p:nvPr/>
          </p:nvSpPr>
          <p:spPr>
            <a:xfrm>
              <a:off x="3406" y="1660"/>
              <a:ext cx="34"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4" name="Oval 111"/>
            <p:cNvSpPr/>
            <p:nvPr/>
          </p:nvSpPr>
          <p:spPr>
            <a:xfrm>
              <a:off x="4030" y="1389"/>
              <a:ext cx="33" cy="42"/>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5" name="Oval 112"/>
            <p:cNvSpPr/>
            <p:nvPr/>
          </p:nvSpPr>
          <p:spPr>
            <a:xfrm>
              <a:off x="3406" y="2845"/>
              <a:ext cx="34"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6" name="Oval 113"/>
            <p:cNvSpPr/>
            <p:nvPr/>
          </p:nvSpPr>
          <p:spPr>
            <a:xfrm>
              <a:off x="4025" y="582"/>
              <a:ext cx="33" cy="42"/>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87" name="Line 114"/>
            <p:cNvSpPr/>
            <p:nvPr/>
          </p:nvSpPr>
          <p:spPr>
            <a:xfrm>
              <a:off x="4046" y="1977"/>
              <a:ext cx="264" cy="0"/>
            </a:xfrm>
            <a:prstGeom prst="line">
              <a:avLst/>
            </a:prstGeom>
            <a:ln w="38100" cap="flat" cmpd="sng">
              <a:solidFill>
                <a:schemeClr val="tx1"/>
              </a:solidFill>
              <a:prstDash val="solid"/>
              <a:headEnd type="none" w="med" len="med"/>
              <a:tailEnd type="none" w="med" len="med"/>
            </a:ln>
          </p:spPr>
        </p:sp>
        <p:grpSp>
          <p:nvGrpSpPr>
            <p:cNvPr id="6188" name="Group 115"/>
            <p:cNvGrpSpPr/>
            <p:nvPr/>
          </p:nvGrpSpPr>
          <p:grpSpPr>
            <a:xfrm>
              <a:off x="4217" y="2244"/>
              <a:ext cx="196" cy="84"/>
              <a:chOff x="2460" y="2076"/>
              <a:chExt cx="276" cy="96"/>
            </a:xfrm>
          </p:grpSpPr>
          <p:sp>
            <p:nvSpPr>
              <p:cNvPr id="6215" name="Line 116"/>
              <p:cNvSpPr/>
              <p:nvPr/>
            </p:nvSpPr>
            <p:spPr>
              <a:xfrm>
                <a:off x="2460" y="2076"/>
                <a:ext cx="276" cy="0"/>
              </a:xfrm>
              <a:prstGeom prst="line">
                <a:avLst/>
              </a:prstGeom>
              <a:ln w="38100" cap="flat" cmpd="sng">
                <a:solidFill>
                  <a:schemeClr val="tx1"/>
                </a:solidFill>
                <a:prstDash val="solid"/>
                <a:headEnd type="none" w="med" len="med"/>
                <a:tailEnd type="none" w="med" len="med"/>
              </a:ln>
            </p:spPr>
          </p:sp>
          <p:sp>
            <p:nvSpPr>
              <p:cNvPr id="6216" name="Line 117"/>
              <p:cNvSpPr/>
              <p:nvPr/>
            </p:nvSpPr>
            <p:spPr>
              <a:xfrm>
                <a:off x="2460" y="2172"/>
                <a:ext cx="276" cy="0"/>
              </a:xfrm>
              <a:prstGeom prst="line">
                <a:avLst/>
              </a:prstGeom>
              <a:ln w="38100" cap="flat" cmpd="sng">
                <a:solidFill>
                  <a:schemeClr val="tx1"/>
                </a:solidFill>
                <a:prstDash val="solid"/>
                <a:headEnd type="none" w="med" len="med"/>
                <a:tailEnd type="none" w="med" len="med"/>
              </a:ln>
            </p:spPr>
          </p:sp>
        </p:grpSp>
        <p:sp>
          <p:nvSpPr>
            <p:cNvPr id="6189" name="Line 118"/>
            <p:cNvSpPr/>
            <p:nvPr/>
          </p:nvSpPr>
          <p:spPr>
            <a:xfrm>
              <a:off x="4310" y="1968"/>
              <a:ext cx="0" cy="276"/>
            </a:xfrm>
            <a:prstGeom prst="line">
              <a:avLst/>
            </a:prstGeom>
            <a:ln w="38100" cap="flat" cmpd="sng">
              <a:solidFill>
                <a:schemeClr val="tx1"/>
              </a:solidFill>
              <a:prstDash val="solid"/>
              <a:headEnd type="none" w="med" len="med"/>
              <a:tailEnd type="none" w="med" len="med"/>
            </a:ln>
          </p:spPr>
        </p:sp>
        <p:sp>
          <p:nvSpPr>
            <p:cNvPr id="6190" name="Line 119"/>
            <p:cNvSpPr/>
            <p:nvPr/>
          </p:nvSpPr>
          <p:spPr>
            <a:xfrm>
              <a:off x="4310" y="2328"/>
              <a:ext cx="0" cy="532"/>
            </a:xfrm>
            <a:prstGeom prst="line">
              <a:avLst/>
            </a:prstGeom>
            <a:ln w="38100" cap="flat" cmpd="sng">
              <a:solidFill>
                <a:schemeClr val="tx1"/>
              </a:solidFill>
              <a:prstDash val="solid"/>
              <a:headEnd type="none" w="med" len="med"/>
              <a:tailEnd type="none" w="med" len="med"/>
            </a:ln>
          </p:spPr>
        </p:sp>
        <p:sp>
          <p:nvSpPr>
            <p:cNvPr id="6191" name="Text Box 120"/>
            <p:cNvSpPr txBox="1"/>
            <p:nvPr/>
          </p:nvSpPr>
          <p:spPr>
            <a:xfrm>
              <a:off x="4345" y="2349"/>
              <a:ext cx="430" cy="28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E2</a:t>
              </a:r>
              <a:endParaRPr lang="en-US" altLang="zh-CN" sz="2400" b="1" dirty="0">
                <a:latin typeface="Times New Roman" panose="02020603050405020304" pitchFamily="18" charset="0"/>
                <a:ea typeface="楷体_GB2312" pitchFamily="49" charset="-122"/>
              </a:endParaRPr>
            </a:p>
          </p:txBody>
        </p:sp>
        <p:sp>
          <p:nvSpPr>
            <p:cNvPr id="6192" name="Text Box 121"/>
            <p:cNvSpPr txBox="1"/>
            <p:nvPr/>
          </p:nvSpPr>
          <p:spPr>
            <a:xfrm>
              <a:off x="3608" y="2113"/>
              <a:ext cx="402"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E2</a:t>
              </a:r>
              <a:endParaRPr lang="en-US" altLang="zh-CN" sz="2400" b="1" dirty="0">
                <a:latin typeface="Times New Roman" panose="02020603050405020304" pitchFamily="18" charset="0"/>
                <a:ea typeface="楷体_GB2312" pitchFamily="49" charset="-122"/>
              </a:endParaRPr>
            </a:p>
          </p:txBody>
        </p:sp>
        <p:sp>
          <p:nvSpPr>
            <p:cNvPr id="6193" name="Line 125"/>
            <p:cNvSpPr/>
            <p:nvPr/>
          </p:nvSpPr>
          <p:spPr>
            <a:xfrm>
              <a:off x="4975" y="1975"/>
              <a:ext cx="0" cy="563"/>
            </a:xfrm>
            <a:prstGeom prst="line">
              <a:avLst/>
            </a:prstGeom>
            <a:ln w="38100" cap="flat" cmpd="sng">
              <a:solidFill>
                <a:schemeClr val="tx1"/>
              </a:solidFill>
              <a:prstDash val="solid"/>
              <a:headEnd type="none" w="med" len="med"/>
              <a:tailEnd type="triangle" w="med" len="med"/>
            </a:ln>
          </p:spPr>
        </p:sp>
        <p:sp>
          <p:nvSpPr>
            <p:cNvPr id="6194" name="Text Box 126"/>
            <p:cNvSpPr txBox="1"/>
            <p:nvPr/>
          </p:nvSpPr>
          <p:spPr>
            <a:xfrm>
              <a:off x="4920" y="2104"/>
              <a:ext cx="409" cy="28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sz="2400" b="1" dirty="0">
                <a:latin typeface="Times New Roman" panose="02020603050405020304" pitchFamily="18" charset="0"/>
                <a:ea typeface="楷体_GB2312" pitchFamily="49" charset="-122"/>
              </a:endParaRPr>
            </a:p>
          </p:txBody>
        </p:sp>
        <p:sp>
          <p:nvSpPr>
            <p:cNvPr id="6195" name="Oval 127"/>
            <p:cNvSpPr/>
            <p:nvPr/>
          </p:nvSpPr>
          <p:spPr>
            <a:xfrm>
              <a:off x="4024" y="1960"/>
              <a:ext cx="33"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96" name="Oval 128"/>
            <p:cNvSpPr/>
            <p:nvPr/>
          </p:nvSpPr>
          <p:spPr>
            <a:xfrm>
              <a:off x="4303" y="2832"/>
              <a:ext cx="34" cy="42"/>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197" name="Line 129"/>
            <p:cNvSpPr/>
            <p:nvPr/>
          </p:nvSpPr>
          <p:spPr>
            <a:xfrm>
              <a:off x="1823" y="608"/>
              <a:ext cx="1592" cy="0"/>
            </a:xfrm>
            <a:prstGeom prst="line">
              <a:avLst/>
            </a:prstGeom>
            <a:ln w="38100" cap="flat" cmpd="sng">
              <a:solidFill>
                <a:srgbClr val="FF0066"/>
              </a:solidFill>
              <a:prstDash val="solid"/>
              <a:headEnd type="none" w="med" len="med"/>
              <a:tailEnd type="none" w="med" len="med"/>
            </a:ln>
          </p:spPr>
        </p:sp>
        <p:sp>
          <p:nvSpPr>
            <p:cNvPr id="6198" name="Line 130"/>
            <p:cNvSpPr/>
            <p:nvPr/>
          </p:nvSpPr>
          <p:spPr>
            <a:xfrm>
              <a:off x="2434" y="2875"/>
              <a:ext cx="485" cy="0"/>
            </a:xfrm>
            <a:prstGeom prst="line">
              <a:avLst/>
            </a:prstGeom>
            <a:ln w="38100" cap="flat" cmpd="sng">
              <a:solidFill>
                <a:srgbClr val="FF0066"/>
              </a:solidFill>
              <a:prstDash val="solid"/>
              <a:headEnd type="none" w="med" len="med"/>
              <a:tailEnd type="none" w="med" len="med"/>
            </a:ln>
          </p:spPr>
        </p:sp>
        <p:grpSp>
          <p:nvGrpSpPr>
            <p:cNvPr id="6199" name="Group 131"/>
            <p:cNvGrpSpPr/>
            <p:nvPr/>
          </p:nvGrpSpPr>
          <p:grpSpPr>
            <a:xfrm>
              <a:off x="2481" y="1160"/>
              <a:ext cx="807" cy="727"/>
              <a:chOff x="2472" y="1548"/>
              <a:chExt cx="840" cy="600"/>
            </a:xfrm>
          </p:grpSpPr>
          <p:sp>
            <p:nvSpPr>
              <p:cNvPr id="6211" name="Rectangle 132"/>
              <p:cNvSpPr/>
              <p:nvPr/>
            </p:nvSpPr>
            <p:spPr>
              <a:xfrm>
                <a:off x="2784" y="1548"/>
                <a:ext cx="504" cy="600"/>
              </a:xfrm>
              <a:prstGeom prst="rect">
                <a:avLst/>
              </a:prstGeom>
              <a:solidFill>
                <a:srgbClr val="FFFFFF"/>
              </a:solidFill>
              <a:ln w="9525">
                <a:noFill/>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6212" name="Line 133"/>
              <p:cNvSpPr/>
              <p:nvPr/>
            </p:nvSpPr>
            <p:spPr>
              <a:xfrm>
                <a:off x="2472" y="1764"/>
                <a:ext cx="408" cy="0"/>
              </a:xfrm>
              <a:prstGeom prst="line">
                <a:avLst/>
              </a:prstGeom>
              <a:ln w="38100" cap="flat" cmpd="sng">
                <a:solidFill>
                  <a:srgbClr val="FF0066"/>
                </a:solidFill>
                <a:prstDash val="solid"/>
                <a:headEnd type="none" w="med" len="med"/>
                <a:tailEnd type="none" w="med" len="med"/>
              </a:ln>
            </p:spPr>
          </p:sp>
          <p:sp>
            <p:nvSpPr>
              <p:cNvPr id="6213" name="Line 134"/>
              <p:cNvSpPr/>
              <p:nvPr/>
            </p:nvSpPr>
            <p:spPr>
              <a:xfrm>
                <a:off x="2892" y="1752"/>
                <a:ext cx="0" cy="228"/>
              </a:xfrm>
              <a:prstGeom prst="line">
                <a:avLst/>
              </a:prstGeom>
              <a:ln w="38100" cap="flat" cmpd="sng">
                <a:solidFill>
                  <a:srgbClr val="FF0066"/>
                </a:solidFill>
                <a:prstDash val="solid"/>
                <a:headEnd type="none" w="med" len="med"/>
                <a:tailEnd type="none" w="med" len="med"/>
              </a:ln>
            </p:spPr>
          </p:sp>
          <p:sp>
            <p:nvSpPr>
              <p:cNvPr id="6214" name="Line 135"/>
              <p:cNvSpPr/>
              <p:nvPr/>
            </p:nvSpPr>
            <p:spPr>
              <a:xfrm>
                <a:off x="2892" y="1980"/>
                <a:ext cx="420" cy="0"/>
              </a:xfrm>
              <a:prstGeom prst="line">
                <a:avLst/>
              </a:prstGeom>
              <a:ln w="38100" cap="flat" cmpd="sng">
                <a:solidFill>
                  <a:srgbClr val="FF0066"/>
                </a:solidFill>
                <a:prstDash val="solid"/>
                <a:headEnd type="none" w="med" len="med"/>
                <a:tailEnd type="none" w="med" len="med"/>
              </a:ln>
            </p:spPr>
          </p:sp>
        </p:grpSp>
        <p:grpSp>
          <p:nvGrpSpPr>
            <p:cNvPr id="6200" name="Group 146"/>
            <p:cNvGrpSpPr/>
            <p:nvPr/>
          </p:nvGrpSpPr>
          <p:grpSpPr>
            <a:xfrm>
              <a:off x="2956" y="2214"/>
              <a:ext cx="592" cy="585"/>
              <a:chOff x="904" y="2766"/>
              <a:chExt cx="592" cy="585"/>
            </a:xfrm>
          </p:grpSpPr>
          <p:grpSp>
            <p:nvGrpSpPr>
              <p:cNvPr id="6207" name="Group 147"/>
              <p:cNvGrpSpPr/>
              <p:nvPr/>
            </p:nvGrpSpPr>
            <p:grpSpPr>
              <a:xfrm>
                <a:off x="904" y="2766"/>
                <a:ext cx="290" cy="585"/>
                <a:chOff x="555" y="3720"/>
                <a:chExt cx="315" cy="585"/>
              </a:xfrm>
            </p:grpSpPr>
            <p:sp>
              <p:nvSpPr>
                <p:cNvPr id="6209" name="Line 148"/>
                <p:cNvSpPr/>
                <p:nvPr/>
              </p:nvSpPr>
              <p:spPr>
                <a:xfrm>
                  <a:off x="555" y="3720"/>
                  <a:ext cx="315" cy="0"/>
                </a:xfrm>
                <a:prstGeom prst="line">
                  <a:avLst/>
                </a:prstGeom>
                <a:ln w="38100" cap="flat" cmpd="sng">
                  <a:solidFill>
                    <a:srgbClr val="0B0492"/>
                  </a:solidFill>
                  <a:prstDash val="solid"/>
                  <a:headEnd type="none" w="med" len="med"/>
                  <a:tailEnd type="triangle" w="med" len="med"/>
                </a:ln>
              </p:spPr>
            </p:sp>
            <p:sp>
              <p:nvSpPr>
                <p:cNvPr id="6210" name="Line 149"/>
                <p:cNvSpPr/>
                <p:nvPr/>
              </p:nvSpPr>
              <p:spPr>
                <a:xfrm>
                  <a:off x="555" y="3720"/>
                  <a:ext cx="0" cy="585"/>
                </a:xfrm>
                <a:prstGeom prst="line">
                  <a:avLst/>
                </a:prstGeom>
                <a:ln w="38100" cap="flat" cmpd="sng">
                  <a:solidFill>
                    <a:srgbClr val="0B0492"/>
                  </a:solidFill>
                  <a:prstDash val="solid"/>
                  <a:headEnd type="none" w="med" len="med"/>
                  <a:tailEnd type="none" w="med" len="med"/>
                </a:ln>
              </p:spPr>
            </p:sp>
          </p:grpSp>
          <p:sp>
            <p:nvSpPr>
              <p:cNvPr id="6208" name="Text Box 150"/>
              <p:cNvSpPr txBox="1"/>
              <p:nvPr/>
            </p:nvSpPr>
            <p:spPr>
              <a:xfrm>
                <a:off x="1012" y="3048"/>
                <a:ext cx="484"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solidFill>
                      <a:srgbClr val="CC3399"/>
                    </a:solidFill>
                    <a:latin typeface="Times New Roman" panose="02020603050405020304" pitchFamily="18" charset="0"/>
                    <a:ea typeface="楷体_GB2312" pitchFamily="49" charset="-122"/>
                  </a:rPr>
                  <a:t>r</a:t>
                </a:r>
                <a:r>
                  <a:rPr lang="en-US" altLang="zh-CN" sz="2400" b="1" baseline="-25000" dirty="0">
                    <a:solidFill>
                      <a:srgbClr val="CC3399"/>
                    </a:solidFill>
                    <a:latin typeface="Times New Roman" panose="02020603050405020304" pitchFamily="18" charset="0"/>
                    <a:ea typeface="楷体_GB2312" pitchFamily="49" charset="-122"/>
                  </a:rPr>
                  <a:t>i2</a:t>
                </a:r>
                <a:endParaRPr lang="en-US" altLang="zh-CN" sz="2400" b="1" dirty="0">
                  <a:solidFill>
                    <a:srgbClr val="CC3399"/>
                  </a:solidFill>
                  <a:latin typeface="Times New Roman" panose="02020603050405020304" pitchFamily="18" charset="0"/>
                  <a:ea typeface="楷体_GB2312" pitchFamily="49" charset="-122"/>
                </a:endParaRPr>
              </a:p>
            </p:txBody>
          </p:sp>
        </p:grpSp>
        <p:grpSp>
          <p:nvGrpSpPr>
            <p:cNvPr id="6201" name="Group 151"/>
            <p:cNvGrpSpPr/>
            <p:nvPr/>
          </p:nvGrpSpPr>
          <p:grpSpPr>
            <a:xfrm>
              <a:off x="2352" y="1428"/>
              <a:ext cx="492" cy="612"/>
              <a:chOff x="2352" y="1428"/>
              <a:chExt cx="492" cy="612"/>
            </a:xfrm>
          </p:grpSpPr>
          <p:sp>
            <p:nvSpPr>
              <p:cNvPr id="6205" name="Line 152"/>
              <p:cNvSpPr/>
              <p:nvPr/>
            </p:nvSpPr>
            <p:spPr>
              <a:xfrm>
                <a:off x="2388" y="1428"/>
                <a:ext cx="0" cy="612"/>
              </a:xfrm>
              <a:prstGeom prst="line">
                <a:avLst/>
              </a:prstGeom>
              <a:ln w="28575" cap="flat" cmpd="sng">
                <a:solidFill>
                  <a:srgbClr val="FF0066"/>
                </a:solidFill>
                <a:prstDash val="solid"/>
                <a:headEnd type="none" w="med" len="med"/>
                <a:tailEnd type="triangle" w="med" len="med"/>
              </a:ln>
            </p:spPr>
          </p:sp>
          <p:sp>
            <p:nvSpPr>
              <p:cNvPr id="6206" name="Text Box 153"/>
              <p:cNvSpPr txBox="1"/>
              <p:nvPr/>
            </p:nvSpPr>
            <p:spPr>
              <a:xfrm>
                <a:off x="2352" y="1536"/>
                <a:ext cx="49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FF0066"/>
                    </a:solidFill>
                    <a:latin typeface="Times New Roman" panose="02020603050405020304" pitchFamily="18" charset="0"/>
                  </a:rPr>
                  <a:t>u</a:t>
                </a:r>
                <a:r>
                  <a:rPr lang="en-US" altLang="zh-CN" b="1" baseline="-25000" dirty="0">
                    <a:solidFill>
                      <a:srgbClr val="FF0066"/>
                    </a:solidFill>
                    <a:latin typeface="Times New Roman" panose="02020603050405020304" pitchFamily="18" charset="0"/>
                  </a:rPr>
                  <a:t>o1</a:t>
                </a:r>
                <a:endParaRPr lang="en-US" altLang="zh-CN" b="1" dirty="0">
                  <a:solidFill>
                    <a:srgbClr val="FF0066"/>
                  </a:solidFill>
                  <a:latin typeface="Times New Roman" panose="02020603050405020304" pitchFamily="18" charset="0"/>
                </a:endParaRPr>
              </a:p>
            </p:txBody>
          </p:sp>
        </p:grpSp>
        <p:grpSp>
          <p:nvGrpSpPr>
            <p:cNvPr id="6202" name="Group 154"/>
            <p:cNvGrpSpPr/>
            <p:nvPr/>
          </p:nvGrpSpPr>
          <p:grpSpPr>
            <a:xfrm>
              <a:off x="2832" y="1464"/>
              <a:ext cx="492" cy="612"/>
              <a:chOff x="2352" y="1428"/>
              <a:chExt cx="492" cy="612"/>
            </a:xfrm>
          </p:grpSpPr>
          <p:sp>
            <p:nvSpPr>
              <p:cNvPr id="6203" name="Line 155"/>
              <p:cNvSpPr/>
              <p:nvPr/>
            </p:nvSpPr>
            <p:spPr>
              <a:xfrm>
                <a:off x="2388" y="1428"/>
                <a:ext cx="0" cy="612"/>
              </a:xfrm>
              <a:prstGeom prst="line">
                <a:avLst/>
              </a:prstGeom>
              <a:ln w="28575" cap="flat" cmpd="sng">
                <a:solidFill>
                  <a:srgbClr val="FF0066"/>
                </a:solidFill>
                <a:prstDash val="solid"/>
                <a:headEnd type="none" w="med" len="med"/>
                <a:tailEnd type="triangle" w="med" len="med"/>
              </a:ln>
            </p:spPr>
          </p:sp>
          <p:sp>
            <p:nvSpPr>
              <p:cNvPr id="6204" name="Text Box 156"/>
              <p:cNvSpPr txBox="1"/>
              <p:nvPr/>
            </p:nvSpPr>
            <p:spPr>
              <a:xfrm>
                <a:off x="2352" y="1536"/>
                <a:ext cx="49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FF0066"/>
                    </a:solidFill>
                    <a:latin typeface="Times New Roman" panose="02020603050405020304" pitchFamily="18" charset="0"/>
                  </a:rPr>
                  <a:t>u</a:t>
                </a:r>
                <a:r>
                  <a:rPr lang="en-US" altLang="zh-CN" b="1" baseline="-25000" dirty="0">
                    <a:solidFill>
                      <a:srgbClr val="FF0066"/>
                    </a:solidFill>
                    <a:latin typeface="Times New Roman" panose="02020603050405020304" pitchFamily="18" charset="0"/>
                  </a:rPr>
                  <a:t>i2</a:t>
                </a:r>
                <a:endParaRPr lang="en-US" altLang="zh-CN" b="1" dirty="0">
                  <a:solidFill>
                    <a:srgbClr val="FF0066"/>
                  </a:solidFill>
                  <a:latin typeface="Times New Roman" panose="02020603050405020304" pitchFamily="18" charset="0"/>
                </a:endParaRPr>
              </a:p>
            </p:txBody>
          </p:sp>
        </p:grpSp>
      </p:grpSp>
      <p:sp>
        <p:nvSpPr>
          <p:cNvPr id="6301" name="AutoShape 157"/>
          <p:cNvSpPr/>
          <p:nvPr/>
        </p:nvSpPr>
        <p:spPr>
          <a:xfrm>
            <a:off x="2916238" y="5445125"/>
            <a:ext cx="2489200" cy="1152525"/>
          </a:xfrm>
          <a:prstGeom prst="wedgeRoundRectCallout">
            <a:avLst>
              <a:gd name="adj1" fmla="val -11222"/>
              <a:gd name="adj2" fmla="val -237352"/>
              <a:gd name="adj3" fmla="val 16667"/>
            </a:avLst>
          </a:prstGeom>
          <a:solidFill>
            <a:srgbClr val="FF99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latin typeface="Times New Roman" panose="02020603050405020304" pitchFamily="18" charset="0"/>
              </a:rPr>
              <a:t>前一级的输出电压</a:t>
            </a:r>
            <a:endParaRPr lang="zh-CN" altLang="en-US" sz="2000" b="1" dirty="0">
              <a:latin typeface="Times New Roman" panose="02020603050405020304" pitchFamily="18" charset="0"/>
            </a:endParaRPr>
          </a:p>
          <a:p>
            <a:pPr marL="0" lvl="0" indent="0" algn="ctr" eaLnBrk="1" hangingPunct="1">
              <a:spcBef>
                <a:spcPct val="50000"/>
              </a:spcBef>
              <a:buClrTx/>
              <a:buSzTx/>
              <a:buFontTx/>
              <a:buNone/>
            </a:pPr>
            <a:r>
              <a:rPr lang="zh-CN" altLang="en-US" sz="2000" b="1" dirty="0">
                <a:latin typeface="Times New Roman" panose="02020603050405020304" pitchFamily="18" charset="0"/>
              </a:rPr>
              <a:t>是后一级的输入电压</a:t>
            </a:r>
            <a:endParaRPr lang="zh-CN" altLang="en-US" b="1" dirty="0">
              <a:solidFill>
                <a:schemeClr val="accent2"/>
              </a:solidFill>
              <a:latin typeface="Times New Roman" panose="02020603050405020304" pitchFamily="18" charset="0"/>
            </a:endParaRPr>
          </a:p>
        </p:txBody>
      </p:sp>
      <p:sp>
        <p:nvSpPr>
          <p:cNvPr id="6302" name="AutoShape 158"/>
          <p:cNvSpPr/>
          <p:nvPr/>
        </p:nvSpPr>
        <p:spPr>
          <a:xfrm>
            <a:off x="5622925" y="5411788"/>
            <a:ext cx="2859088" cy="1257300"/>
          </a:xfrm>
          <a:prstGeom prst="wedgeRoundRectCallout">
            <a:avLst>
              <a:gd name="adj1" fmla="val -62713"/>
              <a:gd name="adj2" fmla="val -105653"/>
              <a:gd name="adj3" fmla="val 16667"/>
            </a:avLst>
          </a:prstGeom>
          <a:solidFill>
            <a:srgbClr val="66FFCC"/>
          </a:solidFill>
          <a:ln w="9525"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ts val="600"/>
              </a:spcBef>
              <a:buClrTx/>
              <a:buSzTx/>
              <a:buFontTx/>
              <a:buNone/>
            </a:pPr>
            <a:r>
              <a:rPr lang="zh-CN" altLang="en-US" sz="2000" b="1" dirty="0">
                <a:latin typeface="Times New Roman" panose="02020603050405020304" pitchFamily="18" charset="0"/>
              </a:rPr>
              <a:t>后一级的输入电阻是前</a:t>
            </a:r>
            <a:endParaRPr lang="en-US" altLang="zh-CN" sz="2000" b="1" dirty="0">
              <a:latin typeface="Times New Roman" panose="02020603050405020304" pitchFamily="18" charset="0"/>
            </a:endParaRPr>
          </a:p>
          <a:p>
            <a:pPr marL="0" lvl="0" indent="0" eaLnBrk="1" hangingPunct="1">
              <a:spcBef>
                <a:spcPts val="600"/>
              </a:spcBef>
              <a:buClrTx/>
              <a:buSzTx/>
              <a:buFontTx/>
              <a:buNone/>
            </a:pPr>
            <a:r>
              <a:rPr lang="zh-CN" altLang="en-US" sz="2000" b="1" dirty="0">
                <a:latin typeface="Times New Roman" panose="02020603050405020304" pitchFamily="18" charset="0"/>
              </a:rPr>
              <a:t>一级的交流负载电阻</a:t>
            </a:r>
            <a:r>
              <a:rPr lang="zh-CN" altLang="en-US" b="1" dirty="0">
                <a:latin typeface="Times New Roman" panose="02020603050405020304" pitchFamily="18" charset="0"/>
              </a:rPr>
              <a:t>。</a:t>
            </a:r>
            <a:endParaRPr lang="zh-CN" altLang="en-US" b="1"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01"/>
                                        </p:tgtEl>
                                        <p:attrNameLst>
                                          <p:attrName>style.visibility</p:attrName>
                                        </p:attrNameLst>
                                      </p:cBhvr>
                                      <p:to>
                                        <p:strVal val="visible"/>
                                      </p:to>
                                    </p:set>
                                    <p:animEffect transition="in" filter="wipe(down)">
                                      <p:cBhvr>
                                        <p:cTn id="7" dur="500"/>
                                        <p:tgtEl>
                                          <p:spTgt spid="63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6302"/>
                                        </p:tgtEl>
                                        <p:attrNameLst>
                                          <p:attrName>style.visibility</p:attrName>
                                        </p:attrNameLst>
                                      </p:cBhvr>
                                      <p:to>
                                        <p:strVal val="visible"/>
                                      </p:to>
                                    </p:set>
                                    <p:animEffect transition="in" filter="strips(upLeft)">
                                      <p:cBhvr>
                                        <p:cTn id="12" dur="500"/>
                                        <p:tgtEl>
                                          <p:spTgt spid="6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1" grpId="0" animBg="1"/>
      <p:bldP spid="63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9"/>
          <p:cNvSpPr txBox="1"/>
          <p:nvPr/>
        </p:nvSpPr>
        <p:spPr>
          <a:xfrm>
            <a:off x="228600" y="620078"/>
            <a:ext cx="836295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Times New Roman" panose="02020603050405020304" pitchFamily="18" charset="0"/>
              </a:rPr>
              <a:t>     用射极输出器作为输出级</a:t>
            </a:r>
            <a:r>
              <a:rPr lang="en-US" altLang="zh-CN" b="1" dirty="0">
                <a:latin typeface="Times New Roman" panose="02020603050405020304" pitchFamily="18" charset="0"/>
              </a:rPr>
              <a:t>,</a:t>
            </a:r>
            <a:r>
              <a:rPr lang="zh-CN" altLang="en-US" b="1" dirty="0">
                <a:latin typeface="Times New Roman" panose="02020603050405020304" pitchFamily="18" charset="0"/>
              </a:rPr>
              <a:t>可减小放大器的输出电阻</a:t>
            </a:r>
            <a:r>
              <a:rPr lang="en-US" altLang="zh-CN" b="1" dirty="0">
                <a:latin typeface="Times New Roman" panose="02020603050405020304" pitchFamily="18" charset="0"/>
              </a:rPr>
              <a:t>,</a:t>
            </a:r>
            <a:r>
              <a:rPr lang="zh-CN" altLang="en-US" b="1" dirty="0">
                <a:latin typeface="Times New Roman" panose="02020603050405020304" pitchFamily="18" charset="0"/>
              </a:rPr>
              <a:t>提高带负载的能力。</a:t>
            </a:r>
            <a:endParaRPr lang="zh-CN" altLang="en-US" b="1" dirty="0">
              <a:latin typeface="Times New Roman" panose="02020603050405020304" pitchFamily="18" charset="0"/>
            </a:endParaRPr>
          </a:p>
        </p:txBody>
      </p:sp>
      <p:grpSp>
        <p:nvGrpSpPr>
          <p:cNvPr id="7171" name="Group 75"/>
          <p:cNvGrpSpPr/>
          <p:nvPr/>
        </p:nvGrpSpPr>
        <p:grpSpPr>
          <a:xfrm>
            <a:off x="854075" y="2049463"/>
            <a:ext cx="7389813" cy="4259262"/>
            <a:chOff x="538" y="792"/>
            <a:chExt cx="4655" cy="2683"/>
          </a:xfrm>
        </p:grpSpPr>
        <p:grpSp>
          <p:nvGrpSpPr>
            <p:cNvPr id="7172" name="Group 42"/>
            <p:cNvGrpSpPr/>
            <p:nvPr/>
          </p:nvGrpSpPr>
          <p:grpSpPr>
            <a:xfrm flipH="1">
              <a:off x="2764" y="1634"/>
              <a:ext cx="88" cy="291"/>
              <a:chOff x="3454" y="2018"/>
              <a:chExt cx="96" cy="328"/>
            </a:xfrm>
          </p:grpSpPr>
          <p:sp>
            <p:nvSpPr>
              <p:cNvPr id="7316" name="Line 43"/>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7317" name="Line 44"/>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7173" name="Line 45"/>
            <p:cNvSpPr/>
            <p:nvPr/>
          </p:nvSpPr>
          <p:spPr>
            <a:xfrm flipH="1" flipV="1">
              <a:off x="2847" y="1762"/>
              <a:ext cx="392" cy="11"/>
            </a:xfrm>
            <a:prstGeom prst="line">
              <a:avLst/>
            </a:prstGeom>
            <a:ln w="38100" cap="flat" cmpd="sng">
              <a:solidFill>
                <a:schemeClr val="tx1"/>
              </a:solidFill>
              <a:prstDash val="solid"/>
              <a:headEnd type="none" w="med" len="med"/>
              <a:tailEnd type="none" w="med" len="med"/>
            </a:ln>
          </p:spPr>
        </p:sp>
        <p:sp>
          <p:nvSpPr>
            <p:cNvPr id="7174" name="Text Box 49"/>
            <p:cNvSpPr txBox="1"/>
            <p:nvPr/>
          </p:nvSpPr>
          <p:spPr>
            <a:xfrm>
              <a:off x="2634" y="1302"/>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12</a:t>
              </a:r>
              <a:endParaRPr lang="en-US" altLang="zh-CN" sz="2400" b="1" baseline="-25000" dirty="0">
                <a:latin typeface="Times New Roman" panose="02020603050405020304" pitchFamily="18" charset="0"/>
                <a:ea typeface="楷体_GB2312" pitchFamily="49" charset="-122"/>
              </a:endParaRPr>
            </a:p>
          </p:txBody>
        </p:sp>
        <p:sp>
          <p:nvSpPr>
            <p:cNvPr id="7175" name="Line 63"/>
            <p:cNvSpPr/>
            <p:nvPr/>
          </p:nvSpPr>
          <p:spPr>
            <a:xfrm>
              <a:off x="3231" y="1769"/>
              <a:ext cx="0" cy="1470"/>
            </a:xfrm>
            <a:prstGeom prst="line">
              <a:avLst/>
            </a:prstGeom>
            <a:ln w="38100" cap="flat" cmpd="sng">
              <a:solidFill>
                <a:schemeClr val="tx1"/>
              </a:solidFill>
              <a:prstDash val="solid"/>
              <a:headEnd type="none" w="med" len="med"/>
              <a:tailEnd type="none" w="med" len="med"/>
            </a:ln>
          </p:spPr>
        </p:sp>
        <p:sp>
          <p:nvSpPr>
            <p:cNvPr id="7176" name="Rectangle 64"/>
            <p:cNvSpPr/>
            <p:nvPr/>
          </p:nvSpPr>
          <p:spPr>
            <a:xfrm>
              <a:off x="3160" y="2415"/>
              <a:ext cx="121" cy="362"/>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177" name="Text Box 71"/>
            <p:cNvSpPr txBox="1"/>
            <p:nvPr/>
          </p:nvSpPr>
          <p:spPr>
            <a:xfrm>
              <a:off x="2572" y="2706"/>
              <a:ext cx="495" cy="28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E1</a:t>
              </a:r>
              <a:endParaRPr lang="en-US" altLang="zh-CN" sz="2400" b="1" dirty="0">
                <a:latin typeface="Times New Roman" panose="02020603050405020304" pitchFamily="18" charset="0"/>
                <a:ea typeface="楷体_GB2312" pitchFamily="49" charset="-122"/>
              </a:endParaRPr>
            </a:p>
          </p:txBody>
        </p:sp>
        <p:sp>
          <p:nvSpPr>
            <p:cNvPr id="7178" name="Text Box 73"/>
            <p:cNvSpPr txBox="1"/>
            <p:nvPr/>
          </p:nvSpPr>
          <p:spPr>
            <a:xfrm>
              <a:off x="2822" y="2127"/>
              <a:ext cx="338"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L</a:t>
              </a:r>
              <a:endParaRPr lang="en-US" altLang="zh-CN" sz="2400" b="1" dirty="0">
                <a:latin typeface="Times New Roman" panose="02020603050405020304" pitchFamily="18" charset="0"/>
                <a:ea typeface="楷体_GB2312" pitchFamily="49" charset="-122"/>
              </a:endParaRPr>
            </a:p>
          </p:txBody>
        </p:sp>
        <p:sp>
          <p:nvSpPr>
            <p:cNvPr id="7179" name="Line 74"/>
            <p:cNvSpPr/>
            <p:nvPr/>
          </p:nvSpPr>
          <p:spPr>
            <a:xfrm>
              <a:off x="3396" y="2331"/>
              <a:ext cx="0" cy="564"/>
            </a:xfrm>
            <a:prstGeom prst="line">
              <a:avLst/>
            </a:prstGeom>
            <a:ln w="38100" cap="flat" cmpd="sng">
              <a:solidFill>
                <a:schemeClr val="tx1"/>
              </a:solidFill>
              <a:prstDash val="solid"/>
              <a:headEnd type="none" w="med" len="med"/>
              <a:tailEnd type="triangle" w="med" len="med"/>
            </a:ln>
          </p:spPr>
        </p:sp>
        <p:sp>
          <p:nvSpPr>
            <p:cNvPr id="7180" name="Text Box 77"/>
            <p:cNvSpPr txBox="1"/>
            <p:nvPr/>
          </p:nvSpPr>
          <p:spPr>
            <a:xfrm>
              <a:off x="3429" y="2466"/>
              <a:ext cx="341" cy="287"/>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u</a:t>
              </a:r>
              <a:r>
                <a:rPr lang="en-US" altLang="zh-CN" sz="2400" b="1" baseline="-25000" dirty="0">
                  <a:latin typeface="Times New Roman" panose="02020603050405020304" pitchFamily="18" charset="0"/>
                  <a:ea typeface="楷体_GB2312" pitchFamily="49" charset="-122"/>
                </a:rPr>
                <a:t>o</a:t>
              </a:r>
              <a:endParaRPr lang="en-US" altLang="zh-CN" sz="2400" b="1" dirty="0">
                <a:latin typeface="Times New Roman" panose="02020603050405020304" pitchFamily="18" charset="0"/>
                <a:ea typeface="楷体_GB2312" pitchFamily="49" charset="-122"/>
              </a:endParaRPr>
            </a:p>
          </p:txBody>
        </p:sp>
        <p:sp>
          <p:nvSpPr>
            <p:cNvPr id="7181" name="Rectangle 82"/>
            <p:cNvSpPr/>
            <p:nvPr/>
          </p:nvSpPr>
          <p:spPr>
            <a:xfrm>
              <a:off x="2633" y="829"/>
              <a:ext cx="2560" cy="2646"/>
            </a:xfrm>
            <a:prstGeom prst="rect">
              <a:avLst/>
            </a:prstGeom>
            <a:solidFill>
              <a:srgbClr val="66FF66"/>
            </a:solidFill>
            <a:ln w="9525">
              <a:noFill/>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7182" name="Group 83"/>
            <p:cNvGrpSpPr/>
            <p:nvPr/>
          </p:nvGrpSpPr>
          <p:grpSpPr>
            <a:xfrm>
              <a:off x="2838" y="792"/>
              <a:ext cx="2265" cy="2616"/>
              <a:chOff x="989" y="1105"/>
              <a:chExt cx="3745" cy="2953"/>
            </a:xfrm>
          </p:grpSpPr>
          <p:sp>
            <p:nvSpPr>
              <p:cNvPr id="7264" name="Text Box 84"/>
              <p:cNvSpPr txBox="1"/>
              <p:nvPr/>
            </p:nvSpPr>
            <p:spPr>
              <a:xfrm>
                <a:off x="1540" y="1504"/>
                <a:ext cx="623" cy="370"/>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b="1" dirty="0">
                    <a:latin typeface="Times New Roman" panose="02020603050405020304" pitchFamily="18" charset="0"/>
                    <a:ea typeface="楷体_GB2312" pitchFamily="49" charset="-122"/>
                  </a:rPr>
                  <a:t>R</a:t>
                </a:r>
                <a:r>
                  <a:rPr lang="en-US" altLang="zh-CN" b="1" baseline="-25000"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endParaRPr>
              </a:p>
            </p:txBody>
          </p:sp>
          <p:sp>
            <p:nvSpPr>
              <p:cNvPr id="7265" name="Line 85"/>
              <p:cNvSpPr/>
              <p:nvPr/>
            </p:nvSpPr>
            <p:spPr>
              <a:xfrm>
                <a:off x="2125" y="1991"/>
                <a:ext cx="0" cy="516"/>
              </a:xfrm>
              <a:prstGeom prst="line">
                <a:avLst/>
              </a:prstGeom>
              <a:ln w="38100" cap="flat" cmpd="sng">
                <a:solidFill>
                  <a:schemeClr val="tx1"/>
                </a:solidFill>
                <a:prstDash val="solid"/>
                <a:headEnd type="none" w="med" len="med"/>
                <a:tailEnd type="none" w="med" len="med"/>
              </a:ln>
            </p:spPr>
          </p:sp>
          <p:sp>
            <p:nvSpPr>
              <p:cNvPr id="7266" name="Line 86"/>
              <p:cNvSpPr/>
              <p:nvPr/>
            </p:nvSpPr>
            <p:spPr>
              <a:xfrm flipH="1" flipV="1">
                <a:off x="2131" y="1290"/>
                <a:ext cx="0" cy="332"/>
              </a:xfrm>
              <a:prstGeom prst="line">
                <a:avLst/>
              </a:prstGeom>
              <a:ln w="38100" cap="flat" cmpd="sng">
                <a:solidFill>
                  <a:schemeClr val="tx1"/>
                </a:solidFill>
                <a:prstDash val="solid"/>
                <a:headEnd type="none" w="med" len="med"/>
                <a:tailEnd type="none" w="med" len="med"/>
              </a:ln>
            </p:spPr>
          </p:sp>
          <p:sp>
            <p:nvSpPr>
              <p:cNvPr id="7267" name="Rectangle 87"/>
              <p:cNvSpPr/>
              <p:nvPr/>
            </p:nvSpPr>
            <p:spPr>
              <a:xfrm>
                <a:off x="2064" y="1586"/>
                <a:ext cx="132" cy="408"/>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68" name="Line 88"/>
              <p:cNvSpPr/>
              <p:nvPr/>
            </p:nvSpPr>
            <p:spPr>
              <a:xfrm>
                <a:off x="2130" y="1290"/>
                <a:ext cx="864" cy="0"/>
              </a:xfrm>
              <a:prstGeom prst="line">
                <a:avLst/>
              </a:prstGeom>
              <a:ln w="38100" cap="flat" cmpd="sng">
                <a:solidFill>
                  <a:schemeClr val="tx1"/>
                </a:solidFill>
                <a:prstDash val="solid"/>
                <a:headEnd type="none" w="med" len="med"/>
                <a:tailEnd type="none" w="med" len="med"/>
              </a:ln>
            </p:spPr>
          </p:sp>
          <p:sp>
            <p:nvSpPr>
              <p:cNvPr id="7269" name="Line 89"/>
              <p:cNvSpPr/>
              <p:nvPr/>
            </p:nvSpPr>
            <p:spPr>
              <a:xfrm flipV="1">
                <a:off x="3018" y="1283"/>
                <a:ext cx="1" cy="657"/>
              </a:xfrm>
              <a:prstGeom prst="line">
                <a:avLst/>
              </a:prstGeom>
              <a:ln w="38100" cap="flat" cmpd="sng">
                <a:solidFill>
                  <a:schemeClr val="tx1"/>
                </a:solidFill>
                <a:prstDash val="solid"/>
                <a:headEnd type="none" w="sm" len="sm"/>
                <a:tailEnd type="none" w="med" len="lg"/>
              </a:ln>
            </p:spPr>
          </p:sp>
          <p:grpSp>
            <p:nvGrpSpPr>
              <p:cNvPr id="7270" name="Group 90"/>
              <p:cNvGrpSpPr/>
              <p:nvPr/>
            </p:nvGrpSpPr>
            <p:grpSpPr>
              <a:xfrm>
                <a:off x="2280" y="1773"/>
                <a:ext cx="750" cy="1578"/>
                <a:chOff x="2369" y="1132"/>
                <a:chExt cx="750" cy="1578"/>
              </a:xfrm>
            </p:grpSpPr>
            <p:sp>
              <p:nvSpPr>
                <p:cNvPr id="7310" name="Line 91"/>
                <p:cNvSpPr/>
                <p:nvPr/>
              </p:nvSpPr>
              <p:spPr>
                <a:xfrm>
                  <a:off x="2369" y="1873"/>
                  <a:ext cx="564" cy="3"/>
                </a:xfrm>
                <a:prstGeom prst="line">
                  <a:avLst/>
                </a:prstGeom>
                <a:ln w="38100" cap="flat" cmpd="sng">
                  <a:solidFill>
                    <a:schemeClr val="tx1"/>
                  </a:solidFill>
                  <a:prstDash val="solid"/>
                  <a:headEnd type="none" w="sm" len="sm"/>
                  <a:tailEnd type="none" w="med" len="lg"/>
                </a:ln>
              </p:spPr>
            </p:sp>
            <p:sp>
              <p:nvSpPr>
                <p:cNvPr id="7311" name="Line 92"/>
                <p:cNvSpPr/>
                <p:nvPr/>
              </p:nvSpPr>
              <p:spPr>
                <a:xfrm>
                  <a:off x="2921" y="1696"/>
                  <a:ext cx="0" cy="360"/>
                </a:xfrm>
                <a:prstGeom prst="line">
                  <a:avLst/>
                </a:prstGeom>
                <a:ln w="38100" cap="flat" cmpd="sng">
                  <a:solidFill>
                    <a:schemeClr val="tx1"/>
                  </a:solidFill>
                  <a:prstDash val="solid"/>
                  <a:headEnd type="none" w="sm" len="sm"/>
                  <a:tailEnd type="none" w="med" len="lg"/>
                </a:ln>
              </p:spPr>
            </p:sp>
            <p:sp>
              <p:nvSpPr>
                <p:cNvPr id="7312" name="Line 93"/>
                <p:cNvSpPr/>
                <p:nvPr/>
              </p:nvSpPr>
              <p:spPr>
                <a:xfrm>
                  <a:off x="2921" y="1876"/>
                  <a:ext cx="198" cy="186"/>
                </a:xfrm>
                <a:prstGeom prst="line">
                  <a:avLst/>
                </a:prstGeom>
                <a:ln w="38100" cap="flat" cmpd="sng">
                  <a:solidFill>
                    <a:schemeClr val="tx1"/>
                  </a:solidFill>
                  <a:prstDash val="solid"/>
                  <a:headEnd type="none" w="sm" len="sm"/>
                  <a:tailEnd type="triangle" w="sm" len="lg"/>
                </a:ln>
              </p:spPr>
            </p:sp>
            <p:sp>
              <p:nvSpPr>
                <p:cNvPr id="7313" name="Line 94"/>
                <p:cNvSpPr/>
                <p:nvPr/>
              </p:nvSpPr>
              <p:spPr>
                <a:xfrm flipV="1">
                  <a:off x="2921" y="1702"/>
                  <a:ext cx="198" cy="162"/>
                </a:xfrm>
                <a:prstGeom prst="line">
                  <a:avLst/>
                </a:prstGeom>
                <a:ln w="38100" cap="flat" cmpd="sng">
                  <a:solidFill>
                    <a:schemeClr val="tx1"/>
                  </a:solidFill>
                  <a:prstDash val="solid"/>
                  <a:headEnd type="none" w="sm" len="sm"/>
                  <a:tailEnd type="none" w="med" len="lg"/>
                </a:ln>
              </p:spPr>
            </p:sp>
            <p:sp>
              <p:nvSpPr>
                <p:cNvPr id="7314" name="Line 95"/>
                <p:cNvSpPr/>
                <p:nvPr/>
              </p:nvSpPr>
              <p:spPr>
                <a:xfrm>
                  <a:off x="3107" y="1132"/>
                  <a:ext cx="0" cy="582"/>
                </a:xfrm>
                <a:prstGeom prst="line">
                  <a:avLst/>
                </a:prstGeom>
                <a:ln w="38100" cap="flat" cmpd="sng">
                  <a:solidFill>
                    <a:schemeClr val="tx1"/>
                  </a:solidFill>
                  <a:prstDash val="solid"/>
                  <a:headEnd type="none" w="sm" len="sm"/>
                  <a:tailEnd type="none" w="med" len="lg"/>
                </a:ln>
              </p:spPr>
            </p:sp>
            <p:sp>
              <p:nvSpPr>
                <p:cNvPr id="7315" name="Line 96"/>
                <p:cNvSpPr/>
                <p:nvPr/>
              </p:nvSpPr>
              <p:spPr>
                <a:xfrm>
                  <a:off x="3107" y="2050"/>
                  <a:ext cx="0" cy="660"/>
                </a:xfrm>
                <a:prstGeom prst="line">
                  <a:avLst/>
                </a:prstGeom>
                <a:ln w="38100" cap="flat" cmpd="sng">
                  <a:solidFill>
                    <a:schemeClr val="tx1"/>
                  </a:solidFill>
                  <a:prstDash val="solid"/>
                  <a:headEnd type="none" w="sm" len="sm"/>
                  <a:tailEnd type="none" w="med" len="lg"/>
                </a:ln>
              </p:spPr>
            </p:sp>
          </p:grpSp>
          <p:sp>
            <p:nvSpPr>
              <p:cNvPr id="7271" name="Line 97"/>
              <p:cNvSpPr/>
              <p:nvPr/>
            </p:nvSpPr>
            <p:spPr>
              <a:xfrm>
                <a:off x="1743" y="2512"/>
                <a:ext cx="638" cy="3"/>
              </a:xfrm>
              <a:prstGeom prst="line">
                <a:avLst/>
              </a:prstGeom>
              <a:ln w="38100" cap="flat" cmpd="sng">
                <a:solidFill>
                  <a:schemeClr val="tx1"/>
                </a:solidFill>
                <a:prstDash val="solid"/>
                <a:headEnd type="none" w="sm" len="sm"/>
                <a:tailEnd type="none" w="med" len="lg"/>
              </a:ln>
            </p:spPr>
          </p:sp>
          <p:sp>
            <p:nvSpPr>
              <p:cNvPr id="7272" name="Line 98"/>
              <p:cNvSpPr/>
              <p:nvPr/>
            </p:nvSpPr>
            <p:spPr>
              <a:xfrm>
                <a:off x="1332" y="3844"/>
                <a:ext cx="559" cy="0"/>
              </a:xfrm>
              <a:prstGeom prst="line">
                <a:avLst/>
              </a:prstGeom>
              <a:ln w="38100" cap="flat" cmpd="sng">
                <a:solidFill>
                  <a:schemeClr val="tx1"/>
                </a:solidFill>
                <a:prstDash val="solid"/>
                <a:headEnd type="none" w="sm" len="sm"/>
                <a:tailEnd type="none" w="med" len="lg"/>
              </a:ln>
            </p:spPr>
          </p:sp>
          <p:sp>
            <p:nvSpPr>
              <p:cNvPr id="7273" name="Line 99"/>
              <p:cNvSpPr/>
              <p:nvPr/>
            </p:nvSpPr>
            <p:spPr>
              <a:xfrm>
                <a:off x="1879" y="3844"/>
                <a:ext cx="1830" cy="0"/>
              </a:xfrm>
              <a:prstGeom prst="line">
                <a:avLst/>
              </a:prstGeom>
              <a:ln w="38100" cap="flat" cmpd="sng">
                <a:solidFill>
                  <a:schemeClr val="tx1"/>
                </a:solidFill>
                <a:prstDash val="solid"/>
                <a:headEnd type="none" w="sm" len="sm"/>
                <a:tailEnd type="none" w="med" len="lg"/>
              </a:ln>
            </p:spPr>
          </p:sp>
          <p:sp>
            <p:nvSpPr>
              <p:cNvPr id="7274" name="Line 100"/>
              <p:cNvSpPr/>
              <p:nvPr/>
            </p:nvSpPr>
            <p:spPr>
              <a:xfrm>
                <a:off x="3008" y="3216"/>
                <a:ext cx="0" cy="643"/>
              </a:xfrm>
              <a:prstGeom prst="line">
                <a:avLst/>
              </a:prstGeom>
              <a:ln w="38100" cap="flat" cmpd="sng">
                <a:solidFill>
                  <a:schemeClr val="tx1"/>
                </a:solidFill>
                <a:prstDash val="solid"/>
                <a:headEnd type="none" w="sm" len="sm"/>
                <a:tailEnd type="none" w="med" len="lg"/>
              </a:ln>
            </p:spPr>
          </p:sp>
          <p:sp>
            <p:nvSpPr>
              <p:cNvPr id="7275" name="Line 101"/>
              <p:cNvSpPr/>
              <p:nvPr/>
            </p:nvSpPr>
            <p:spPr>
              <a:xfrm flipV="1">
                <a:off x="2939" y="3844"/>
                <a:ext cx="1206" cy="0"/>
              </a:xfrm>
              <a:prstGeom prst="line">
                <a:avLst/>
              </a:prstGeom>
              <a:ln w="38100" cap="flat" cmpd="sng">
                <a:solidFill>
                  <a:schemeClr val="tx1"/>
                </a:solidFill>
                <a:prstDash val="solid"/>
                <a:headEnd type="none" w="sm" len="sm"/>
                <a:tailEnd type="none" w="med" len="lg"/>
              </a:ln>
            </p:spPr>
          </p:sp>
          <p:sp>
            <p:nvSpPr>
              <p:cNvPr id="7276" name="Text Box 102"/>
              <p:cNvSpPr txBox="1"/>
              <p:nvPr/>
            </p:nvSpPr>
            <p:spPr>
              <a:xfrm>
                <a:off x="3496" y="1105"/>
                <a:ext cx="820" cy="374"/>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b="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CC</a:t>
                </a:r>
                <a:endParaRPr lang="en-US" altLang="zh-CN" b="1" dirty="0">
                  <a:latin typeface="Times New Roman" panose="02020603050405020304" pitchFamily="18" charset="0"/>
                  <a:ea typeface="楷体_GB2312" pitchFamily="49" charset="-122"/>
                </a:endParaRPr>
              </a:p>
            </p:txBody>
          </p:sp>
          <p:sp>
            <p:nvSpPr>
              <p:cNvPr id="7277" name="Oval 103"/>
              <p:cNvSpPr/>
              <p:nvPr/>
            </p:nvSpPr>
            <p:spPr>
              <a:xfrm>
                <a:off x="3331" y="1238"/>
                <a:ext cx="96" cy="96"/>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78" name="Oval 104"/>
              <p:cNvSpPr/>
              <p:nvPr/>
            </p:nvSpPr>
            <p:spPr>
              <a:xfrm>
                <a:off x="1224" y="2462"/>
                <a:ext cx="96" cy="96"/>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79" name="Oval 105"/>
              <p:cNvSpPr/>
              <p:nvPr/>
            </p:nvSpPr>
            <p:spPr>
              <a:xfrm>
                <a:off x="1230" y="3794"/>
                <a:ext cx="96" cy="96"/>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7280" name="Group 106"/>
              <p:cNvGrpSpPr/>
              <p:nvPr/>
            </p:nvGrpSpPr>
            <p:grpSpPr>
              <a:xfrm>
                <a:off x="1655" y="2350"/>
                <a:ext cx="96" cy="328"/>
                <a:chOff x="3454" y="2018"/>
                <a:chExt cx="96" cy="328"/>
              </a:xfrm>
            </p:grpSpPr>
            <p:sp>
              <p:nvSpPr>
                <p:cNvPr id="7308" name="Line 107"/>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7309" name="Line 108"/>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7281" name="Line 109"/>
              <p:cNvSpPr/>
              <p:nvPr/>
            </p:nvSpPr>
            <p:spPr>
              <a:xfrm>
                <a:off x="1329" y="2507"/>
                <a:ext cx="319" cy="0"/>
              </a:xfrm>
              <a:prstGeom prst="line">
                <a:avLst/>
              </a:prstGeom>
              <a:ln w="38100" cap="flat" cmpd="sng">
                <a:solidFill>
                  <a:schemeClr val="tx1"/>
                </a:solidFill>
                <a:prstDash val="solid"/>
                <a:headEnd type="none" w="med" len="med"/>
                <a:tailEnd type="none" w="med" len="med"/>
              </a:ln>
            </p:spPr>
          </p:sp>
          <p:grpSp>
            <p:nvGrpSpPr>
              <p:cNvPr id="7282" name="Group 110"/>
              <p:cNvGrpSpPr/>
              <p:nvPr/>
            </p:nvGrpSpPr>
            <p:grpSpPr>
              <a:xfrm flipH="1">
                <a:off x="3636" y="2618"/>
                <a:ext cx="96" cy="328"/>
                <a:chOff x="3454" y="2018"/>
                <a:chExt cx="96" cy="328"/>
              </a:xfrm>
            </p:grpSpPr>
            <p:sp>
              <p:nvSpPr>
                <p:cNvPr id="7306" name="Line 111"/>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7307" name="Line 112"/>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7283" name="Line 113"/>
              <p:cNvSpPr/>
              <p:nvPr/>
            </p:nvSpPr>
            <p:spPr>
              <a:xfrm>
                <a:off x="3001" y="2774"/>
                <a:ext cx="636" cy="0"/>
              </a:xfrm>
              <a:prstGeom prst="line">
                <a:avLst/>
              </a:prstGeom>
              <a:ln w="38100" cap="flat" cmpd="sng">
                <a:solidFill>
                  <a:schemeClr val="tx1"/>
                </a:solidFill>
                <a:prstDash val="solid"/>
                <a:headEnd type="none" w="med" len="med"/>
                <a:tailEnd type="none" w="med" len="med"/>
              </a:ln>
            </p:spPr>
          </p:sp>
          <p:sp>
            <p:nvSpPr>
              <p:cNvPr id="7284" name="Text Box 114"/>
              <p:cNvSpPr txBox="1"/>
              <p:nvPr/>
            </p:nvSpPr>
            <p:spPr>
              <a:xfrm>
                <a:off x="2642" y="1500"/>
                <a:ext cx="189" cy="369"/>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7285" name="Text Box 115"/>
              <p:cNvSpPr txBox="1"/>
              <p:nvPr/>
            </p:nvSpPr>
            <p:spPr>
              <a:xfrm>
                <a:off x="1639" y="1985"/>
                <a:ext cx="188" cy="369"/>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7286" name="Text Box 116"/>
              <p:cNvSpPr txBox="1"/>
              <p:nvPr/>
            </p:nvSpPr>
            <p:spPr>
              <a:xfrm>
                <a:off x="3449" y="2159"/>
                <a:ext cx="582" cy="369"/>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b="1" dirty="0">
                    <a:latin typeface="Times New Roman" panose="02020603050405020304" pitchFamily="18" charset="0"/>
                    <a:ea typeface="楷体_GB2312" pitchFamily="49" charset="-122"/>
                  </a:rPr>
                  <a:t>C</a:t>
                </a:r>
                <a:r>
                  <a:rPr lang="en-US" altLang="zh-CN"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7287" name="Text Box 117"/>
              <p:cNvSpPr txBox="1"/>
              <p:nvPr/>
            </p:nvSpPr>
            <p:spPr>
              <a:xfrm>
                <a:off x="3138" y="2354"/>
                <a:ext cx="189" cy="370"/>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7288" name="Line 118"/>
              <p:cNvSpPr/>
              <p:nvPr/>
            </p:nvSpPr>
            <p:spPr>
              <a:xfrm>
                <a:off x="2994" y="1290"/>
                <a:ext cx="330" cy="0"/>
              </a:xfrm>
              <a:prstGeom prst="line">
                <a:avLst/>
              </a:prstGeom>
              <a:ln w="38100" cap="flat" cmpd="sng">
                <a:solidFill>
                  <a:schemeClr val="tx1"/>
                </a:solidFill>
                <a:prstDash val="solid"/>
                <a:headEnd type="none" w="med" len="med"/>
                <a:tailEnd type="none" w="med" len="med"/>
              </a:ln>
            </p:spPr>
          </p:sp>
          <p:grpSp>
            <p:nvGrpSpPr>
              <p:cNvPr id="7289" name="Group 119"/>
              <p:cNvGrpSpPr/>
              <p:nvPr/>
            </p:nvGrpSpPr>
            <p:grpSpPr>
              <a:xfrm>
                <a:off x="2904" y="3854"/>
                <a:ext cx="204" cy="204"/>
                <a:chOff x="2898" y="3684"/>
                <a:chExt cx="204" cy="204"/>
              </a:xfrm>
            </p:grpSpPr>
            <p:sp>
              <p:nvSpPr>
                <p:cNvPr id="7304" name="Line 120"/>
                <p:cNvSpPr/>
                <p:nvPr/>
              </p:nvSpPr>
              <p:spPr>
                <a:xfrm>
                  <a:off x="3000" y="3684"/>
                  <a:ext cx="0" cy="204"/>
                </a:xfrm>
                <a:prstGeom prst="line">
                  <a:avLst/>
                </a:prstGeom>
                <a:ln w="38100" cap="flat" cmpd="sng">
                  <a:solidFill>
                    <a:schemeClr val="tx1"/>
                  </a:solidFill>
                  <a:prstDash val="solid"/>
                  <a:headEnd type="none" w="med" len="med"/>
                  <a:tailEnd type="none" w="med" len="med"/>
                </a:ln>
              </p:spPr>
            </p:sp>
            <p:sp>
              <p:nvSpPr>
                <p:cNvPr id="7305" name="Line 121"/>
                <p:cNvSpPr/>
                <p:nvPr/>
              </p:nvSpPr>
              <p:spPr>
                <a:xfrm>
                  <a:off x="2898" y="3876"/>
                  <a:ext cx="204" cy="6"/>
                </a:xfrm>
                <a:prstGeom prst="line">
                  <a:avLst/>
                </a:prstGeom>
                <a:ln w="38100" cap="flat" cmpd="sng">
                  <a:solidFill>
                    <a:schemeClr val="tx1"/>
                  </a:solidFill>
                  <a:prstDash val="solid"/>
                  <a:headEnd type="none" w="med" len="med"/>
                  <a:tailEnd type="none" w="med" len="med"/>
                </a:ln>
              </p:spPr>
            </p:sp>
          </p:grpSp>
          <p:sp>
            <p:nvSpPr>
              <p:cNvPr id="7290" name="Oval 122"/>
              <p:cNvSpPr/>
              <p:nvPr/>
            </p:nvSpPr>
            <p:spPr>
              <a:xfrm>
                <a:off x="2982" y="3818"/>
                <a:ext cx="47" cy="48"/>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91" name="Rectangle 123"/>
              <p:cNvSpPr/>
              <p:nvPr/>
            </p:nvSpPr>
            <p:spPr>
              <a:xfrm>
                <a:off x="2940" y="3026"/>
                <a:ext cx="132" cy="408"/>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92" name="Oval 124"/>
              <p:cNvSpPr/>
              <p:nvPr/>
            </p:nvSpPr>
            <p:spPr>
              <a:xfrm>
                <a:off x="3004" y="2757"/>
                <a:ext cx="47" cy="48"/>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93" name="Line 125"/>
              <p:cNvSpPr/>
              <p:nvPr/>
            </p:nvSpPr>
            <p:spPr>
              <a:xfrm>
                <a:off x="4143" y="2787"/>
                <a:ext cx="3" cy="1072"/>
              </a:xfrm>
              <a:prstGeom prst="line">
                <a:avLst/>
              </a:prstGeom>
              <a:ln w="38100" cap="flat" cmpd="sng">
                <a:solidFill>
                  <a:schemeClr val="tx1"/>
                </a:solidFill>
                <a:prstDash val="solid"/>
                <a:headEnd type="none" w="med" len="med"/>
                <a:tailEnd type="none" w="med" len="med"/>
              </a:ln>
            </p:spPr>
          </p:sp>
          <p:sp>
            <p:nvSpPr>
              <p:cNvPr id="7294" name="Rectangle 126"/>
              <p:cNvSpPr/>
              <p:nvPr/>
            </p:nvSpPr>
            <p:spPr>
              <a:xfrm>
                <a:off x="4068" y="3051"/>
                <a:ext cx="132" cy="408"/>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95" name="Text Box 127"/>
              <p:cNvSpPr txBox="1"/>
              <p:nvPr/>
            </p:nvSpPr>
            <p:spPr>
              <a:xfrm>
                <a:off x="2378" y="3061"/>
                <a:ext cx="623" cy="369"/>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b="1" dirty="0">
                    <a:latin typeface="Times New Roman" panose="02020603050405020304" pitchFamily="18" charset="0"/>
                    <a:ea typeface="楷体_GB2312" pitchFamily="49" charset="-122"/>
                  </a:rPr>
                  <a:t>R</a:t>
                </a:r>
                <a:r>
                  <a:rPr lang="en-US" altLang="zh-CN" b="1" baseline="-25000" dirty="0">
                    <a:latin typeface="Times New Roman" panose="02020603050405020304" pitchFamily="18" charset="0"/>
                    <a:ea typeface="楷体_GB2312" pitchFamily="49" charset="-122"/>
                  </a:rPr>
                  <a:t>E</a:t>
                </a:r>
                <a:endParaRPr lang="en-US" altLang="zh-CN" b="1" dirty="0">
                  <a:latin typeface="Times New Roman" panose="02020603050405020304" pitchFamily="18" charset="0"/>
                  <a:ea typeface="楷体_GB2312" pitchFamily="49" charset="-122"/>
                </a:endParaRPr>
              </a:p>
            </p:txBody>
          </p:sp>
          <p:sp>
            <p:nvSpPr>
              <p:cNvPr id="7296" name="Text Box 128"/>
              <p:cNvSpPr txBox="1"/>
              <p:nvPr/>
            </p:nvSpPr>
            <p:spPr>
              <a:xfrm>
                <a:off x="3525" y="2948"/>
                <a:ext cx="624" cy="369"/>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b="1" dirty="0">
                    <a:latin typeface="Times New Roman" panose="02020603050405020304" pitchFamily="18" charset="0"/>
                    <a:ea typeface="楷体_GB2312" pitchFamily="49" charset="-122"/>
                  </a:rPr>
                  <a:t>R</a:t>
                </a:r>
                <a:r>
                  <a:rPr lang="en-US" altLang="zh-CN" b="1" baseline="-25000" dirty="0">
                    <a:latin typeface="Times New Roman" panose="02020603050405020304" pitchFamily="18" charset="0"/>
                    <a:ea typeface="楷体_GB2312" pitchFamily="49" charset="-122"/>
                  </a:rPr>
                  <a:t>L</a:t>
                </a:r>
                <a:endParaRPr lang="en-US" altLang="zh-CN" b="1" dirty="0">
                  <a:latin typeface="Times New Roman" panose="02020603050405020304" pitchFamily="18" charset="0"/>
                  <a:ea typeface="楷体_GB2312" pitchFamily="49" charset="-122"/>
                </a:endParaRPr>
              </a:p>
            </p:txBody>
          </p:sp>
          <p:sp>
            <p:nvSpPr>
              <p:cNvPr id="7297" name="Line 129"/>
              <p:cNvSpPr/>
              <p:nvPr/>
            </p:nvSpPr>
            <p:spPr>
              <a:xfrm flipH="1">
                <a:off x="4326" y="2851"/>
                <a:ext cx="0" cy="612"/>
              </a:xfrm>
              <a:prstGeom prst="line">
                <a:avLst/>
              </a:prstGeom>
              <a:ln w="38100" cap="flat" cmpd="sng">
                <a:solidFill>
                  <a:schemeClr val="tx1"/>
                </a:solidFill>
                <a:prstDash val="solid"/>
                <a:headEnd type="none" w="med" len="med"/>
                <a:tailEnd type="triangle" w="med" len="med"/>
              </a:ln>
            </p:spPr>
          </p:sp>
          <p:sp>
            <p:nvSpPr>
              <p:cNvPr id="7298" name="Line 130"/>
              <p:cNvSpPr/>
              <p:nvPr/>
            </p:nvSpPr>
            <p:spPr>
              <a:xfrm>
                <a:off x="1350" y="2899"/>
                <a:ext cx="0" cy="636"/>
              </a:xfrm>
              <a:prstGeom prst="line">
                <a:avLst/>
              </a:prstGeom>
              <a:ln w="38100" cap="flat" cmpd="sng">
                <a:solidFill>
                  <a:schemeClr val="tx1"/>
                </a:solidFill>
                <a:prstDash val="solid"/>
                <a:headEnd type="none" w="med" len="med"/>
                <a:tailEnd type="triangle" w="med" len="med"/>
              </a:ln>
            </p:spPr>
          </p:sp>
          <p:sp>
            <p:nvSpPr>
              <p:cNvPr id="7299" name="Text Box 131"/>
              <p:cNvSpPr txBox="1"/>
              <p:nvPr/>
            </p:nvSpPr>
            <p:spPr>
              <a:xfrm>
                <a:off x="989" y="2735"/>
                <a:ext cx="372" cy="87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b="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i3</a:t>
                </a:r>
                <a:endParaRPr lang="en-US" altLang="zh-CN" b="1" dirty="0">
                  <a:latin typeface="Times New Roman" panose="02020603050405020304" pitchFamily="18" charset="0"/>
                  <a:ea typeface="楷体_GB2312" pitchFamily="49" charset="-122"/>
                </a:endParaRPr>
              </a:p>
            </p:txBody>
          </p:sp>
          <p:sp>
            <p:nvSpPr>
              <p:cNvPr id="7300" name="Text Box 132"/>
              <p:cNvSpPr txBox="1"/>
              <p:nvPr/>
            </p:nvSpPr>
            <p:spPr>
              <a:xfrm>
                <a:off x="4364" y="2827"/>
                <a:ext cx="370" cy="673"/>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b="1" dirty="0">
                    <a:latin typeface="Times New Roman" panose="02020603050405020304" pitchFamily="18" charset="0"/>
                    <a:ea typeface="楷体_GB2312" pitchFamily="49" charset="-122"/>
                  </a:rPr>
                  <a:t>u</a:t>
                </a:r>
                <a:r>
                  <a:rPr lang="en-US" altLang="zh-CN" b="1" baseline="-25000" dirty="0">
                    <a:latin typeface="Times New Roman" panose="02020603050405020304" pitchFamily="18" charset="0"/>
                    <a:ea typeface="楷体_GB2312" pitchFamily="49" charset="-122"/>
                  </a:rPr>
                  <a:t>o</a:t>
                </a:r>
                <a:endParaRPr lang="en-US" altLang="zh-CN" b="1" dirty="0">
                  <a:latin typeface="Times New Roman" panose="02020603050405020304" pitchFamily="18" charset="0"/>
                  <a:ea typeface="楷体_GB2312" pitchFamily="49" charset="-122"/>
                </a:endParaRPr>
              </a:p>
            </p:txBody>
          </p:sp>
          <p:sp>
            <p:nvSpPr>
              <p:cNvPr id="7301" name="Line 133"/>
              <p:cNvSpPr/>
              <p:nvPr/>
            </p:nvSpPr>
            <p:spPr>
              <a:xfrm>
                <a:off x="3732" y="2771"/>
                <a:ext cx="423" cy="6"/>
              </a:xfrm>
              <a:prstGeom prst="line">
                <a:avLst/>
              </a:prstGeom>
              <a:ln w="38100" cap="flat" cmpd="sng">
                <a:solidFill>
                  <a:schemeClr val="tx1"/>
                </a:solidFill>
                <a:prstDash val="solid"/>
                <a:headEnd type="none" w="med" len="med"/>
                <a:tailEnd type="none" w="med" len="med"/>
              </a:ln>
            </p:spPr>
          </p:sp>
          <p:sp>
            <p:nvSpPr>
              <p:cNvPr id="7302" name="Oval 134"/>
              <p:cNvSpPr/>
              <p:nvPr/>
            </p:nvSpPr>
            <p:spPr>
              <a:xfrm>
                <a:off x="2994" y="1268"/>
                <a:ext cx="47" cy="48"/>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303" name="Oval 135"/>
              <p:cNvSpPr/>
              <p:nvPr/>
            </p:nvSpPr>
            <p:spPr>
              <a:xfrm>
                <a:off x="2100" y="2484"/>
                <a:ext cx="48" cy="48"/>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sp>
          <p:nvSpPr>
            <p:cNvPr id="7183" name="Text Box 136"/>
            <p:cNvSpPr txBox="1"/>
            <p:nvPr/>
          </p:nvSpPr>
          <p:spPr>
            <a:xfrm>
              <a:off x="4249" y="2750"/>
              <a:ext cx="546"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endParaRPr lang="zh-CN" altLang="zh-CN" b="1" dirty="0">
                <a:latin typeface="Times New Roman" panose="02020603050405020304" pitchFamily="18" charset="0"/>
                <a:sym typeface="Symbol" panose="05050102010706020507" pitchFamily="18" charset="2"/>
              </a:endParaRPr>
            </a:p>
          </p:txBody>
        </p:sp>
        <p:sp>
          <p:nvSpPr>
            <p:cNvPr id="7184" name="Text Box 137"/>
            <p:cNvSpPr txBox="1"/>
            <p:nvPr/>
          </p:nvSpPr>
          <p:spPr>
            <a:xfrm>
              <a:off x="3330" y="2829"/>
              <a:ext cx="795"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endParaRPr lang="zh-CN" altLang="zh-CN" b="1" dirty="0">
                <a:latin typeface="Times New Roman" panose="02020603050405020304" pitchFamily="18" charset="0"/>
                <a:sym typeface="Symbol" panose="05050102010706020507" pitchFamily="18" charset="2"/>
              </a:endParaRPr>
            </a:p>
          </p:txBody>
        </p:sp>
        <p:sp>
          <p:nvSpPr>
            <p:cNvPr id="7185" name="Text Box 138"/>
            <p:cNvSpPr txBox="1"/>
            <p:nvPr/>
          </p:nvSpPr>
          <p:spPr>
            <a:xfrm>
              <a:off x="2709" y="924"/>
              <a:ext cx="893"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endParaRPr lang="zh-CN" altLang="zh-CN" b="1" dirty="0">
                <a:latin typeface="Times New Roman" panose="02020603050405020304" pitchFamily="18" charset="0"/>
                <a:sym typeface="Symbol" panose="05050102010706020507" pitchFamily="18" charset="2"/>
              </a:endParaRPr>
            </a:p>
          </p:txBody>
        </p:sp>
        <p:sp>
          <p:nvSpPr>
            <p:cNvPr id="7186" name="Text Box 139"/>
            <p:cNvSpPr txBox="1"/>
            <p:nvPr/>
          </p:nvSpPr>
          <p:spPr>
            <a:xfrm>
              <a:off x="4224" y="1514"/>
              <a:ext cx="795"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sym typeface="Symbol" panose="05050102010706020507" pitchFamily="18" charset="2"/>
                </a:rPr>
                <a:t>=100</a:t>
              </a:r>
              <a:endParaRPr lang="en-US" altLang="zh-CN" b="1" dirty="0">
                <a:latin typeface="Times New Roman" panose="02020603050405020304" pitchFamily="18" charset="0"/>
              </a:endParaRPr>
            </a:p>
          </p:txBody>
        </p:sp>
        <p:grpSp>
          <p:nvGrpSpPr>
            <p:cNvPr id="7187" name="Group 140"/>
            <p:cNvGrpSpPr/>
            <p:nvPr/>
          </p:nvGrpSpPr>
          <p:grpSpPr>
            <a:xfrm>
              <a:off x="2521" y="950"/>
              <a:ext cx="1206" cy="2270"/>
              <a:chOff x="2280" y="840"/>
              <a:chExt cx="1164" cy="2028"/>
            </a:xfrm>
          </p:grpSpPr>
          <p:sp>
            <p:nvSpPr>
              <p:cNvPr id="7259" name="Line 141"/>
              <p:cNvSpPr/>
              <p:nvPr/>
            </p:nvSpPr>
            <p:spPr>
              <a:xfrm>
                <a:off x="2280" y="840"/>
                <a:ext cx="1164" cy="0"/>
              </a:xfrm>
              <a:prstGeom prst="line">
                <a:avLst/>
              </a:prstGeom>
              <a:ln w="38100" cap="flat" cmpd="sng">
                <a:solidFill>
                  <a:srgbClr val="FF3300"/>
                </a:solidFill>
                <a:prstDash val="solid"/>
                <a:headEnd type="none" w="med" len="med"/>
                <a:tailEnd type="none" w="med" len="med"/>
              </a:ln>
            </p:spPr>
          </p:sp>
          <p:grpSp>
            <p:nvGrpSpPr>
              <p:cNvPr id="7260" name="Group 142"/>
              <p:cNvGrpSpPr/>
              <p:nvPr/>
            </p:nvGrpSpPr>
            <p:grpSpPr>
              <a:xfrm>
                <a:off x="2340" y="1560"/>
                <a:ext cx="552" cy="1308"/>
                <a:chOff x="2340" y="1560"/>
                <a:chExt cx="552" cy="1308"/>
              </a:xfrm>
            </p:grpSpPr>
            <p:sp>
              <p:nvSpPr>
                <p:cNvPr id="7261" name="Line 143"/>
                <p:cNvSpPr/>
                <p:nvPr/>
              </p:nvSpPr>
              <p:spPr>
                <a:xfrm>
                  <a:off x="2364" y="2868"/>
                  <a:ext cx="528" cy="0"/>
                </a:xfrm>
                <a:prstGeom prst="line">
                  <a:avLst/>
                </a:prstGeom>
                <a:ln w="38100" cap="flat" cmpd="sng">
                  <a:solidFill>
                    <a:srgbClr val="FF3300"/>
                  </a:solidFill>
                  <a:prstDash val="solid"/>
                  <a:headEnd type="none" w="med" len="med"/>
                  <a:tailEnd type="none" w="med" len="med"/>
                </a:ln>
              </p:spPr>
            </p:sp>
            <p:sp>
              <p:nvSpPr>
                <p:cNvPr id="7262" name="Line 144"/>
                <p:cNvSpPr/>
                <p:nvPr/>
              </p:nvSpPr>
              <p:spPr>
                <a:xfrm>
                  <a:off x="2340" y="1572"/>
                  <a:ext cx="432" cy="0"/>
                </a:xfrm>
                <a:prstGeom prst="line">
                  <a:avLst/>
                </a:prstGeom>
                <a:ln w="38100" cap="flat" cmpd="sng">
                  <a:solidFill>
                    <a:srgbClr val="FF3300"/>
                  </a:solidFill>
                  <a:prstDash val="solid"/>
                  <a:headEnd type="none" w="med" len="med"/>
                  <a:tailEnd type="none" w="med" len="med"/>
                </a:ln>
              </p:spPr>
            </p:sp>
            <p:sp>
              <p:nvSpPr>
                <p:cNvPr id="7263" name="Line 145"/>
                <p:cNvSpPr/>
                <p:nvPr/>
              </p:nvSpPr>
              <p:spPr>
                <a:xfrm>
                  <a:off x="2772" y="1560"/>
                  <a:ext cx="0" cy="240"/>
                </a:xfrm>
                <a:prstGeom prst="line">
                  <a:avLst/>
                </a:prstGeom>
                <a:ln w="38100" cap="flat" cmpd="sng">
                  <a:solidFill>
                    <a:srgbClr val="FF3300"/>
                  </a:solidFill>
                  <a:prstDash val="solid"/>
                  <a:headEnd type="none" w="med" len="med"/>
                  <a:tailEnd type="none" w="med" len="med"/>
                </a:ln>
              </p:spPr>
            </p:sp>
          </p:grpSp>
        </p:grpSp>
        <p:sp>
          <p:nvSpPr>
            <p:cNvPr id="7188" name="Text Box 147"/>
            <p:cNvSpPr txBox="1"/>
            <p:nvPr/>
          </p:nvSpPr>
          <p:spPr>
            <a:xfrm>
              <a:off x="2658" y="1929"/>
              <a:ext cx="547"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u</a:t>
              </a:r>
              <a:r>
                <a:rPr lang="en-US" altLang="zh-CN" b="1" baseline="-25000" dirty="0">
                  <a:latin typeface="Times New Roman" panose="02020603050405020304" pitchFamily="18" charset="0"/>
                </a:rPr>
                <a:t>o2</a:t>
              </a:r>
              <a:endParaRPr lang="en-US" altLang="zh-CN" b="1" dirty="0">
                <a:latin typeface="Times New Roman" panose="02020603050405020304" pitchFamily="18" charset="0"/>
              </a:endParaRPr>
            </a:p>
          </p:txBody>
        </p:sp>
        <p:sp>
          <p:nvSpPr>
            <p:cNvPr id="7189" name="Line 1"/>
            <p:cNvSpPr/>
            <p:nvPr/>
          </p:nvSpPr>
          <p:spPr>
            <a:xfrm>
              <a:off x="1609" y="1999"/>
              <a:ext cx="0" cy="1233"/>
            </a:xfrm>
            <a:prstGeom prst="line">
              <a:avLst/>
            </a:prstGeom>
            <a:ln w="38100" cap="flat" cmpd="sng">
              <a:solidFill>
                <a:schemeClr val="tx1"/>
              </a:solidFill>
              <a:prstDash val="solid"/>
              <a:headEnd type="none" w="med" len="med"/>
              <a:tailEnd type="none" w="med" len="med"/>
            </a:ln>
          </p:spPr>
        </p:sp>
        <p:sp>
          <p:nvSpPr>
            <p:cNvPr id="7190" name="Text Box 2"/>
            <p:cNvSpPr txBox="1"/>
            <p:nvPr/>
          </p:nvSpPr>
          <p:spPr>
            <a:xfrm>
              <a:off x="1223" y="1178"/>
              <a:ext cx="381" cy="286"/>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21</a:t>
              </a:r>
              <a:endParaRPr lang="en-US" altLang="zh-CN" sz="2400" b="1" dirty="0">
                <a:latin typeface="Times New Roman" panose="02020603050405020304" pitchFamily="18" charset="0"/>
                <a:ea typeface="楷体_GB2312" pitchFamily="49" charset="-122"/>
              </a:endParaRPr>
            </a:p>
          </p:txBody>
        </p:sp>
        <p:sp>
          <p:nvSpPr>
            <p:cNvPr id="7191" name="Line 3"/>
            <p:cNvSpPr/>
            <p:nvPr/>
          </p:nvSpPr>
          <p:spPr>
            <a:xfrm>
              <a:off x="1606" y="1588"/>
              <a:ext cx="0" cy="457"/>
            </a:xfrm>
            <a:prstGeom prst="line">
              <a:avLst/>
            </a:prstGeom>
            <a:ln w="38100" cap="flat" cmpd="sng">
              <a:solidFill>
                <a:schemeClr val="tx1"/>
              </a:solidFill>
              <a:prstDash val="solid"/>
              <a:headEnd type="none" w="med" len="med"/>
              <a:tailEnd type="none" w="med" len="med"/>
            </a:ln>
          </p:spPr>
        </p:sp>
        <p:sp>
          <p:nvSpPr>
            <p:cNvPr id="7192" name="Line 4"/>
            <p:cNvSpPr/>
            <p:nvPr/>
          </p:nvSpPr>
          <p:spPr>
            <a:xfrm flipH="1" flipV="1">
              <a:off x="1610" y="957"/>
              <a:ext cx="0" cy="294"/>
            </a:xfrm>
            <a:prstGeom prst="line">
              <a:avLst/>
            </a:prstGeom>
            <a:ln w="38100" cap="flat" cmpd="sng">
              <a:solidFill>
                <a:schemeClr val="tx1"/>
              </a:solidFill>
              <a:prstDash val="solid"/>
              <a:headEnd type="none" w="med" len="med"/>
              <a:tailEnd type="none" w="med" len="med"/>
            </a:ln>
          </p:spPr>
        </p:sp>
        <p:sp>
          <p:nvSpPr>
            <p:cNvPr id="7193" name="Rectangle 5"/>
            <p:cNvSpPr/>
            <p:nvPr/>
          </p:nvSpPr>
          <p:spPr>
            <a:xfrm>
              <a:off x="1563" y="1230"/>
              <a:ext cx="93" cy="360"/>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194" name="Line 6"/>
            <p:cNvSpPr/>
            <p:nvPr/>
          </p:nvSpPr>
          <p:spPr>
            <a:xfrm>
              <a:off x="1609" y="968"/>
              <a:ext cx="615" cy="0"/>
            </a:xfrm>
            <a:prstGeom prst="line">
              <a:avLst/>
            </a:prstGeom>
            <a:ln w="38100" cap="flat" cmpd="sng">
              <a:solidFill>
                <a:schemeClr val="tx1"/>
              </a:solidFill>
              <a:prstDash val="solid"/>
              <a:headEnd type="none" w="med" len="med"/>
              <a:tailEnd type="none" w="med" len="med"/>
            </a:ln>
          </p:spPr>
        </p:sp>
        <p:sp>
          <p:nvSpPr>
            <p:cNvPr id="7195" name="Line 7"/>
            <p:cNvSpPr/>
            <p:nvPr/>
          </p:nvSpPr>
          <p:spPr>
            <a:xfrm flipV="1">
              <a:off x="2228" y="962"/>
              <a:ext cx="1" cy="270"/>
            </a:xfrm>
            <a:prstGeom prst="line">
              <a:avLst/>
            </a:prstGeom>
            <a:ln w="38100" cap="flat" cmpd="sng">
              <a:solidFill>
                <a:schemeClr val="tx1"/>
              </a:solidFill>
              <a:prstDash val="solid"/>
              <a:headEnd type="none" w="sm" len="sm"/>
              <a:tailEnd type="none" w="med" len="lg"/>
            </a:ln>
          </p:spPr>
        </p:sp>
        <p:sp>
          <p:nvSpPr>
            <p:cNvPr id="7196" name="Line 8"/>
            <p:cNvSpPr/>
            <p:nvPr/>
          </p:nvSpPr>
          <p:spPr>
            <a:xfrm flipV="1">
              <a:off x="2233" y="1398"/>
              <a:ext cx="0" cy="232"/>
            </a:xfrm>
            <a:prstGeom prst="line">
              <a:avLst/>
            </a:prstGeom>
            <a:ln w="38100" cap="flat" cmpd="sng">
              <a:solidFill>
                <a:schemeClr val="tx1"/>
              </a:solidFill>
              <a:prstDash val="solid"/>
              <a:headEnd type="none" w="sm" len="sm"/>
              <a:tailEnd type="none" w="med" len="lg"/>
            </a:ln>
          </p:spPr>
        </p:sp>
        <p:grpSp>
          <p:nvGrpSpPr>
            <p:cNvPr id="7197" name="Group 9"/>
            <p:cNvGrpSpPr/>
            <p:nvPr/>
          </p:nvGrpSpPr>
          <p:grpSpPr>
            <a:xfrm>
              <a:off x="1708" y="1395"/>
              <a:ext cx="532" cy="1397"/>
              <a:chOff x="2369" y="1132"/>
              <a:chExt cx="750" cy="1578"/>
            </a:xfrm>
          </p:grpSpPr>
          <p:sp>
            <p:nvSpPr>
              <p:cNvPr id="7253" name="Line 10"/>
              <p:cNvSpPr/>
              <p:nvPr/>
            </p:nvSpPr>
            <p:spPr>
              <a:xfrm>
                <a:off x="2369" y="1873"/>
                <a:ext cx="564" cy="3"/>
              </a:xfrm>
              <a:prstGeom prst="line">
                <a:avLst/>
              </a:prstGeom>
              <a:ln w="38100" cap="flat" cmpd="sng">
                <a:solidFill>
                  <a:schemeClr val="tx1"/>
                </a:solidFill>
                <a:prstDash val="solid"/>
                <a:headEnd type="none" w="sm" len="sm"/>
                <a:tailEnd type="none" w="med" len="lg"/>
              </a:ln>
            </p:spPr>
          </p:sp>
          <p:sp>
            <p:nvSpPr>
              <p:cNvPr id="7254" name="Line 11"/>
              <p:cNvSpPr/>
              <p:nvPr/>
            </p:nvSpPr>
            <p:spPr>
              <a:xfrm>
                <a:off x="2921" y="1696"/>
                <a:ext cx="0" cy="360"/>
              </a:xfrm>
              <a:prstGeom prst="line">
                <a:avLst/>
              </a:prstGeom>
              <a:ln w="38100" cap="flat" cmpd="sng">
                <a:solidFill>
                  <a:schemeClr val="tx1"/>
                </a:solidFill>
                <a:prstDash val="solid"/>
                <a:headEnd type="none" w="sm" len="sm"/>
                <a:tailEnd type="none" w="med" len="lg"/>
              </a:ln>
            </p:spPr>
          </p:sp>
          <p:sp>
            <p:nvSpPr>
              <p:cNvPr id="7255" name="Line 12"/>
              <p:cNvSpPr/>
              <p:nvPr/>
            </p:nvSpPr>
            <p:spPr>
              <a:xfrm>
                <a:off x="2921" y="1876"/>
                <a:ext cx="198" cy="186"/>
              </a:xfrm>
              <a:prstGeom prst="line">
                <a:avLst/>
              </a:prstGeom>
              <a:ln w="38100" cap="flat" cmpd="sng">
                <a:solidFill>
                  <a:schemeClr val="tx1"/>
                </a:solidFill>
                <a:prstDash val="solid"/>
                <a:headEnd type="none" w="sm" len="sm"/>
                <a:tailEnd type="triangle" w="sm" len="lg"/>
              </a:ln>
            </p:spPr>
          </p:sp>
          <p:sp>
            <p:nvSpPr>
              <p:cNvPr id="7256" name="Line 13"/>
              <p:cNvSpPr/>
              <p:nvPr/>
            </p:nvSpPr>
            <p:spPr>
              <a:xfrm flipV="1">
                <a:off x="2921" y="1702"/>
                <a:ext cx="198" cy="162"/>
              </a:xfrm>
              <a:prstGeom prst="line">
                <a:avLst/>
              </a:prstGeom>
              <a:ln w="38100" cap="flat" cmpd="sng">
                <a:solidFill>
                  <a:schemeClr val="tx1"/>
                </a:solidFill>
                <a:prstDash val="solid"/>
                <a:headEnd type="none" w="sm" len="sm"/>
                <a:tailEnd type="none" w="med" len="lg"/>
              </a:ln>
            </p:spPr>
          </p:sp>
          <p:sp>
            <p:nvSpPr>
              <p:cNvPr id="7257" name="Line 14"/>
              <p:cNvSpPr/>
              <p:nvPr/>
            </p:nvSpPr>
            <p:spPr>
              <a:xfrm>
                <a:off x="3107" y="1132"/>
                <a:ext cx="0" cy="582"/>
              </a:xfrm>
              <a:prstGeom prst="line">
                <a:avLst/>
              </a:prstGeom>
              <a:ln w="38100" cap="flat" cmpd="sng">
                <a:solidFill>
                  <a:schemeClr val="tx1"/>
                </a:solidFill>
                <a:prstDash val="solid"/>
                <a:headEnd type="none" w="sm" len="sm"/>
                <a:tailEnd type="none" w="med" len="lg"/>
              </a:ln>
            </p:spPr>
          </p:sp>
          <p:sp>
            <p:nvSpPr>
              <p:cNvPr id="7258" name="Line 15"/>
              <p:cNvSpPr/>
              <p:nvPr/>
            </p:nvSpPr>
            <p:spPr>
              <a:xfrm>
                <a:off x="3107" y="2050"/>
                <a:ext cx="0" cy="660"/>
              </a:xfrm>
              <a:prstGeom prst="line">
                <a:avLst/>
              </a:prstGeom>
              <a:ln w="38100" cap="flat" cmpd="sng">
                <a:solidFill>
                  <a:schemeClr val="tx1"/>
                </a:solidFill>
                <a:prstDash val="solid"/>
                <a:headEnd type="none" w="sm" len="sm"/>
                <a:tailEnd type="none" w="med" len="lg"/>
              </a:ln>
            </p:spPr>
          </p:sp>
        </p:grpSp>
        <p:sp>
          <p:nvSpPr>
            <p:cNvPr id="7198" name="Line 16"/>
            <p:cNvSpPr/>
            <p:nvPr/>
          </p:nvSpPr>
          <p:spPr>
            <a:xfrm>
              <a:off x="1334" y="2049"/>
              <a:ext cx="455" cy="2"/>
            </a:xfrm>
            <a:prstGeom prst="line">
              <a:avLst/>
            </a:prstGeom>
            <a:ln w="38100" cap="flat" cmpd="sng">
              <a:solidFill>
                <a:schemeClr val="tx1"/>
              </a:solidFill>
              <a:prstDash val="solid"/>
              <a:headEnd type="none" w="sm" len="sm"/>
              <a:tailEnd type="none" w="med" len="lg"/>
            </a:ln>
          </p:spPr>
        </p:sp>
        <p:sp>
          <p:nvSpPr>
            <p:cNvPr id="7199" name="Line 17"/>
            <p:cNvSpPr/>
            <p:nvPr/>
          </p:nvSpPr>
          <p:spPr>
            <a:xfrm flipV="1">
              <a:off x="839" y="3228"/>
              <a:ext cx="601" cy="21"/>
            </a:xfrm>
            <a:prstGeom prst="line">
              <a:avLst/>
            </a:prstGeom>
            <a:ln w="38100" cap="flat" cmpd="sng">
              <a:solidFill>
                <a:schemeClr val="tx1"/>
              </a:solidFill>
              <a:prstDash val="solid"/>
              <a:headEnd type="none" w="sm" len="sm"/>
              <a:tailEnd type="none" w="med" len="lg"/>
            </a:ln>
          </p:spPr>
        </p:sp>
        <p:sp>
          <p:nvSpPr>
            <p:cNvPr id="7200" name="Line 18"/>
            <p:cNvSpPr/>
            <p:nvPr/>
          </p:nvSpPr>
          <p:spPr>
            <a:xfrm>
              <a:off x="1430" y="3228"/>
              <a:ext cx="1302" cy="0"/>
            </a:xfrm>
            <a:prstGeom prst="line">
              <a:avLst/>
            </a:prstGeom>
            <a:ln w="38100" cap="flat" cmpd="sng">
              <a:solidFill>
                <a:schemeClr val="tx1"/>
              </a:solidFill>
              <a:prstDash val="solid"/>
              <a:headEnd type="none" w="sm" len="sm"/>
              <a:tailEnd type="none" w="med" len="lg"/>
            </a:ln>
          </p:spPr>
        </p:sp>
        <p:sp>
          <p:nvSpPr>
            <p:cNvPr id="7201" name="Line 19"/>
            <p:cNvSpPr/>
            <p:nvPr/>
          </p:nvSpPr>
          <p:spPr>
            <a:xfrm>
              <a:off x="2234" y="2672"/>
              <a:ext cx="0" cy="569"/>
            </a:xfrm>
            <a:prstGeom prst="line">
              <a:avLst/>
            </a:prstGeom>
            <a:ln w="38100" cap="flat" cmpd="sng">
              <a:solidFill>
                <a:schemeClr val="tx1"/>
              </a:solidFill>
              <a:prstDash val="solid"/>
              <a:headEnd type="none" w="sm" len="sm"/>
              <a:tailEnd type="none" w="med" len="lg"/>
            </a:ln>
          </p:spPr>
        </p:sp>
        <p:sp>
          <p:nvSpPr>
            <p:cNvPr id="7202" name="Line 20"/>
            <p:cNvSpPr/>
            <p:nvPr/>
          </p:nvSpPr>
          <p:spPr>
            <a:xfrm flipV="1">
              <a:off x="2185" y="3228"/>
              <a:ext cx="857" cy="0"/>
            </a:xfrm>
            <a:prstGeom prst="line">
              <a:avLst/>
            </a:prstGeom>
            <a:ln w="38100" cap="flat" cmpd="sng">
              <a:solidFill>
                <a:schemeClr val="tx1"/>
              </a:solidFill>
              <a:prstDash val="solid"/>
              <a:headEnd type="none" w="sm" len="sm"/>
              <a:tailEnd type="none" w="med" len="lg"/>
            </a:ln>
          </p:spPr>
        </p:sp>
        <p:sp>
          <p:nvSpPr>
            <p:cNvPr id="7203" name="Rectangle 21"/>
            <p:cNvSpPr/>
            <p:nvPr/>
          </p:nvSpPr>
          <p:spPr>
            <a:xfrm>
              <a:off x="2186" y="1236"/>
              <a:ext cx="94" cy="360"/>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04" name="Oval 22"/>
            <p:cNvSpPr/>
            <p:nvPr/>
          </p:nvSpPr>
          <p:spPr>
            <a:xfrm>
              <a:off x="2463" y="922"/>
              <a:ext cx="69" cy="85"/>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7205" name="Group 23"/>
            <p:cNvGrpSpPr/>
            <p:nvPr/>
          </p:nvGrpSpPr>
          <p:grpSpPr>
            <a:xfrm>
              <a:off x="1272" y="1906"/>
              <a:ext cx="68" cy="291"/>
              <a:chOff x="3454" y="2018"/>
              <a:chExt cx="96" cy="328"/>
            </a:xfrm>
          </p:grpSpPr>
          <p:sp>
            <p:nvSpPr>
              <p:cNvPr id="7251" name="Line 24"/>
              <p:cNvSpPr/>
              <p:nvPr/>
            </p:nvSpPr>
            <p:spPr>
              <a:xfrm>
                <a:off x="3454" y="2018"/>
                <a:ext cx="0" cy="328"/>
              </a:xfrm>
              <a:prstGeom prst="line">
                <a:avLst/>
              </a:prstGeom>
              <a:ln w="38100" cap="flat" cmpd="sng">
                <a:solidFill>
                  <a:schemeClr val="tx1"/>
                </a:solidFill>
                <a:prstDash val="solid"/>
                <a:headEnd type="none" w="med" len="med"/>
                <a:tailEnd type="none" w="med" len="med"/>
              </a:ln>
            </p:spPr>
          </p:sp>
          <p:sp>
            <p:nvSpPr>
              <p:cNvPr id="7252" name="Line 25"/>
              <p:cNvSpPr/>
              <p:nvPr/>
            </p:nvSpPr>
            <p:spPr>
              <a:xfrm>
                <a:off x="3550" y="2018"/>
                <a:ext cx="0" cy="328"/>
              </a:xfrm>
              <a:prstGeom prst="line">
                <a:avLst/>
              </a:prstGeom>
              <a:ln w="38100" cap="flat" cmpd="sng">
                <a:solidFill>
                  <a:schemeClr val="tx1"/>
                </a:solidFill>
                <a:prstDash val="solid"/>
                <a:headEnd type="none" w="med" len="med"/>
                <a:tailEnd type="none" w="med" len="med"/>
              </a:ln>
            </p:spPr>
          </p:sp>
        </p:grpSp>
        <p:sp>
          <p:nvSpPr>
            <p:cNvPr id="7206" name="Line 26"/>
            <p:cNvSpPr/>
            <p:nvPr/>
          </p:nvSpPr>
          <p:spPr>
            <a:xfrm>
              <a:off x="1040" y="2045"/>
              <a:ext cx="227" cy="0"/>
            </a:xfrm>
            <a:prstGeom prst="line">
              <a:avLst/>
            </a:prstGeom>
            <a:ln w="38100" cap="flat" cmpd="sng">
              <a:solidFill>
                <a:schemeClr val="tx1"/>
              </a:solidFill>
              <a:prstDash val="solid"/>
              <a:headEnd type="none" w="med" len="med"/>
              <a:tailEnd type="none" w="med" len="med"/>
            </a:ln>
          </p:spPr>
        </p:sp>
        <p:sp>
          <p:nvSpPr>
            <p:cNvPr id="7207" name="Line 30"/>
            <p:cNvSpPr/>
            <p:nvPr/>
          </p:nvSpPr>
          <p:spPr>
            <a:xfrm flipH="1" flipV="1">
              <a:off x="2745" y="1769"/>
              <a:ext cx="304" cy="10"/>
            </a:xfrm>
            <a:prstGeom prst="line">
              <a:avLst/>
            </a:prstGeom>
            <a:ln w="38100" cap="flat" cmpd="sng">
              <a:solidFill>
                <a:schemeClr val="tx1"/>
              </a:solidFill>
              <a:prstDash val="solid"/>
              <a:headEnd type="none" w="med" len="med"/>
              <a:tailEnd type="none" w="med" len="med"/>
            </a:ln>
          </p:spPr>
        </p:sp>
        <p:sp>
          <p:nvSpPr>
            <p:cNvPr id="7208" name="Line 31"/>
            <p:cNvSpPr/>
            <p:nvPr/>
          </p:nvSpPr>
          <p:spPr>
            <a:xfrm>
              <a:off x="2229" y="1777"/>
              <a:ext cx="453" cy="0"/>
            </a:xfrm>
            <a:prstGeom prst="line">
              <a:avLst/>
            </a:prstGeom>
            <a:ln w="38100" cap="flat" cmpd="sng">
              <a:solidFill>
                <a:schemeClr val="tx1"/>
              </a:solidFill>
              <a:prstDash val="solid"/>
              <a:headEnd type="none" w="med" len="med"/>
              <a:tailEnd type="none" w="med" len="med"/>
            </a:ln>
          </p:spPr>
        </p:sp>
        <p:sp>
          <p:nvSpPr>
            <p:cNvPr id="7209" name="Text Box 32"/>
            <p:cNvSpPr txBox="1"/>
            <p:nvPr/>
          </p:nvSpPr>
          <p:spPr>
            <a:xfrm>
              <a:off x="1796" y="1173"/>
              <a:ext cx="409"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C2</a:t>
              </a:r>
              <a:endParaRPr lang="en-US" altLang="zh-CN" sz="2400" b="1" dirty="0">
                <a:latin typeface="Times New Roman" panose="02020603050405020304" pitchFamily="18" charset="0"/>
                <a:ea typeface="楷体_GB2312" pitchFamily="49" charset="-122"/>
              </a:endParaRPr>
            </a:p>
          </p:txBody>
        </p:sp>
        <p:sp>
          <p:nvSpPr>
            <p:cNvPr id="7210" name="Text Box 33"/>
            <p:cNvSpPr txBox="1"/>
            <p:nvPr/>
          </p:nvSpPr>
          <p:spPr>
            <a:xfrm>
              <a:off x="1104" y="1518"/>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21</a:t>
              </a:r>
              <a:endParaRPr lang="en-US" altLang="zh-CN" sz="2400" b="1" dirty="0">
                <a:latin typeface="Times New Roman" panose="02020603050405020304" pitchFamily="18" charset="0"/>
                <a:ea typeface="楷体_GB2312" pitchFamily="49" charset="-122"/>
              </a:endParaRPr>
            </a:p>
          </p:txBody>
        </p:sp>
        <p:sp>
          <p:nvSpPr>
            <p:cNvPr id="7211" name="Text Box 34"/>
            <p:cNvSpPr txBox="1"/>
            <p:nvPr/>
          </p:nvSpPr>
          <p:spPr>
            <a:xfrm>
              <a:off x="3089" y="1480"/>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22</a:t>
              </a:r>
              <a:endParaRPr lang="en-US" altLang="zh-CN" sz="2400" b="1" baseline="-25000" dirty="0">
                <a:latin typeface="Times New Roman" panose="02020603050405020304" pitchFamily="18" charset="0"/>
                <a:ea typeface="楷体_GB2312" pitchFamily="49" charset="-122"/>
              </a:endParaRPr>
            </a:p>
          </p:txBody>
        </p:sp>
        <p:sp>
          <p:nvSpPr>
            <p:cNvPr id="7212" name="Text Box 35"/>
            <p:cNvSpPr txBox="1"/>
            <p:nvPr/>
          </p:nvSpPr>
          <p:spPr>
            <a:xfrm>
              <a:off x="2336" y="1932"/>
              <a:ext cx="114"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sz="2400" b="1" dirty="0">
                <a:latin typeface="Times New Roman" panose="02020603050405020304" pitchFamily="18" charset="0"/>
                <a:ea typeface="楷体_GB2312" pitchFamily="49" charset="-122"/>
              </a:endParaRPr>
            </a:p>
          </p:txBody>
        </p:sp>
        <p:sp>
          <p:nvSpPr>
            <p:cNvPr id="7213" name="Line 36"/>
            <p:cNvSpPr/>
            <p:nvPr/>
          </p:nvSpPr>
          <p:spPr>
            <a:xfrm>
              <a:off x="2224" y="968"/>
              <a:ext cx="235" cy="0"/>
            </a:xfrm>
            <a:prstGeom prst="line">
              <a:avLst/>
            </a:prstGeom>
            <a:ln w="38100" cap="flat" cmpd="sng">
              <a:solidFill>
                <a:schemeClr val="tx1"/>
              </a:solidFill>
              <a:prstDash val="solid"/>
              <a:headEnd type="none" w="med" len="med"/>
              <a:tailEnd type="none" w="med" len="med"/>
            </a:ln>
          </p:spPr>
        </p:sp>
        <p:sp>
          <p:nvSpPr>
            <p:cNvPr id="7214" name="Oval 37"/>
            <p:cNvSpPr/>
            <p:nvPr/>
          </p:nvSpPr>
          <p:spPr>
            <a:xfrm>
              <a:off x="2216" y="3206"/>
              <a:ext cx="33"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15" name="Rectangle 38"/>
            <p:cNvSpPr/>
            <p:nvPr/>
          </p:nvSpPr>
          <p:spPr>
            <a:xfrm>
              <a:off x="1563" y="2430"/>
              <a:ext cx="93" cy="362"/>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16" name="Text Box 39"/>
            <p:cNvSpPr txBox="1"/>
            <p:nvPr/>
          </p:nvSpPr>
          <p:spPr>
            <a:xfrm>
              <a:off x="1206" y="2378"/>
              <a:ext cx="381"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22</a:t>
              </a:r>
              <a:endParaRPr lang="en-US" altLang="zh-CN" sz="2400" b="1" dirty="0">
                <a:latin typeface="Times New Roman" panose="02020603050405020304" pitchFamily="18" charset="0"/>
                <a:ea typeface="楷体_GB2312" pitchFamily="49" charset="-122"/>
              </a:endParaRPr>
            </a:p>
          </p:txBody>
        </p:sp>
        <p:sp>
          <p:nvSpPr>
            <p:cNvPr id="7217" name="Rectangle 40"/>
            <p:cNvSpPr/>
            <p:nvPr/>
          </p:nvSpPr>
          <p:spPr>
            <a:xfrm>
              <a:off x="2186" y="2505"/>
              <a:ext cx="94" cy="360"/>
            </a:xfrm>
            <a:prstGeom prst="rect">
              <a:avLst/>
            </a:prstGeom>
            <a:solidFill>
              <a:schemeClr val="bg1"/>
            </a:solidFill>
            <a:ln w="38100" cap="flat" cmpd="sng">
              <a:solidFill>
                <a:schemeClr val="tx1"/>
              </a:solidFill>
              <a:prstDash val="solid"/>
              <a:miter/>
              <a:headEnd type="none" w="sm" len="sm"/>
              <a:tailEnd type="none" w="med"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18" name="Oval 41"/>
            <p:cNvSpPr/>
            <p:nvPr/>
          </p:nvSpPr>
          <p:spPr>
            <a:xfrm>
              <a:off x="1592" y="2021"/>
              <a:ext cx="34"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19" name="Oval 42"/>
            <p:cNvSpPr/>
            <p:nvPr/>
          </p:nvSpPr>
          <p:spPr>
            <a:xfrm>
              <a:off x="2216" y="1750"/>
              <a:ext cx="33" cy="42"/>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20" name="Oval 43"/>
            <p:cNvSpPr/>
            <p:nvPr/>
          </p:nvSpPr>
          <p:spPr>
            <a:xfrm>
              <a:off x="1592" y="3206"/>
              <a:ext cx="34"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21" name="Oval 44"/>
            <p:cNvSpPr/>
            <p:nvPr/>
          </p:nvSpPr>
          <p:spPr>
            <a:xfrm>
              <a:off x="2211" y="943"/>
              <a:ext cx="33" cy="42"/>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22" name="Line 45"/>
            <p:cNvSpPr/>
            <p:nvPr/>
          </p:nvSpPr>
          <p:spPr>
            <a:xfrm>
              <a:off x="2232" y="2338"/>
              <a:ext cx="264" cy="0"/>
            </a:xfrm>
            <a:prstGeom prst="line">
              <a:avLst/>
            </a:prstGeom>
            <a:ln w="38100" cap="flat" cmpd="sng">
              <a:solidFill>
                <a:schemeClr val="tx1"/>
              </a:solidFill>
              <a:prstDash val="solid"/>
              <a:headEnd type="none" w="med" len="med"/>
              <a:tailEnd type="none" w="med" len="med"/>
            </a:ln>
          </p:spPr>
        </p:sp>
        <p:grpSp>
          <p:nvGrpSpPr>
            <p:cNvPr id="7223" name="Group 46"/>
            <p:cNvGrpSpPr/>
            <p:nvPr/>
          </p:nvGrpSpPr>
          <p:grpSpPr>
            <a:xfrm>
              <a:off x="2403" y="2605"/>
              <a:ext cx="196" cy="84"/>
              <a:chOff x="2460" y="2076"/>
              <a:chExt cx="276" cy="96"/>
            </a:xfrm>
          </p:grpSpPr>
          <p:sp>
            <p:nvSpPr>
              <p:cNvPr id="7249" name="Line 47"/>
              <p:cNvSpPr/>
              <p:nvPr/>
            </p:nvSpPr>
            <p:spPr>
              <a:xfrm>
                <a:off x="2460" y="2076"/>
                <a:ext cx="276" cy="0"/>
              </a:xfrm>
              <a:prstGeom prst="line">
                <a:avLst/>
              </a:prstGeom>
              <a:ln w="38100" cap="flat" cmpd="sng">
                <a:solidFill>
                  <a:schemeClr val="tx1"/>
                </a:solidFill>
                <a:prstDash val="solid"/>
                <a:headEnd type="none" w="med" len="med"/>
                <a:tailEnd type="none" w="med" len="med"/>
              </a:ln>
            </p:spPr>
          </p:sp>
          <p:sp>
            <p:nvSpPr>
              <p:cNvPr id="7250" name="Line 48"/>
              <p:cNvSpPr/>
              <p:nvPr/>
            </p:nvSpPr>
            <p:spPr>
              <a:xfrm>
                <a:off x="2460" y="2172"/>
                <a:ext cx="276" cy="0"/>
              </a:xfrm>
              <a:prstGeom prst="line">
                <a:avLst/>
              </a:prstGeom>
              <a:ln w="38100" cap="flat" cmpd="sng">
                <a:solidFill>
                  <a:schemeClr val="tx1"/>
                </a:solidFill>
                <a:prstDash val="solid"/>
                <a:headEnd type="none" w="med" len="med"/>
                <a:tailEnd type="none" w="med" len="med"/>
              </a:ln>
            </p:spPr>
          </p:sp>
        </p:grpSp>
        <p:sp>
          <p:nvSpPr>
            <p:cNvPr id="7224" name="Line 49"/>
            <p:cNvSpPr/>
            <p:nvPr/>
          </p:nvSpPr>
          <p:spPr>
            <a:xfrm>
              <a:off x="2496" y="2329"/>
              <a:ext cx="0" cy="276"/>
            </a:xfrm>
            <a:prstGeom prst="line">
              <a:avLst/>
            </a:prstGeom>
            <a:ln w="38100" cap="flat" cmpd="sng">
              <a:solidFill>
                <a:schemeClr val="tx1"/>
              </a:solidFill>
              <a:prstDash val="solid"/>
              <a:headEnd type="none" w="med" len="med"/>
              <a:tailEnd type="none" w="med" len="med"/>
            </a:ln>
          </p:spPr>
        </p:sp>
        <p:sp>
          <p:nvSpPr>
            <p:cNvPr id="7225" name="Line 50"/>
            <p:cNvSpPr/>
            <p:nvPr/>
          </p:nvSpPr>
          <p:spPr>
            <a:xfrm>
              <a:off x="2496" y="2689"/>
              <a:ext cx="0" cy="532"/>
            </a:xfrm>
            <a:prstGeom prst="line">
              <a:avLst/>
            </a:prstGeom>
            <a:ln w="38100" cap="flat" cmpd="sng">
              <a:solidFill>
                <a:schemeClr val="tx1"/>
              </a:solidFill>
              <a:prstDash val="solid"/>
              <a:headEnd type="none" w="med" len="med"/>
              <a:tailEnd type="none" w="med" len="med"/>
            </a:ln>
          </p:spPr>
        </p:sp>
        <p:sp>
          <p:nvSpPr>
            <p:cNvPr id="7226" name="Text Box 51"/>
            <p:cNvSpPr txBox="1"/>
            <p:nvPr/>
          </p:nvSpPr>
          <p:spPr>
            <a:xfrm>
              <a:off x="2531" y="2710"/>
              <a:ext cx="430" cy="28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latin typeface="Times New Roman" panose="02020603050405020304" pitchFamily="18" charset="0"/>
                  <a:ea typeface="楷体_GB2312" pitchFamily="49" charset="-122"/>
                </a:rPr>
                <a:t>C</a:t>
              </a:r>
              <a:r>
                <a:rPr lang="en-US" altLang="zh-CN" sz="2400" b="1" baseline="-25000" dirty="0">
                  <a:latin typeface="Times New Roman" panose="02020603050405020304" pitchFamily="18" charset="0"/>
                  <a:ea typeface="楷体_GB2312" pitchFamily="49" charset="-122"/>
                </a:rPr>
                <a:t>E2</a:t>
              </a:r>
              <a:endParaRPr lang="en-US" altLang="zh-CN" sz="2400" b="1" dirty="0">
                <a:latin typeface="Times New Roman" panose="02020603050405020304" pitchFamily="18" charset="0"/>
                <a:ea typeface="楷体_GB2312" pitchFamily="49" charset="-122"/>
              </a:endParaRPr>
            </a:p>
          </p:txBody>
        </p:sp>
        <p:sp>
          <p:nvSpPr>
            <p:cNvPr id="7227" name="Text Box 52"/>
            <p:cNvSpPr txBox="1"/>
            <p:nvPr/>
          </p:nvSpPr>
          <p:spPr>
            <a:xfrm>
              <a:off x="1794" y="2474"/>
              <a:ext cx="402" cy="28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E2</a:t>
              </a:r>
              <a:endParaRPr lang="en-US" altLang="zh-CN" sz="2400" b="1" dirty="0">
                <a:latin typeface="Times New Roman" panose="02020603050405020304" pitchFamily="18" charset="0"/>
                <a:ea typeface="楷体_GB2312" pitchFamily="49" charset="-122"/>
              </a:endParaRPr>
            </a:p>
          </p:txBody>
        </p:sp>
        <p:sp>
          <p:nvSpPr>
            <p:cNvPr id="7228" name="Line 53"/>
            <p:cNvSpPr/>
            <p:nvPr/>
          </p:nvSpPr>
          <p:spPr>
            <a:xfrm>
              <a:off x="3161" y="2336"/>
              <a:ext cx="0" cy="563"/>
            </a:xfrm>
            <a:prstGeom prst="line">
              <a:avLst/>
            </a:prstGeom>
            <a:ln w="38100" cap="flat" cmpd="sng">
              <a:solidFill>
                <a:schemeClr val="tx1"/>
              </a:solidFill>
              <a:prstDash val="solid"/>
              <a:headEnd type="none" w="med" len="med"/>
              <a:tailEnd type="triangle" w="med" len="med"/>
            </a:ln>
          </p:spPr>
        </p:sp>
        <p:sp>
          <p:nvSpPr>
            <p:cNvPr id="7229" name="Text Box 54"/>
            <p:cNvSpPr txBox="1"/>
            <p:nvPr/>
          </p:nvSpPr>
          <p:spPr>
            <a:xfrm>
              <a:off x="3106" y="2465"/>
              <a:ext cx="409" cy="288"/>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lgn="ctr">
                <a:spcBef>
                  <a:spcPct val="50000"/>
                </a:spcBef>
                <a:buClrTx/>
                <a:buSzTx/>
                <a:buFontTx/>
                <a:buNone/>
              </a:pPr>
              <a:endParaRPr lang="zh-CN" altLang="zh-CN" sz="2400" b="1" dirty="0">
                <a:latin typeface="Times New Roman" panose="02020603050405020304" pitchFamily="18" charset="0"/>
                <a:ea typeface="楷体_GB2312" pitchFamily="49" charset="-122"/>
              </a:endParaRPr>
            </a:p>
          </p:txBody>
        </p:sp>
        <p:sp>
          <p:nvSpPr>
            <p:cNvPr id="7230" name="Oval 55"/>
            <p:cNvSpPr/>
            <p:nvPr/>
          </p:nvSpPr>
          <p:spPr>
            <a:xfrm>
              <a:off x="2210" y="2321"/>
              <a:ext cx="33" cy="43"/>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31" name="Oval 56"/>
            <p:cNvSpPr/>
            <p:nvPr/>
          </p:nvSpPr>
          <p:spPr>
            <a:xfrm>
              <a:off x="2489" y="3193"/>
              <a:ext cx="34" cy="42"/>
            </a:xfrm>
            <a:prstGeom prst="ellipse">
              <a:avLst/>
            </a:prstGeom>
            <a:solidFill>
              <a:schemeClr val="tx1"/>
            </a:solidFill>
            <a:ln w="381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32" name="Line 57"/>
            <p:cNvSpPr/>
            <p:nvPr/>
          </p:nvSpPr>
          <p:spPr>
            <a:xfrm flipV="1">
              <a:off x="703" y="969"/>
              <a:ext cx="898" cy="12"/>
            </a:xfrm>
            <a:prstGeom prst="line">
              <a:avLst/>
            </a:prstGeom>
            <a:ln w="38100" cap="flat" cmpd="sng">
              <a:solidFill>
                <a:srgbClr val="FF0066"/>
              </a:solidFill>
              <a:prstDash val="solid"/>
              <a:headEnd type="none" w="med" len="med"/>
              <a:tailEnd type="none" w="med" len="med"/>
            </a:ln>
          </p:spPr>
        </p:sp>
        <p:grpSp>
          <p:nvGrpSpPr>
            <p:cNvPr id="7233" name="Group 59"/>
            <p:cNvGrpSpPr/>
            <p:nvPr/>
          </p:nvGrpSpPr>
          <p:grpSpPr>
            <a:xfrm>
              <a:off x="667" y="1521"/>
              <a:ext cx="807" cy="727"/>
              <a:chOff x="2472" y="1548"/>
              <a:chExt cx="840" cy="600"/>
            </a:xfrm>
          </p:grpSpPr>
          <p:sp>
            <p:nvSpPr>
              <p:cNvPr id="7245" name="Rectangle 60"/>
              <p:cNvSpPr/>
              <p:nvPr/>
            </p:nvSpPr>
            <p:spPr>
              <a:xfrm>
                <a:off x="2784" y="1548"/>
                <a:ext cx="504" cy="600"/>
              </a:xfrm>
              <a:prstGeom prst="rect">
                <a:avLst/>
              </a:prstGeom>
              <a:solidFill>
                <a:srgbClr val="FFFFFF"/>
              </a:solidFill>
              <a:ln w="9525">
                <a:noFill/>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7246" name="Line 61"/>
              <p:cNvSpPr/>
              <p:nvPr/>
            </p:nvSpPr>
            <p:spPr>
              <a:xfrm>
                <a:off x="2472" y="1764"/>
                <a:ext cx="408" cy="0"/>
              </a:xfrm>
              <a:prstGeom prst="line">
                <a:avLst/>
              </a:prstGeom>
              <a:ln w="38100" cap="flat" cmpd="sng">
                <a:solidFill>
                  <a:srgbClr val="FF0066"/>
                </a:solidFill>
                <a:prstDash val="solid"/>
                <a:headEnd type="none" w="med" len="med"/>
                <a:tailEnd type="none" w="med" len="med"/>
              </a:ln>
            </p:spPr>
          </p:sp>
          <p:sp>
            <p:nvSpPr>
              <p:cNvPr id="7247" name="Line 62"/>
              <p:cNvSpPr/>
              <p:nvPr/>
            </p:nvSpPr>
            <p:spPr>
              <a:xfrm>
                <a:off x="2892" y="1752"/>
                <a:ext cx="0" cy="228"/>
              </a:xfrm>
              <a:prstGeom prst="line">
                <a:avLst/>
              </a:prstGeom>
              <a:ln w="38100" cap="flat" cmpd="sng">
                <a:solidFill>
                  <a:srgbClr val="FF0066"/>
                </a:solidFill>
                <a:prstDash val="solid"/>
                <a:headEnd type="none" w="med" len="med"/>
                <a:tailEnd type="none" w="med" len="med"/>
              </a:ln>
            </p:spPr>
          </p:sp>
          <p:sp>
            <p:nvSpPr>
              <p:cNvPr id="7248" name="Line 63"/>
              <p:cNvSpPr/>
              <p:nvPr/>
            </p:nvSpPr>
            <p:spPr>
              <a:xfrm>
                <a:off x="2892" y="1980"/>
                <a:ext cx="420" cy="0"/>
              </a:xfrm>
              <a:prstGeom prst="line">
                <a:avLst/>
              </a:prstGeom>
              <a:ln w="38100" cap="flat" cmpd="sng">
                <a:solidFill>
                  <a:srgbClr val="FF0066"/>
                </a:solidFill>
                <a:prstDash val="solid"/>
                <a:headEnd type="none" w="med" len="med"/>
                <a:tailEnd type="none" w="med" len="med"/>
              </a:ln>
            </p:spPr>
          </p:sp>
        </p:grpSp>
        <p:grpSp>
          <p:nvGrpSpPr>
            <p:cNvPr id="7234" name="Group 64"/>
            <p:cNvGrpSpPr/>
            <p:nvPr/>
          </p:nvGrpSpPr>
          <p:grpSpPr>
            <a:xfrm>
              <a:off x="1142" y="2575"/>
              <a:ext cx="592" cy="585"/>
              <a:chOff x="904" y="2766"/>
              <a:chExt cx="592" cy="585"/>
            </a:xfrm>
          </p:grpSpPr>
          <p:grpSp>
            <p:nvGrpSpPr>
              <p:cNvPr id="7241" name="Group 65"/>
              <p:cNvGrpSpPr/>
              <p:nvPr/>
            </p:nvGrpSpPr>
            <p:grpSpPr>
              <a:xfrm>
                <a:off x="904" y="2766"/>
                <a:ext cx="290" cy="585"/>
                <a:chOff x="555" y="3720"/>
                <a:chExt cx="315" cy="585"/>
              </a:xfrm>
            </p:grpSpPr>
            <p:sp>
              <p:nvSpPr>
                <p:cNvPr id="7243" name="Line 66"/>
                <p:cNvSpPr/>
                <p:nvPr/>
              </p:nvSpPr>
              <p:spPr>
                <a:xfrm>
                  <a:off x="555" y="3720"/>
                  <a:ext cx="315" cy="0"/>
                </a:xfrm>
                <a:prstGeom prst="line">
                  <a:avLst/>
                </a:prstGeom>
                <a:ln w="38100" cap="flat" cmpd="sng">
                  <a:solidFill>
                    <a:srgbClr val="0B0492"/>
                  </a:solidFill>
                  <a:prstDash val="solid"/>
                  <a:headEnd type="none" w="med" len="med"/>
                  <a:tailEnd type="triangle" w="med" len="med"/>
                </a:ln>
              </p:spPr>
            </p:sp>
            <p:sp>
              <p:nvSpPr>
                <p:cNvPr id="7244" name="Line 67"/>
                <p:cNvSpPr/>
                <p:nvPr/>
              </p:nvSpPr>
              <p:spPr>
                <a:xfrm>
                  <a:off x="555" y="3720"/>
                  <a:ext cx="0" cy="585"/>
                </a:xfrm>
                <a:prstGeom prst="line">
                  <a:avLst/>
                </a:prstGeom>
                <a:ln w="38100" cap="flat" cmpd="sng">
                  <a:solidFill>
                    <a:srgbClr val="0B0492"/>
                  </a:solidFill>
                  <a:prstDash val="solid"/>
                  <a:headEnd type="none" w="med" len="med"/>
                  <a:tailEnd type="none" w="med" len="med"/>
                </a:ln>
              </p:spPr>
            </p:sp>
          </p:grpSp>
          <p:sp>
            <p:nvSpPr>
              <p:cNvPr id="7242" name="Text Box 68"/>
              <p:cNvSpPr txBox="1"/>
              <p:nvPr/>
            </p:nvSpPr>
            <p:spPr>
              <a:xfrm>
                <a:off x="1012" y="3048"/>
                <a:ext cx="484"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a:spcBef>
                    <a:spcPct val="50000"/>
                  </a:spcBef>
                  <a:buClrTx/>
                  <a:buSzTx/>
                  <a:buFontTx/>
                  <a:buNone/>
                </a:pPr>
                <a:r>
                  <a:rPr lang="en-US" altLang="zh-CN" sz="2400" b="1" dirty="0">
                    <a:solidFill>
                      <a:srgbClr val="CC3399"/>
                    </a:solidFill>
                    <a:latin typeface="Times New Roman" panose="02020603050405020304" pitchFamily="18" charset="0"/>
                    <a:ea typeface="楷体_GB2312" pitchFamily="49" charset="-122"/>
                  </a:rPr>
                  <a:t>r</a:t>
                </a:r>
                <a:r>
                  <a:rPr lang="en-US" altLang="zh-CN" sz="2400" b="1" baseline="-25000" dirty="0">
                    <a:solidFill>
                      <a:srgbClr val="CC3399"/>
                    </a:solidFill>
                    <a:latin typeface="Times New Roman" panose="02020603050405020304" pitchFamily="18" charset="0"/>
                    <a:ea typeface="楷体_GB2312" pitchFamily="49" charset="-122"/>
                  </a:rPr>
                  <a:t>i2</a:t>
                </a:r>
                <a:endParaRPr lang="en-US" altLang="zh-CN" sz="2400" b="1" dirty="0">
                  <a:solidFill>
                    <a:srgbClr val="CC3399"/>
                  </a:solidFill>
                  <a:latin typeface="Times New Roman" panose="02020603050405020304" pitchFamily="18" charset="0"/>
                  <a:ea typeface="楷体_GB2312" pitchFamily="49" charset="-122"/>
                </a:endParaRPr>
              </a:p>
            </p:txBody>
          </p:sp>
        </p:grpSp>
        <p:grpSp>
          <p:nvGrpSpPr>
            <p:cNvPr id="7235" name="Group 69"/>
            <p:cNvGrpSpPr/>
            <p:nvPr/>
          </p:nvGrpSpPr>
          <p:grpSpPr>
            <a:xfrm>
              <a:off x="538" y="1789"/>
              <a:ext cx="492" cy="612"/>
              <a:chOff x="2352" y="1428"/>
              <a:chExt cx="492" cy="612"/>
            </a:xfrm>
          </p:grpSpPr>
          <p:sp>
            <p:nvSpPr>
              <p:cNvPr id="7239" name="Line 70"/>
              <p:cNvSpPr/>
              <p:nvPr/>
            </p:nvSpPr>
            <p:spPr>
              <a:xfrm>
                <a:off x="2388" y="1428"/>
                <a:ext cx="0" cy="612"/>
              </a:xfrm>
              <a:prstGeom prst="line">
                <a:avLst/>
              </a:prstGeom>
              <a:ln w="28575" cap="flat" cmpd="sng">
                <a:solidFill>
                  <a:srgbClr val="FF0066"/>
                </a:solidFill>
                <a:prstDash val="solid"/>
                <a:headEnd type="none" w="med" len="med"/>
                <a:tailEnd type="triangle" w="med" len="med"/>
              </a:ln>
            </p:spPr>
          </p:sp>
          <p:sp>
            <p:nvSpPr>
              <p:cNvPr id="7240" name="Text Box 71"/>
              <p:cNvSpPr txBox="1"/>
              <p:nvPr/>
            </p:nvSpPr>
            <p:spPr>
              <a:xfrm>
                <a:off x="2352" y="1536"/>
                <a:ext cx="49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FF0066"/>
                    </a:solidFill>
                    <a:latin typeface="Times New Roman" panose="02020603050405020304" pitchFamily="18" charset="0"/>
                  </a:rPr>
                  <a:t>u</a:t>
                </a:r>
                <a:r>
                  <a:rPr lang="en-US" altLang="zh-CN" b="1" baseline="-25000" dirty="0">
                    <a:solidFill>
                      <a:srgbClr val="FF0066"/>
                    </a:solidFill>
                    <a:latin typeface="Times New Roman" panose="02020603050405020304" pitchFamily="18" charset="0"/>
                  </a:rPr>
                  <a:t>o1</a:t>
                </a:r>
                <a:endParaRPr lang="en-US" altLang="zh-CN" b="1" dirty="0">
                  <a:solidFill>
                    <a:srgbClr val="FF0066"/>
                  </a:solidFill>
                  <a:latin typeface="Times New Roman" panose="02020603050405020304" pitchFamily="18" charset="0"/>
                </a:endParaRPr>
              </a:p>
            </p:txBody>
          </p:sp>
        </p:grpSp>
        <p:grpSp>
          <p:nvGrpSpPr>
            <p:cNvPr id="7236" name="Group 72"/>
            <p:cNvGrpSpPr/>
            <p:nvPr/>
          </p:nvGrpSpPr>
          <p:grpSpPr>
            <a:xfrm>
              <a:off x="1018" y="1825"/>
              <a:ext cx="492" cy="612"/>
              <a:chOff x="2352" y="1428"/>
              <a:chExt cx="492" cy="612"/>
            </a:xfrm>
          </p:grpSpPr>
          <p:sp>
            <p:nvSpPr>
              <p:cNvPr id="7237" name="Line 73"/>
              <p:cNvSpPr/>
              <p:nvPr/>
            </p:nvSpPr>
            <p:spPr>
              <a:xfrm>
                <a:off x="2388" y="1428"/>
                <a:ext cx="0" cy="612"/>
              </a:xfrm>
              <a:prstGeom prst="line">
                <a:avLst/>
              </a:prstGeom>
              <a:ln w="28575" cap="flat" cmpd="sng">
                <a:solidFill>
                  <a:srgbClr val="FF0066"/>
                </a:solidFill>
                <a:prstDash val="solid"/>
                <a:headEnd type="none" w="med" len="med"/>
                <a:tailEnd type="triangle" w="med" len="med"/>
              </a:ln>
            </p:spPr>
          </p:sp>
          <p:sp>
            <p:nvSpPr>
              <p:cNvPr id="7238" name="Text Box 74"/>
              <p:cNvSpPr txBox="1"/>
              <p:nvPr/>
            </p:nvSpPr>
            <p:spPr>
              <a:xfrm>
                <a:off x="2352" y="1536"/>
                <a:ext cx="49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FF0066"/>
                    </a:solidFill>
                    <a:latin typeface="Times New Roman" panose="02020603050405020304" pitchFamily="18" charset="0"/>
                  </a:rPr>
                  <a:t>u</a:t>
                </a:r>
                <a:r>
                  <a:rPr lang="en-US" altLang="zh-CN" b="1" baseline="-25000" dirty="0">
                    <a:solidFill>
                      <a:srgbClr val="FF0066"/>
                    </a:solidFill>
                    <a:latin typeface="Times New Roman" panose="02020603050405020304" pitchFamily="18" charset="0"/>
                  </a:rPr>
                  <a:t>i2</a:t>
                </a:r>
                <a:endParaRPr lang="en-US" altLang="zh-CN" b="1" dirty="0">
                  <a:solidFill>
                    <a:srgbClr val="FF0066"/>
                  </a:solidFill>
                  <a:latin typeface="Times New Roman" panose="02020603050405020304" pitchFamily="18" charset="0"/>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91440" tIns="45720" rIns="91440" bIns="45720" anchor="b" anchorCtr="0"/>
          <a:p>
            <a:pPr marL="1117600" indent="-1117600" eaLnBrk="1" hangingPunct="1"/>
            <a:r>
              <a:rPr lang="zh-CN" altLang="en-US" sz="3200" b="1" dirty="0">
                <a:solidFill>
                  <a:schemeClr val="tx1"/>
                </a:solidFill>
              </a:rPr>
              <a:t>三、实验内容及过程</a:t>
            </a:r>
            <a:endParaRPr lang="zh-CN" altLang="en-US" sz="3200" b="1" dirty="0">
              <a:solidFill>
                <a:schemeClr val="tx1"/>
              </a:solidFill>
            </a:endParaRPr>
          </a:p>
        </p:txBody>
      </p:sp>
      <p:sp>
        <p:nvSpPr>
          <p:cNvPr id="8195" name="Rectangle 3"/>
          <p:cNvSpPr>
            <a:spLocks noGrp="1"/>
          </p:cNvSpPr>
          <p:nvPr>
            <p:ph idx="1"/>
          </p:nvPr>
        </p:nvSpPr>
        <p:spPr>
          <a:xfrm>
            <a:off x="526415" y="1773555"/>
            <a:ext cx="7931785" cy="4359275"/>
          </a:xfrm>
          <a:ln/>
        </p:spPr>
        <p:txBody>
          <a:bodyPr vert="horz" wrap="square" lIns="91440" tIns="45720" rIns="91440" bIns="45720" anchor="t" anchorCtr="0"/>
          <a:p>
            <a:pPr marL="990600" lvl="1" indent="-533400" eaLnBrk="1" hangingPunct="1">
              <a:buFontTx/>
              <a:buNone/>
            </a:pPr>
            <a:r>
              <a:rPr lang="en-US" altLang="zh-CN" sz="3200" dirty="0">
                <a:solidFill>
                  <a:srgbClr val="0070C0"/>
                </a:solidFill>
              </a:rPr>
              <a:t>1.</a:t>
            </a:r>
            <a:r>
              <a:rPr lang="zh-CN" altLang="en-US" sz="3200" dirty="0">
                <a:solidFill>
                  <a:srgbClr val="0070C0"/>
                </a:solidFill>
              </a:rPr>
              <a:t>第一级静态工作点调试</a:t>
            </a:r>
            <a:endParaRPr lang="zh-CN" altLang="en-US" sz="3200" dirty="0">
              <a:solidFill>
                <a:srgbClr val="0070C0"/>
              </a:solidFill>
            </a:endParaRPr>
          </a:p>
          <a:p>
            <a:pPr marL="355600" indent="-355600" eaLnBrk="1" hangingPunct="1">
              <a:buFontTx/>
              <a:buNone/>
            </a:pPr>
            <a:r>
              <a:rPr lang="zh-CN" altLang="en-US" dirty="0"/>
              <a:t>     输入端不接入交流信号，即</a:t>
            </a:r>
            <a:r>
              <a:rPr lang="en-US" altLang="zh-CN" i="1" dirty="0">
                <a:latin typeface="Times New Roman" panose="02020603050405020304" pitchFamily="18" charset="0"/>
                <a:cs typeface="Times New Roman" panose="02020603050405020304" pitchFamily="18" charset="0"/>
              </a:rPr>
              <a:t>u</a:t>
            </a:r>
            <a:r>
              <a:rPr lang="en-US" altLang="zh-CN" sz="1600" dirty="0">
                <a:latin typeface="Times New Roman" panose="02020603050405020304" pitchFamily="18" charset="0"/>
                <a:cs typeface="Times New Roman" panose="02020603050405020304" pitchFamily="18" charset="0"/>
              </a:rPr>
              <a:t>i</a:t>
            </a:r>
            <a:r>
              <a:rPr lang="en-US" altLang="zh-CN" dirty="0"/>
              <a:t> = 0</a:t>
            </a:r>
            <a:r>
              <a:rPr lang="zh-CN" altLang="en-US" dirty="0"/>
              <a:t>，接通直流稳压电源</a:t>
            </a:r>
            <a:r>
              <a:rPr lang="en-US" altLang="zh-CN" i="1" dirty="0">
                <a:latin typeface="Times New Roman" panose="02020603050405020304" pitchFamily="18" charset="0"/>
                <a:cs typeface="Times New Roman" panose="02020603050405020304" pitchFamily="18" charset="0"/>
              </a:rPr>
              <a:t>U</a:t>
            </a:r>
            <a:r>
              <a:rPr lang="en-US" altLang="zh-CN" sz="1600" dirty="0">
                <a:latin typeface="Times New Roman" panose="02020603050405020304" pitchFamily="18" charset="0"/>
                <a:cs typeface="Times New Roman" panose="02020603050405020304" pitchFamily="18" charset="0"/>
              </a:rPr>
              <a:t>CC</a:t>
            </a:r>
            <a:r>
              <a:rPr lang="en-US" altLang="zh-CN" dirty="0"/>
              <a:t>=12</a:t>
            </a:r>
            <a:r>
              <a:rPr lang="en-US" altLang="zh-CN" dirty="0">
                <a:latin typeface="Times New Roman" panose="02020603050405020304" pitchFamily="18" charset="0"/>
                <a:cs typeface="Times New Roman" panose="02020603050405020304" pitchFamily="18" charset="0"/>
              </a:rPr>
              <a:t>V</a:t>
            </a:r>
            <a:r>
              <a:rPr lang="en-US" altLang="zh-CN" dirty="0"/>
              <a:t>, </a:t>
            </a:r>
            <a:r>
              <a:rPr lang="zh-CN" altLang="en-US" dirty="0"/>
              <a:t>通过调节</a:t>
            </a:r>
            <a:r>
              <a:rPr lang="en-US" altLang="zh-CN" i="1" dirty="0">
                <a:latin typeface="Times New Roman" panose="02020603050405020304" pitchFamily="18" charset="0"/>
                <a:cs typeface="Times New Roman" panose="02020603050405020304" pitchFamily="18" charset="0"/>
              </a:rPr>
              <a:t>R</a:t>
            </a:r>
            <a:r>
              <a:rPr lang="en-US" altLang="zh-CN" sz="1600" dirty="0">
                <a:latin typeface="Times New Roman" panose="02020603050405020304" pitchFamily="18" charset="0"/>
                <a:cs typeface="Times New Roman" panose="02020603050405020304" pitchFamily="18" charset="0"/>
              </a:rPr>
              <a:t>P</a:t>
            </a:r>
            <a:r>
              <a:rPr lang="en-US" altLang="zh-CN" dirty="0"/>
              <a:t> </a:t>
            </a:r>
            <a:r>
              <a:rPr lang="zh-CN" altLang="en-US" dirty="0"/>
              <a:t>使</a:t>
            </a:r>
            <a:r>
              <a:rPr lang="en-US" altLang="zh-CN" i="1" dirty="0">
                <a:latin typeface="Times New Roman" panose="02020603050405020304" pitchFamily="18" charset="0"/>
                <a:cs typeface="Times New Roman" panose="02020603050405020304" pitchFamily="18" charset="0"/>
              </a:rPr>
              <a:t>U</a:t>
            </a:r>
            <a:r>
              <a:rPr lang="en-US" altLang="zh-CN" sz="16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=7V</a:t>
            </a:r>
            <a:r>
              <a:rPr lang="zh-CN" altLang="en-US" dirty="0"/>
              <a:t>，以保证</a:t>
            </a:r>
            <a:r>
              <a:rPr lang="en-US" altLang="zh-CN" i="1" dirty="0">
                <a:latin typeface="Times New Roman" panose="02020603050405020304" pitchFamily="18" charset="0"/>
                <a:cs typeface="Times New Roman" panose="02020603050405020304" pitchFamily="18" charset="0"/>
              </a:rPr>
              <a:t>Q</a:t>
            </a:r>
            <a:r>
              <a:rPr lang="zh-CN" altLang="en-US" dirty="0"/>
              <a:t>点在其负载线的中间位置。</a:t>
            </a:r>
            <a:r>
              <a:rPr lang="zh-CN" altLang="en-US" dirty="0">
                <a:solidFill>
                  <a:srgbClr val="990033"/>
                </a:solidFill>
              </a:rPr>
              <a:t>（注意是使用直流电压表来测量）</a:t>
            </a:r>
            <a:endParaRPr lang="zh-CN" altLang="en-US" dirty="0">
              <a:solidFill>
                <a:srgbClr val="99003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a:spLocks noGrp="1" noChangeArrowheads="1"/>
          </p:cNvSpPr>
          <p:nvPr>
            <p:ph idx="1"/>
          </p:nvPr>
        </p:nvSpPr>
        <p:spPr>
          <a:xfrm>
            <a:off x="395605" y="625475"/>
            <a:ext cx="8319135" cy="2312670"/>
          </a:xfrm>
        </p:spPr>
        <p:txBody>
          <a:bodyPr vert="horz" wrap="square" lIns="91440" tIns="45720" rIns="91440" bIns="45720" numCol="1" anchor="t" anchorCtr="0" compatLnSpc="1"/>
          <a:lstStyle/>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r>
              <a:rPr kumimoji="0" lang="en-US" altLang="zh-CN" sz="3200" b="0" i="0" u="none" strike="noStrike" kern="0" cap="none" spc="0" normalizeH="0" baseline="0" noProof="0" dirty="0" smtClean="0">
                <a:ln>
                  <a:noFill/>
                </a:ln>
                <a:solidFill>
                  <a:srgbClr val="002060"/>
                </a:solidFill>
                <a:effectLst/>
                <a:uLnTx/>
                <a:uFillTx/>
                <a:latin typeface="+mn-lt"/>
                <a:ea typeface="+mn-ea"/>
                <a:cs typeface="+mn-cs"/>
              </a:rPr>
              <a:t>2.</a:t>
            </a:r>
            <a:r>
              <a:rPr kumimoji="0" lang="zh-CN" altLang="en-US" sz="3200" b="0" i="0" u="none" strike="noStrike" kern="0" cap="none" spc="0" normalizeH="0" baseline="0" noProof="0" dirty="0" smtClean="0">
                <a:ln>
                  <a:noFill/>
                </a:ln>
                <a:solidFill>
                  <a:srgbClr val="002060"/>
                </a:solidFill>
                <a:effectLst/>
                <a:uLnTx/>
                <a:uFillTx/>
                <a:latin typeface="+mn-lt"/>
                <a:ea typeface="+mn-ea"/>
                <a:cs typeface="+mn-cs"/>
              </a:rPr>
              <a:t>测量电压放大倍数</a:t>
            </a:r>
            <a:endParaRPr kumimoji="0" lang="en-US" altLang="zh-CN" sz="3200" b="0" i="0" u="none" strike="noStrike" kern="0" cap="none" spc="0" normalizeH="0" baseline="0" noProof="0" dirty="0" smtClean="0">
              <a:ln>
                <a:noFill/>
              </a:ln>
              <a:solidFill>
                <a:srgbClr val="002060"/>
              </a:solidFill>
              <a:effectLst/>
              <a:uLnTx/>
              <a:uFillTx/>
              <a:latin typeface="+mn-lt"/>
              <a:ea typeface="+mn-ea"/>
              <a:cs typeface="+mn-cs"/>
            </a:endParaRPr>
          </a:p>
          <a:p>
            <a:pPr marL="357505" marR="0" lvl="0" indent="-357505" algn="l" defTabSz="914400" rtl="0" eaLnBrk="1" fontAlgn="base" latinLnBrk="0" hangingPunct="1">
              <a:lnSpc>
                <a:spcPct val="80000"/>
              </a:lnSpc>
              <a:spcBef>
                <a:spcPct val="20000"/>
              </a:spcBef>
              <a:spcAft>
                <a:spcPts val="1200"/>
              </a:spcAft>
              <a:buClr>
                <a:schemeClr val="bg2"/>
              </a:buClr>
              <a:buSzPct val="75000"/>
              <a:buFontTx/>
              <a:buNone/>
              <a:defRPr/>
            </a:pPr>
            <a:r>
              <a:rPr kumimoji="0" lang="en-US" altLang="zh-CN" sz="3600" b="0" i="0" u="none" strike="noStrike" kern="0" cap="none" spc="0" normalizeH="0" baseline="0" noProof="0" dirty="0" smtClean="0">
                <a:ln>
                  <a:noFill/>
                </a:ln>
                <a:solidFill>
                  <a:schemeClr val="folHlink"/>
                </a:solidFill>
                <a:effectLst/>
                <a:uLnTx/>
                <a:uFillTx/>
                <a:latin typeface="+mn-lt"/>
                <a:ea typeface="+mn-ea"/>
                <a:cs typeface="+mn-cs"/>
              </a:rPr>
              <a:t>     </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测量各级输入、输出电压，算出各级电压放大倍数和总电压放大倍数。记录于表</a:t>
            </a:r>
            <a:r>
              <a:rPr kumimoji="0"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3-14-1</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中。</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57505" marR="0" lvl="0" indent="-357505" algn="l" defTabSz="914400" rtl="0" eaLnBrk="1" fontAlgn="base" latinLnBrk="0" hangingPunct="1">
              <a:lnSpc>
                <a:spcPct val="8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表</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3-14-1</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各级输入</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输出电压和电压放大倍数 </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Char char="p"/>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Char char="p"/>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smtClean="0">
                <a:ln>
                  <a:noFill/>
                </a:ln>
                <a:solidFill>
                  <a:srgbClr val="002060"/>
                </a:solidFill>
                <a:effectLst/>
                <a:uLnTx/>
                <a:uFillTx/>
                <a:latin typeface="+mn-lt"/>
                <a:ea typeface="+mn-ea"/>
                <a:cs typeface="+mn-cs"/>
              </a:rPr>
              <a:t>3.</a:t>
            </a:r>
            <a:r>
              <a:rPr kumimoji="0" lang="zh-CN" altLang="en-US" sz="2800" b="0" i="0" u="none" strike="noStrike" kern="0" cap="none" spc="0" normalizeH="0" baseline="0" noProof="0" dirty="0" smtClean="0">
                <a:ln>
                  <a:noFill/>
                </a:ln>
                <a:solidFill>
                  <a:srgbClr val="002060"/>
                </a:solidFill>
                <a:effectLst/>
                <a:uLnTx/>
                <a:uFillTx/>
                <a:latin typeface="+mn-lt"/>
                <a:ea typeface="+mn-ea"/>
                <a:cs typeface="+mn-cs"/>
              </a:rPr>
              <a:t>测量输入</a:t>
            </a:r>
            <a:r>
              <a:rPr kumimoji="0" lang="en-US" altLang="zh-CN" sz="2800" b="0" i="0" u="none" strike="noStrike" kern="0" cap="none" spc="0" normalizeH="0" baseline="0" noProof="0" dirty="0" smtClean="0">
                <a:ln>
                  <a:noFill/>
                </a:ln>
                <a:solidFill>
                  <a:srgbClr val="002060"/>
                </a:solidFill>
                <a:effectLst/>
                <a:uLnTx/>
                <a:uFillTx/>
                <a:latin typeface="+mn-lt"/>
                <a:ea typeface="+mn-ea"/>
                <a:cs typeface="+mn-cs"/>
              </a:rPr>
              <a:t>/</a:t>
            </a:r>
            <a:r>
              <a:rPr kumimoji="0" lang="zh-CN" altLang="en-US" sz="2800" b="0" i="0" u="none" strike="noStrike" kern="0" cap="none" spc="0" normalizeH="0" baseline="0" noProof="0" dirty="0" smtClean="0">
                <a:ln>
                  <a:noFill/>
                </a:ln>
                <a:solidFill>
                  <a:srgbClr val="002060"/>
                </a:solidFill>
                <a:effectLst/>
                <a:uLnTx/>
                <a:uFillTx/>
                <a:latin typeface="+mn-lt"/>
                <a:ea typeface="+mn-ea"/>
                <a:cs typeface="+mn-cs"/>
              </a:rPr>
              <a:t>输出电阻值</a:t>
            </a:r>
            <a:endParaRPr kumimoji="0" lang="zh-CN" altLang="en-US" sz="2800" b="0" i="0" u="none" strike="noStrike" kern="0" cap="none" spc="0" normalizeH="0" baseline="0" noProof="0" dirty="0" smtClean="0">
              <a:ln>
                <a:noFill/>
              </a:ln>
              <a:solidFill>
                <a:srgbClr val="002060"/>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Char char="p"/>
              <a:defRPr/>
            </a:pPr>
            <a:endParaRPr kumimoji="0" lang="zh-CN" altLang="en-US" sz="2800" b="0" i="0" u="none" strike="noStrike" kern="0" cap="none" spc="0" normalizeH="0" baseline="0" noProof="0" dirty="0" smtClean="0">
              <a:ln>
                <a:noFill/>
              </a:ln>
              <a:solidFill>
                <a:schemeClr val="folHlink"/>
              </a:solidFill>
              <a:effectLst/>
              <a:uLnTx/>
              <a:uFillTx/>
              <a:latin typeface="+mn-lt"/>
              <a:ea typeface="+mn-ea"/>
              <a:cs typeface="+mn-cs"/>
            </a:endParaRPr>
          </a:p>
          <a:p>
            <a:pPr marL="609600" marR="0" lvl="0" indent="-609600" algn="l" defTabSz="914400" rtl="0" eaLnBrk="1" fontAlgn="base" latinLnBrk="0" hangingPunct="1">
              <a:lnSpc>
                <a:spcPct val="80000"/>
              </a:lnSpc>
              <a:spcBef>
                <a:spcPct val="20000"/>
              </a:spcBef>
              <a:spcAft>
                <a:spcPct val="0"/>
              </a:spcAft>
              <a:buClr>
                <a:schemeClr val="bg2"/>
              </a:buClr>
              <a:buSzPct val="75000"/>
              <a:buFontTx/>
              <a:buNone/>
              <a:defRPr/>
            </a:pPr>
            <a:endParaRPr kumimoji="0" lang="zh-CN" altLang="en-US" sz="2800" b="0" i="0" u="none" strike="noStrike" kern="0" cap="none" spc="0" normalizeH="0" baseline="0" noProof="0" dirty="0" smtClean="0">
              <a:ln>
                <a:noFill/>
              </a:ln>
              <a:solidFill>
                <a:schemeClr val="folHlink"/>
              </a:solidFill>
              <a:effectLst/>
              <a:uLnTx/>
              <a:uFillTx/>
              <a:latin typeface="+mn-lt"/>
              <a:ea typeface="+mn-ea"/>
              <a:cs typeface="+mn-cs"/>
            </a:endParaRPr>
          </a:p>
        </p:txBody>
      </p:sp>
      <p:graphicFrame>
        <p:nvGraphicFramePr>
          <p:cNvPr id="8249" name="Group 57"/>
          <p:cNvGraphicFramePr>
            <a:graphicFrameLocks noGrp="1"/>
          </p:cNvGraphicFramePr>
          <p:nvPr/>
        </p:nvGraphicFramePr>
        <p:xfrm>
          <a:off x="395288" y="3001963"/>
          <a:ext cx="8569325" cy="2227263"/>
        </p:xfrm>
        <a:graphic>
          <a:graphicData uri="http://schemas.openxmlformats.org/drawingml/2006/table">
            <a:tbl>
              <a:tblPr/>
              <a:tblGrid>
                <a:gridCol w="792122"/>
                <a:gridCol w="857237"/>
                <a:gridCol w="914440"/>
                <a:gridCol w="914440"/>
                <a:gridCol w="916028"/>
                <a:gridCol w="790534"/>
                <a:gridCol w="864134"/>
                <a:gridCol w="864134"/>
                <a:gridCol w="792122"/>
                <a:gridCol w="864134"/>
              </a:tblGrid>
              <a:tr h="103025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i1</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/mV</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o1</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/V</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u1</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i2</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/V</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o2</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/V</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u2</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i3</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o3</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u3</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306">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70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10242" name="Picture 2"/>
          <p:cNvPicPr>
            <a:picLocks noChangeAspect="1"/>
          </p:cNvPicPr>
          <p:nvPr/>
        </p:nvPicPr>
        <p:blipFill>
          <a:blip r:embed="rId1"/>
          <a:stretch>
            <a:fillRect/>
          </a:stretch>
        </p:blipFill>
        <p:spPr>
          <a:xfrm>
            <a:off x="-304800" y="-228600"/>
            <a:ext cx="9753600" cy="7315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b" anchorCtr="0"/>
          <a:p>
            <a:pPr eaLnBrk="1" hangingPunct="1"/>
            <a:r>
              <a:rPr lang="zh-CN" altLang="en-US" sz="3200" dirty="0">
                <a:solidFill>
                  <a:schemeClr val="tx1"/>
                </a:solidFill>
                <a:ea typeface="楷体_GB2312" pitchFamily="49" charset="-122"/>
              </a:rPr>
              <a:t>四、注意事项</a:t>
            </a:r>
            <a:endParaRPr lang="zh-CN" altLang="en-US" sz="3200" dirty="0">
              <a:solidFill>
                <a:schemeClr val="tx1"/>
              </a:solidFill>
              <a:ea typeface="楷体_GB2312" pitchFamily="49" charset="-122"/>
            </a:endParaRPr>
          </a:p>
        </p:txBody>
      </p:sp>
      <p:sp>
        <p:nvSpPr>
          <p:cNvPr id="11267"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1.</a:t>
            </a:r>
            <a:r>
              <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接地一定要接好，要避免虚接情况的发生。</a:t>
            </a:r>
            <a:endPar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57505" marR="0" lvl="0" indent="-357505"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2.</a:t>
            </a:r>
            <a:r>
              <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在电路中加入或者减去表计后，要特别注意电路是否有变化，比如电流表去掉后，要将电流表所在电路用导线连接好。</a:t>
            </a:r>
            <a:endPar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3.</a:t>
            </a:r>
            <a:r>
              <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概念要清晰。</a:t>
            </a:r>
            <a:endPar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4.</a:t>
            </a:r>
            <a:r>
              <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直流电压、直流电流的测量。</a:t>
            </a:r>
            <a:endParaRPr kumimoji="0" lang="zh-CN" altLang="en-US" sz="2800" b="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Tx/>
              <a:buNone/>
              <a:defRPr/>
            </a:pPr>
            <a:endParaRPr kumimoji="0" lang="zh-CN" altLang="en-US" sz="2800" b="1" i="0" u="none" strike="noStrike" kern="0" cap="none" spc="0" normalizeH="0" baseline="0" noProof="0" dirty="0" smtClean="0">
              <a:ln>
                <a:noFill/>
              </a:ln>
              <a:solidFill>
                <a:schemeClr val="accent2"/>
              </a:solidFill>
              <a:effectLst/>
              <a:uLnTx/>
              <a:uFillTx/>
              <a:latin typeface="楷体_GB2312" pitchFamily="49" charset="-122"/>
              <a:ea typeface="楷体_GB2312" pitchFamily="49" charset="-122"/>
              <a:cs typeface="+mn-cs"/>
            </a:endParaRPr>
          </a:p>
        </p:txBody>
      </p:sp>
    </p:spTree>
  </p:cSld>
  <p:clrMapOvr>
    <a:masterClrMapping/>
  </p:clrMapOvr>
</p:sld>
</file>

<file path=ppt/tags/tag1.xml><?xml version="1.0" encoding="utf-8"?>
<p:tagLst xmlns:p="http://schemas.openxmlformats.org/presentationml/2006/main">
  <p:tag name="commondata" val="eyJoZGlkIjoiMzQ4OGRmMTBiYmU2OWVhOTVhMmM2ZjJmNDZjNzhjMTUifQ=="/>
</p:tagLst>
</file>

<file path=ppt/theme/theme1.xml><?xml version="1.0" encoding="utf-8"?>
<a:theme xmlns:a="http://schemas.openxmlformats.org/drawingml/2006/main" name="Labview入门">
  <a:themeElements>
    <a:clrScheme name="Labview入门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abview入门">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abview入门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abview入门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abview入门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abview入门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abview入门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abview入门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abview入门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实验5  一阶RC电路的暂态过程</Template>
  <TotalTime>0</TotalTime>
  <Words>929</Words>
  <Application>WPS 演示</Application>
  <PresentationFormat>全屏显示(4:3)</PresentationFormat>
  <Paragraphs>186</Paragraphs>
  <Slides>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宋体</vt:lpstr>
      <vt:lpstr>Wingdings</vt:lpstr>
      <vt:lpstr>Garamond</vt:lpstr>
      <vt:lpstr>Verdana</vt:lpstr>
      <vt:lpstr>Calibri</vt:lpstr>
      <vt:lpstr>Times New Roman</vt:lpstr>
      <vt:lpstr>华文隶书</vt:lpstr>
      <vt:lpstr>楷体_GB2312</vt:lpstr>
      <vt:lpstr>新宋体</vt:lpstr>
      <vt:lpstr>仿宋_GB2312</vt:lpstr>
      <vt:lpstr>仿宋</vt:lpstr>
      <vt:lpstr>Symbol</vt:lpstr>
      <vt:lpstr>微软雅黑</vt:lpstr>
      <vt:lpstr>Arial Unicode MS</vt:lpstr>
      <vt:lpstr>Tahoma</vt:lpstr>
      <vt:lpstr>Labview入门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dhl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dhl</dc:creator>
  <cp:lastModifiedBy>萧君</cp:lastModifiedBy>
  <cp:revision>59</cp:revision>
  <dcterms:created xsi:type="dcterms:W3CDTF">2005-09-14T10:23:03Z</dcterms:created>
  <dcterms:modified xsi:type="dcterms:W3CDTF">2024-05-23T14:31:24Z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07810F8C843349628511AA4917F66D4E_13</vt:lpwstr>
  </property>
  <property fmtid="{D5CDD505-2E9C-101B-9397-08002B2CF9AE}" pid="3" name="KSOProductBuildVer">
    <vt:lpwstr>2052-12.1.0.16929</vt:lpwstr>
  </property>
</Properties>
</file>