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3"/>
  </p:notesMasterIdLst>
  <p:sldIdLst>
    <p:sldId id="583" r:id="rId2"/>
  </p:sldIdLst>
  <p:sldSz cx="91455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104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pos="2881">
          <p15:clr>
            <a:srgbClr val="A4A3A4"/>
          </p15:clr>
        </p15:guide>
        <p15:guide id="12" pos="288">
          <p15:clr>
            <a:srgbClr val="A4A3A4"/>
          </p15:clr>
        </p15:guide>
        <p15:guide id="13" pos="432">
          <p15:clr>
            <a:srgbClr val="A4A3A4"/>
          </p15:clr>
        </p15:guide>
        <p15:guide id="14" pos="5473">
          <p15:clr>
            <a:srgbClr val="A4A3A4"/>
          </p15:clr>
        </p15:guide>
        <p15:guide id="15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FF"/>
    <a:srgbClr val="0099CC"/>
    <a:srgbClr val="7F8C8D"/>
    <a:srgbClr val="ECF0F1"/>
    <a:srgbClr val="E74C3C"/>
    <a:srgbClr val="94B155"/>
    <a:srgbClr val="3D9FAC"/>
    <a:srgbClr val="FEB834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01" autoAdjust="0"/>
  </p:normalViewPr>
  <p:slideViewPr>
    <p:cSldViewPr snapToGrid="0" showGuides="1">
      <p:cViewPr varScale="1">
        <p:scale>
          <a:sx n="101" d="100"/>
          <a:sy n="101" d="100"/>
        </p:scale>
        <p:origin x="712" y="64"/>
      </p:cViewPr>
      <p:guideLst>
        <p:guide orient="horz" pos="2160"/>
        <p:guide pos="3840"/>
        <p:guide pos="384"/>
        <p:guide pos="576"/>
        <p:guide pos="7296"/>
        <p:guide pos="7104"/>
        <p:guide orient="horz" pos="3888"/>
        <p:guide orient="horz" pos="1049"/>
        <p:guide orient="horz" pos="686"/>
        <p:guide orient="horz" pos="3158"/>
        <p:guide pos="2881"/>
        <p:guide pos="288"/>
        <p:guide pos="432"/>
        <p:guide pos="547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360C-F423-4191-B903-C96919C651F4}" type="datetimeFigureOut">
              <a:rPr lang="zh-CN" altLang="en-US" smtClean="0"/>
              <a:pPr/>
              <a:t>2024/5/23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94D-9457-4CB1-9230-4797428E1A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A1BB-78D1-4DB6-8BAC-90283830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CA769-D6BA-4EA6-A40E-6C681D29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BB4A1-5C78-409C-9753-79F3F395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79040-6224-40BC-A812-0D0F1D45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186B1-32DF-45FD-8160-9CCFF93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AB92-C98C-4C82-A908-B3544CA7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7EE63-3D15-4DBB-A1CE-06E9466F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03AA0-7F3E-4B2C-9647-D04FB387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BFEF0-623A-4A42-A371-3BA73B0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73C02-64C5-436C-B73D-6E8F1D47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2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4EDD55-06F6-451F-80F2-1C9A859AD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73ED4-69E4-405C-9906-83910674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94720-E96A-4354-8F04-220BD841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8A551-3A23-4531-BC2D-968A954E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F4C15-5F3C-4548-89F6-AA2FE64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6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721675" y="1600201"/>
            <a:ext cx="4424178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85919" y="2112461"/>
            <a:ext cx="3011858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685919" y="3552826"/>
            <a:ext cx="3642755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688315" y="2735011"/>
            <a:ext cx="2557907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3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82974" y="3837116"/>
            <a:ext cx="3579640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209292" y="4441825"/>
            <a:ext cx="2704379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2519205" y="5129214"/>
            <a:ext cx="4107179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919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40034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4149" y="1609068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919" y="3773598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40533" y="3773597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95146" y="3773600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1599088" y="3522296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4261340" y="3532292"/>
            <a:ext cx="631046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6911320" y="3519874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954548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954548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360916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3608911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626611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6265862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341536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52824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188253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3867824" y="1675161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546558" y="1683019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22445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509519" y="1690876"/>
            <a:ext cx="1371838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189089" y="1690876"/>
            <a:ext cx="1371838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3868661" y="1675161"/>
            <a:ext cx="1371838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5548233" y="1675161"/>
            <a:ext cx="1371838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7227806" y="1690876"/>
            <a:ext cx="1371838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670877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509519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234961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18825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028346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3866988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868438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5707080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754717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738581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32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057757" y="9144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794" y="27432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57757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944632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5919" y="9144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3200956" y="27432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685918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572794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125635" y="475138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125635" y="545306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6012509" y="4741129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6012510" y="5442804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687114" y="290601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687114" y="360769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125635" y="1097252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125635" y="1798927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4896700" y="1325563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4896700" y="1949563"/>
            <a:ext cx="3160468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9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5263476" y="0"/>
            <a:ext cx="388211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583508" y="2816226"/>
            <a:ext cx="1838644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1753932" y="3454156"/>
            <a:ext cx="668220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583508" y="4308475"/>
            <a:ext cx="3989286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460616" y="1061261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460616" y="1677106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0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5259370" y="2513232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5259370" y="3137232"/>
            <a:ext cx="3160468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8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572794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2512656" y="0"/>
            <a:ext cx="343674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949396" y="0"/>
            <a:ext cx="319619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32933" y="3429000"/>
            <a:ext cx="251265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1237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794" y="3429000"/>
            <a:ext cx="2060416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6638888" y="2206625"/>
            <a:ext cx="1817209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40254" y="4340226"/>
            <a:ext cx="2815126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705634" y="5221387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5023162" y="4775264"/>
            <a:ext cx="103449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26318" y="893764"/>
            <a:ext cx="1528946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426316" y="1228726"/>
            <a:ext cx="1978343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26317" y="1936939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9EAC-0C9D-4EDE-8226-8A15BA15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7622-04BC-457F-B4D5-F11D224A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E6711-B6A3-4734-BF52-8D45260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506C5-4AD1-45D7-8E98-29BA6AF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6600A-280D-4BAD-AF03-5118A56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8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700976" y="4904155"/>
            <a:ext cx="716034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237447" y="4904155"/>
            <a:ext cx="179563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85919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671895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7593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643291" y="1620532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685919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645775" y="3604658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4657178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6643291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520162" y="5023843"/>
            <a:ext cx="6829591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7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374220" y="9144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572794" y="34290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22938" y="1987034"/>
            <a:ext cx="74985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794" y="4501634"/>
            <a:ext cx="1078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822938" y="19809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35909" y="2538414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540512" y="44955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13663" y="5069249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2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2854009" y="0"/>
            <a:ext cx="3437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4371863" y="5700071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3272406" y="2322514"/>
            <a:ext cx="26805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72332" y="1012369"/>
            <a:ext cx="26805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72332" y="1620487"/>
            <a:ext cx="26805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23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524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2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854009" y="1"/>
            <a:ext cx="3437571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3725" y="436841"/>
            <a:ext cx="919132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70054" y="825394"/>
            <a:ext cx="240548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370054" y="1912938"/>
            <a:ext cx="240548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F736-EDC7-422B-9CDD-B616D373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31489-4143-46B4-AD39-669AD536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0E4B1-D74A-48F4-B413-023EF78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158E6-EE8C-485C-B057-6E98339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E59F-DC8E-401F-8390-6BFB4F9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154D-4434-4EB3-A7F2-4D669184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20FBC-BAA7-4B3D-840B-CEB5E630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B4344-DB94-498B-8CCE-7D3C0FA8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537BE-0936-4BD3-8233-0A623ED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EABBF-DA91-434D-BD88-AED6473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241D5-1EC2-4FA7-8A26-98497873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0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1B3C-77B4-47BE-AD62-45CB3E57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8382C-1C0C-4A6E-A084-6F782155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E530D-C20C-45C8-9433-8C791CB7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5F1BF-6831-4EEA-9502-8737207E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E7081E-9AD6-4BBC-9830-34D01586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7A24B-CEB4-42C8-8E03-42A0B252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C8022-3321-4D23-A25F-9D4DC3E2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CFB1F4-09C6-4384-AC6B-8731BEB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ECFA-E54B-4547-9CE8-3AAA1214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B33F3-86FC-4E3B-B72F-97B654C0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5557A-169C-44CC-AC64-14B31F8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7F4CE-51E2-443A-85A6-5D03B95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097DD-B0C2-4B31-A3D9-1C043F0C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9A4EB-7787-4F18-8AB1-F2DFD2FE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9D312-A764-46AE-8920-839C3F6C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EB6E-0B21-4A47-9DA5-9DAE5668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C7755-FE9B-448C-8EAE-A3EE1055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E3E1A-B3A7-4AF8-B2A6-CDB67D0F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9F2B5-3E04-47E9-B63A-73F03019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2660-90A0-480C-983E-CBDBB96B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6ED9-E983-4909-BF6C-F63BEA14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540B-D875-46F8-A537-1765A48E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EBF87-B7E5-4296-BE4C-9B662E5AD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1CAD6-4EF0-43BB-A0B4-60666781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4FF73-C11A-4504-9607-FBBAD61B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22F88-98E0-4857-8D45-0A729A4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A63C9-E5EC-463F-B683-82E484A0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7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24E5E-AB78-4BE9-AEBE-13F8A064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EDAE6-3AF7-46B5-B80C-A49DBC05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4B37A-AB5E-45E4-AFEF-8D849C698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80660-B258-4D61-92DB-24CE5526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EC5B8F-EE19-4BBA-B284-F4F050D7E4BC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" y="6270727"/>
            <a:ext cx="539349" cy="5393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CDA556-A81B-42B5-A805-85AFEF2BFD71}"/>
              </a:ext>
            </a:extLst>
          </p:cNvPr>
          <p:cNvSpPr/>
          <p:nvPr userDrawn="1"/>
        </p:nvSpPr>
        <p:spPr>
          <a:xfrm flipV="1">
            <a:off x="0" y="6813761"/>
            <a:ext cx="91455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9E3C8-CC5C-48E7-A9B0-488DF02AA533}"/>
              </a:ext>
            </a:extLst>
          </p:cNvPr>
          <p:cNvSpPr/>
          <p:nvPr userDrawn="1"/>
        </p:nvSpPr>
        <p:spPr>
          <a:xfrm flipV="1">
            <a:off x="1" y="571"/>
            <a:ext cx="9145587" cy="84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7AA58D-EC65-4F61-9BC5-D4E9553565C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0400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2A4969-8D0D-480B-B325-3AD95B5CFAD6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5584" y="12138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4678B4-3C13-4530-9DC0-801CF3489B85}"/>
              </a:ext>
            </a:extLst>
          </p:cNvPr>
          <p:cNvCxnSpPr>
            <a:cxnSpLocks/>
          </p:cNvCxnSpPr>
          <p:nvPr userDrawn="1"/>
        </p:nvCxnSpPr>
        <p:spPr>
          <a:xfrm>
            <a:off x="1" y="111550"/>
            <a:ext cx="91455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D65862-7BE3-448C-9CF4-5F924E67A16A}"/>
              </a:ext>
            </a:extLst>
          </p:cNvPr>
          <p:cNvCxnSpPr>
            <a:cxnSpLocks/>
          </p:cNvCxnSpPr>
          <p:nvPr userDrawn="1"/>
        </p:nvCxnSpPr>
        <p:spPr>
          <a:xfrm>
            <a:off x="415392" y="6775033"/>
            <a:ext cx="87301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660" r:id="rId12"/>
    <p:sldLayoutId id="2147483650" r:id="rId13"/>
    <p:sldLayoutId id="2147483659" r:id="rId14"/>
    <p:sldLayoutId id="2147483651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8" r:id="rId21"/>
    <p:sldLayoutId id="2147483661" r:id="rId22"/>
    <p:sldLayoutId id="2147483662" r:id="rId23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3A5B-EFE9-4E56-B87F-8144E3A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226"/>
            <a:ext cx="9145588" cy="998383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b="1" dirty="0"/>
              <a:t>Session 1</a:t>
            </a:r>
            <a:endParaRPr lang="zh-CN" altLang="en-US" sz="3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84D175-DEF7-40AA-AFE9-4CA317DBCEEC}"/>
              </a:ext>
            </a:extLst>
          </p:cNvPr>
          <p:cNvSpPr/>
          <p:nvPr/>
        </p:nvSpPr>
        <p:spPr>
          <a:xfrm>
            <a:off x="339866" y="975745"/>
            <a:ext cx="833075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目标与要求</a:t>
            </a:r>
            <a:r>
              <a:rPr lang="zh-CN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熟悉进程和线程的创建。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要求</a:t>
            </a:r>
            <a:r>
              <a:rPr lang="zh-CN" altLang="zh-CN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Task 1: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创建一个名为“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child”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的控制台应用程序，该程序不断输出“子进程在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系统时间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正在说话”（以每秒一次的频率循环打印）。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Task 2: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创建另一个名为“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parent”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的控制台应用程序。该应用程序创建一个子进程来执行“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child”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。同时，“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parent”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进程不断输出“父进程在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系统时间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正在说话”（每秒一次）。执行“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parent”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程序，并解释你所看到的输出。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Task 3: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在“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mainThread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程序中创建一个子线程。主线程和子线程都不断输出“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ThreadID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 + [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系统时间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]”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Task 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创建一个控制台应用程序，包含一个共享整数 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shared_var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shared_var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的初始值为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。该应用程序在启动后将创建一个子线程。主线程不断将 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shared_var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的值增加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，而子线程不断将 </a:t>
            </a:r>
            <a:r>
              <a:rPr lang="en-US" altLang="zh-C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shared_var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的值减少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。解释观察到的结果。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</a:t>
            </a:r>
            <a:r>
              <a:rPr lang="zh-CN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7975"/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操作系统</a:t>
            </a:r>
            <a:r>
              <a:rPr lang="zh-CN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Linux;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6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21631"/>
    </mc:Choice>
    <mc:Fallback xmlns="">
      <p:transition spd="slow" advTm="2163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12382</TotalTime>
  <Words>215</Words>
  <Application>Microsoft Office PowerPoint</Application>
  <PresentationFormat>自定义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FontAwesome</vt:lpstr>
      <vt:lpstr>GeosansLight</vt:lpstr>
      <vt:lpstr>等线</vt:lpstr>
      <vt:lpstr>微软雅黑</vt:lpstr>
      <vt:lpstr>Arial</vt:lpstr>
      <vt:lpstr>Calibri</vt:lpstr>
      <vt:lpstr>Open Sans</vt:lpstr>
      <vt:lpstr>Times New Roman</vt:lpstr>
      <vt:lpstr>Office 主题​​</vt:lpstr>
      <vt:lpstr>Session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jinghui</dc:creator>
  <cp:lastModifiedBy>林 杨</cp:lastModifiedBy>
  <cp:revision>991</cp:revision>
  <cp:lastPrinted>2016-08-28T08:23:50Z</cp:lastPrinted>
  <dcterms:created xsi:type="dcterms:W3CDTF">2014-10-22T04:24:20Z</dcterms:created>
  <dcterms:modified xsi:type="dcterms:W3CDTF">2024-05-23T00:51:07Z</dcterms:modified>
</cp:coreProperties>
</file>