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8" r:id="rId5"/>
    <p:sldId id="259" r:id="rId6"/>
    <p:sldId id="261" r:id="rId7"/>
    <p:sldId id="262" r:id="rId8"/>
    <p:sldId id="263" r:id="rId9"/>
    <p:sldId id="265" r:id="rId10"/>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3192" autoAdjust="0"/>
  </p:normalViewPr>
  <p:slideViewPr>
    <p:cSldViewPr snapToGrid="0" showGuides="1">
      <p:cViewPr varScale="1">
        <p:scale>
          <a:sx n="64" d="100"/>
          <a:sy n="64" d="100"/>
        </p:scale>
        <p:origin x="773"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14:cpLocks xmlns:a14="http://schemas.microsoft.com/office/drawing/2010/main"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14:cpLocks xmlns:a14="http://schemas.microsoft.com/office/drawing/2010/main"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DC0B7B-6616-4B7A-8818-40602EF375CD}" type="datetimeFigureOut">
              <a:rPr lang="zh-CN" altLang="en-US" smtClean="0"/>
            </a:fld>
            <a:endParaRPr lang="zh-CN" altLang="en-US"/>
          </a:p>
        </p:txBody>
      </p:sp>
      <p:sp>
        <p:nvSpPr>
          <p:cNvPr id="4" name="幻灯片图像占位符 3"/>
          <p:cNvSpPr>
            <a14:cpLocks xmlns:a14="http://schemas.microsoft.com/office/drawing/2010/main"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14:cpLocks xmlns:a14="http://schemas.microsoft.com/office/drawing/2010/main"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14:cpLocks xmlns:a14="http://schemas.microsoft.com/office/drawing/2010/main"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14:cpLocks xmlns:a14="http://schemas.microsoft.com/office/drawing/2010/main"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7BB2C-BE95-4D46-B37B-4EC5F92146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1" i="0" kern="1200" dirty="0" err="1">
                <a:solidFill>
                  <a:schemeClr val="tx1"/>
                </a:solidFill>
                <a:effectLst/>
                <a:latin typeface="+mn-lt"/>
                <a:ea typeface="+mn-ea"/>
                <a:cs typeface="+mn-cs"/>
              </a:rPr>
              <a:t>wireshark</a:t>
            </a:r>
            <a:r>
              <a:rPr lang="zh-CN" altLang="en-US" sz="1200" b="1" i="0" kern="1200" dirty="0">
                <a:solidFill>
                  <a:schemeClr val="tx1"/>
                </a:solidFill>
                <a:effectLst/>
                <a:latin typeface="+mn-lt"/>
                <a:ea typeface="+mn-ea"/>
                <a:cs typeface="+mn-cs"/>
              </a:rPr>
              <a:t>抓包应用</a:t>
            </a: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i="0" kern="1200" dirty="0">
                <a:solidFill>
                  <a:schemeClr val="tx1"/>
                </a:solidFill>
                <a:effectLst/>
                <a:latin typeface="+mn-lt"/>
                <a:ea typeface="+mn-ea"/>
                <a:cs typeface="+mn-cs"/>
              </a:rPr>
              <a:t>实例分析：</a:t>
            </a:r>
            <a:r>
              <a:rPr lang="en-US" altLang="zh-CN" sz="1200" b="1" i="0" kern="1200" dirty="0">
                <a:solidFill>
                  <a:schemeClr val="tx1"/>
                </a:solidFill>
                <a:effectLst/>
                <a:latin typeface="+mn-lt"/>
                <a:ea typeface="+mn-ea"/>
                <a:cs typeface="+mn-cs"/>
              </a:rPr>
              <a:t>TCP</a:t>
            </a:r>
            <a:r>
              <a:rPr lang="zh-CN" altLang="en-US" sz="1200" b="1" i="0" kern="1200" dirty="0">
                <a:solidFill>
                  <a:schemeClr val="tx1"/>
                </a:solidFill>
                <a:effectLst/>
                <a:latin typeface="+mn-lt"/>
                <a:ea typeface="+mn-ea"/>
                <a:cs typeface="+mn-cs"/>
              </a:rPr>
              <a:t>三次握手详解</a:t>
            </a:r>
            <a:endParaRPr lang="zh-CN" altLang="en-US" sz="1200" b="1" i="0" kern="1200" dirty="0">
              <a:solidFill>
                <a:schemeClr val="tx1"/>
              </a:solidFill>
              <a:effectLst/>
              <a:latin typeface="+mn-lt"/>
              <a:ea typeface="+mn-ea"/>
              <a:cs typeface="+mn-cs"/>
            </a:endParaRPr>
          </a:p>
          <a:p>
            <a:endParaRPr lang="zh-CN" altLang="en-US" dirty="0"/>
          </a:p>
        </p:txBody>
      </p:sp>
      <p:sp>
        <p:nvSpPr>
          <p:cNvPr id="4" name="灯片编号占位符 3"/>
          <p:cNvSpPr>
            <a14:cpLocks xmlns:a14="http://schemas.microsoft.com/office/drawing/2010/main" noGrp="1"/>
          </p:cNvSpPr>
          <p:nvPr>
            <p:ph type="sldNum" sz="quarter" idx="10"/>
          </p:nvPr>
        </p:nvSpPr>
        <p:spPr/>
        <p:txBody>
          <a:bodyPr/>
          <a:lstStyle/>
          <a:p>
            <a:fld id="{C517BB2C-BE95-4D46-B37B-4EC5F921462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r>
              <a:rPr lang="en-US" altLang="zh-CN" sz="1200" b="0" i="0" kern="1200" dirty="0">
                <a:solidFill>
                  <a:schemeClr val="tx1"/>
                </a:solidFill>
                <a:effectLst/>
                <a:latin typeface="+mn-lt"/>
                <a:ea typeface="+mn-ea"/>
                <a:cs typeface="+mn-cs"/>
              </a:rPr>
              <a:t>Wireshark</a:t>
            </a:r>
            <a:r>
              <a:rPr lang="zh-CN" altLang="en-US" sz="1200" b="0" i="0" kern="1200" dirty="0">
                <a:solidFill>
                  <a:schemeClr val="tx1"/>
                </a:solidFill>
                <a:effectLst/>
                <a:latin typeface="+mn-lt"/>
                <a:ea typeface="+mn-ea"/>
                <a:cs typeface="+mn-cs"/>
              </a:rPr>
              <a:t>会捕捉系统发送和接收的每一个报文。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上端面板每一行对应一个网络报文，默认显示报文接收时间（相对开始抓取的时间点），源和目标</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地址，使用协议和报文相关信息。点击某一行可以在下面两个窗口看到更多信息。“</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图标显示报文里面每一层的详细信息。底端窗口同时以十六进制和</a:t>
            </a:r>
            <a:r>
              <a:rPr lang="en-US" altLang="zh-CN" sz="1200" b="0" i="0" kern="1200" dirty="0">
                <a:solidFill>
                  <a:schemeClr val="tx1"/>
                </a:solidFill>
                <a:effectLst/>
                <a:latin typeface="+mn-lt"/>
                <a:ea typeface="+mn-ea"/>
                <a:cs typeface="+mn-cs"/>
              </a:rPr>
              <a:t>ASCII</a:t>
            </a:r>
            <a:r>
              <a:rPr lang="zh-CN" altLang="en-US" sz="1200" b="0" i="0" kern="1200" dirty="0">
                <a:solidFill>
                  <a:schemeClr val="tx1"/>
                </a:solidFill>
                <a:effectLst/>
                <a:latin typeface="+mn-lt"/>
                <a:ea typeface="+mn-ea"/>
                <a:cs typeface="+mn-cs"/>
              </a:rPr>
              <a:t>码的方式列出报文内容。</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14:cpLocks xmlns:a14="http://schemas.microsoft.com/office/drawing/2010/main" noGrp="1"/>
          </p:cNvSpPr>
          <p:nvPr>
            <p:ph type="sldNum" sz="quarter" idx="10"/>
          </p:nvPr>
        </p:nvSpPr>
        <p:spPr/>
        <p:txBody>
          <a:bodyPr/>
          <a:lstStyle/>
          <a:p>
            <a:fld id="{C517BB2C-BE95-4D46-B37B-4EC5F921462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r>
              <a:rPr lang="zh-CN" altLang="en-US" sz="1200" b="0" i="0" kern="1200" dirty="0">
                <a:solidFill>
                  <a:schemeClr val="tx1"/>
                </a:solidFill>
                <a:effectLst/>
                <a:latin typeface="+mn-lt"/>
                <a:ea typeface="+mn-ea"/>
                <a:cs typeface="+mn-cs"/>
              </a:rPr>
              <a:t>进行到这里已经看到报文以绿色，蓝色，黑色显示出来。</a:t>
            </a:r>
            <a:r>
              <a:rPr lang="en-US" altLang="zh-CN" sz="1200" b="0" i="0" kern="1200" dirty="0">
                <a:solidFill>
                  <a:schemeClr val="tx1"/>
                </a:solidFill>
                <a:effectLst/>
                <a:latin typeface="+mn-lt"/>
                <a:ea typeface="+mn-ea"/>
                <a:cs typeface="+mn-cs"/>
              </a:rPr>
              <a:t>Wireshark</a:t>
            </a:r>
            <a:r>
              <a:rPr lang="zh-CN" altLang="en-US" sz="1200" b="0" i="0" kern="1200" dirty="0">
                <a:solidFill>
                  <a:schemeClr val="tx1"/>
                </a:solidFill>
                <a:effectLst/>
                <a:latin typeface="+mn-lt"/>
                <a:ea typeface="+mn-ea"/>
                <a:cs typeface="+mn-cs"/>
              </a:rPr>
              <a:t>通过颜色让各种流量的报文一目了然。</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比如默认绿色是</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报文，深蓝色是</a:t>
            </a:r>
            <a:r>
              <a:rPr lang="en-US" altLang="zh-CN" sz="1200" b="0" i="0" kern="1200" dirty="0">
                <a:solidFill>
                  <a:schemeClr val="tx1"/>
                </a:solidFill>
                <a:effectLst/>
                <a:latin typeface="+mn-lt"/>
                <a:ea typeface="+mn-ea"/>
                <a:cs typeface="+mn-cs"/>
              </a:rPr>
              <a:t>DNS</a:t>
            </a:r>
            <a:r>
              <a:rPr lang="zh-CN" altLang="en-US" sz="1200" b="0" i="0" kern="1200" dirty="0">
                <a:solidFill>
                  <a:schemeClr val="tx1"/>
                </a:solidFill>
                <a:effectLst/>
                <a:latin typeface="+mn-lt"/>
                <a:ea typeface="+mn-ea"/>
                <a:cs typeface="+mn-cs"/>
              </a:rPr>
              <a:t>，浅蓝是</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，黑色标识出有问题的</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报文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比如乱序报文。</a:t>
            </a:r>
            <a:endParaRPr lang="zh-CN" altLang="en-US" dirty="0"/>
          </a:p>
        </p:txBody>
      </p:sp>
      <p:sp>
        <p:nvSpPr>
          <p:cNvPr id="4" name="灯片编号占位符 3"/>
          <p:cNvSpPr>
            <a14:cpLocks xmlns:a14="http://schemas.microsoft.com/office/drawing/2010/main" noGrp="1"/>
          </p:cNvSpPr>
          <p:nvPr>
            <p:ph type="sldNum" sz="quarter" idx="10"/>
          </p:nvPr>
        </p:nvSpPr>
        <p:spPr/>
        <p:txBody>
          <a:bodyPr/>
          <a:lstStyle/>
          <a:p>
            <a:fld id="{C517BB2C-BE95-4D46-B37B-4EC5F921462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pPr marL="228600" indent="-228600">
              <a:buAutoNum type="arabicPeriod"/>
            </a:pPr>
            <a:r>
              <a:rPr lang="zh-CN" altLang="en-US" sz="1200" b="0" i="0" kern="1200" dirty="0">
                <a:solidFill>
                  <a:schemeClr val="tx1"/>
                </a:solidFill>
                <a:effectLst/>
                <a:latin typeface="+mn-lt"/>
                <a:ea typeface="+mn-ea"/>
                <a:cs typeface="+mn-cs"/>
              </a:rPr>
              <a:t>链路层，也称作数据链路层或者网络接口层。</a:t>
            </a:r>
            <a:endParaRPr lang="en-US" altLang="zh-CN" sz="1200" b="0" i="0" kern="1200" dirty="0">
              <a:solidFill>
                <a:schemeClr val="tx1"/>
              </a:solidFill>
              <a:effectLst/>
              <a:latin typeface="+mn-lt"/>
              <a:ea typeface="+mn-ea"/>
              <a:cs typeface="+mn-cs"/>
            </a:endParaRPr>
          </a:p>
          <a:p>
            <a:pPr marL="0" indent="0">
              <a:buNone/>
            </a:pP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网络层，也称作互联网层，处理分组在网络中的活动，例如分组的选路。网络层协议包括</a:t>
            </a:r>
            <a:r>
              <a:rPr lang="en-US" altLang="zh-CN" sz="1200" b="0" i="0" kern="1200" dirty="0">
                <a:solidFill>
                  <a:schemeClr val="tx1"/>
                </a:solidFill>
                <a:effectLst/>
                <a:latin typeface="+mn-lt"/>
                <a:ea typeface="+mn-ea"/>
                <a:cs typeface="+mn-cs"/>
              </a:rPr>
              <a:t>IP</a:t>
            </a:r>
            <a:r>
              <a:rPr lang="zh-CN" altLang="en-US" sz="1200" b="0" i="0" kern="1200" dirty="0">
                <a:solidFill>
                  <a:schemeClr val="tx1"/>
                </a:solidFill>
                <a:effectLst/>
                <a:latin typeface="+mn-lt"/>
                <a:ea typeface="+mn-ea"/>
                <a:cs typeface="+mn-cs"/>
              </a:rPr>
              <a:t>协议（网际协议）、</a:t>
            </a:r>
            <a:r>
              <a:rPr lang="en-US" altLang="zh-CN" sz="1200" b="0" i="0" kern="1200" dirty="0">
                <a:solidFill>
                  <a:schemeClr val="tx1"/>
                </a:solidFill>
                <a:effectLst/>
                <a:latin typeface="+mn-lt"/>
                <a:ea typeface="+mn-ea"/>
                <a:cs typeface="+mn-cs"/>
              </a:rPr>
              <a:t>ICMP</a:t>
            </a:r>
            <a:r>
              <a:rPr lang="zh-CN" altLang="en-US" sz="1200" b="0" i="0" kern="1200" dirty="0">
                <a:solidFill>
                  <a:schemeClr val="tx1"/>
                </a:solidFill>
                <a:effectLst/>
                <a:latin typeface="+mn-lt"/>
                <a:ea typeface="+mn-ea"/>
                <a:cs typeface="+mn-cs"/>
              </a:rPr>
              <a:t>协议（</a:t>
            </a:r>
            <a:r>
              <a:rPr lang="en-US" altLang="zh-CN" sz="1200" b="0" i="0" kern="1200" dirty="0">
                <a:solidFill>
                  <a:schemeClr val="tx1"/>
                </a:solidFill>
                <a:effectLst/>
                <a:latin typeface="+mn-lt"/>
                <a:ea typeface="+mn-ea"/>
                <a:cs typeface="+mn-cs"/>
              </a:rPr>
              <a:t>Internet</a:t>
            </a:r>
            <a:r>
              <a:rPr lang="zh-CN" altLang="en-US" sz="1200" b="0" i="0" kern="1200" dirty="0">
                <a:solidFill>
                  <a:schemeClr val="tx1"/>
                </a:solidFill>
                <a:effectLst/>
                <a:latin typeface="+mn-lt"/>
                <a:ea typeface="+mn-ea"/>
                <a:cs typeface="+mn-cs"/>
              </a:rPr>
              <a:t>互联网控制报文协议），以及</a:t>
            </a:r>
            <a:r>
              <a:rPr lang="en-US" altLang="zh-CN" sz="1200" b="0" i="0" kern="1200" dirty="0">
                <a:solidFill>
                  <a:schemeClr val="tx1"/>
                </a:solidFill>
                <a:effectLst/>
                <a:latin typeface="+mn-lt"/>
                <a:ea typeface="+mn-ea"/>
                <a:cs typeface="+mn-cs"/>
              </a:rPr>
              <a:t>IGMP</a:t>
            </a:r>
            <a:r>
              <a:rPr lang="zh-CN" altLang="en-US" sz="1200" b="0" i="0" kern="1200" dirty="0">
                <a:solidFill>
                  <a:schemeClr val="tx1"/>
                </a:solidFill>
                <a:effectLst/>
                <a:latin typeface="+mn-lt"/>
                <a:ea typeface="+mn-ea"/>
                <a:cs typeface="+mn-cs"/>
              </a:rPr>
              <a:t>协议（</a:t>
            </a:r>
            <a:r>
              <a:rPr lang="en-US" altLang="zh-CN" sz="1200" b="0" i="0" kern="1200" dirty="0">
                <a:solidFill>
                  <a:schemeClr val="tx1"/>
                </a:solidFill>
                <a:effectLst/>
                <a:latin typeface="+mn-lt"/>
                <a:ea typeface="+mn-ea"/>
                <a:cs typeface="+mn-cs"/>
              </a:rPr>
              <a:t>Internet</a:t>
            </a:r>
            <a:r>
              <a:rPr lang="zh-CN" altLang="en-US" sz="1200" b="0" i="0" kern="1200" dirty="0">
                <a:solidFill>
                  <a:schemeClr val="tx1"/>
                </a:solidFill>
                <a:effectLst/>
                <a:latin typeface="+mn-lt"/>
                <a:ea typeface="+mn-ea"/>
                <a:cs typeface="+mn-cs"/>
              </a:rPr>
              <a:t>组管理协议）。</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运输层主要为两台主机上的应用程序提供端到端的通信。在</a:t>
            </a:r>
            <a:r>
              <a:rPr lang="en-US" altLang="zh-CN" sz="1200" b="0" i="0" kern="1200" dirty="0">
                <a:solidFill>
                  <a:schemeClr val="tx1"/>
                </a:solidFill>
                <a:effectLst/>
                <a:latin typeface="+mn-lt"/>
                <a:ea typeface="+mn-ea"/>
                <a:cs typeface="+mn-cs"/>
              </a:rPr>
              <a:t>TCP/IP</a:t>
            </a:r>
            <a:r>
              <a:rPr lang="zh-CN" altLang="en-US" sz="1200" b="0" i="0" kern="1200" dirty="0">
                <a:solidFill>
                  <a:schemeClr val="tx1"/>
                </a:solidFill>
                <a:effectLst/>
                <a:latin typeface="+mn-lt"/>
                <a:ea typeface="+mn-ea"/>
                <a:cs typeface="+mn-cs"/>
              </a:rPr>
              <a:t>协议族中，有两个互不相同的传输协议：</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（传输控制协议）和</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（用户数据报协 议）。</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为两台主机提供高可靠性的数据通信。他所作的工作包括把应用程序交给它的数据分成合适的小块交给下面的网络层，确认接收到的分组，设置发送最 后确认分组的超时时钟等。由于运输层提供了高可靠性的端到端通信，因此应用层可以忽略所有这些细节。而另一方面，</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则为应用层提供一种非常简单的服 务。它只是把称作数据报的分组从一台主机发送到另一台主机，但并不保证该数据报能到达另一端。任何必须的可靠性必须由应用层来提供。</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应用层负责处理特定的应用程序细节。</a:t>
            </a:r>
            <a:endParaRPr lang="zh-CN" altLang="en-US" dirty="0"/>
          </a:p>
        </p:txBody>
      </p:sp>
      <p:sp>
        <p:nvSpPr>
          <p:cNvPr id="4" name="灯片编号占位符 3"/>
          <p:cNvSpPr>
            <a14:cpLocks xmlns:a14="http://schemas.microsoft.com/office/drawing/2010/main" noGrp="1"/>
          </p:cNvSpPr>
          <p:nvPr>
            <p:ph type="sldNum" sz="quarter" idx="10"/>
          </p:nvPr>
        </p:nvSpPr>
        <p:spPr/>
        <p:txBody>
          <a:bodyPr/>
          <a:lstStyle/>
          <a:p>
            <a:fld id="{C517BB2C-BE95-4D46-B37B-4EC5F921462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源端口号：数据发起者的端口号，</a:t>
            </a:r>
            <a:r>
              <a:rPr lang="en-US" altLang="zh-CN" sz="1200" b="0" i="0" kern="1200" dirty="0">
                <a:solidFill>
                  <a:schemeClr val="tx1"/>
                </a:solidFill>
                <a:effectLst/>
                <a:latin typeface="+mn-lt"/>
                <a:ea typeface="+mn-ea"/>
                <a:cs typeface="+mn-cs"/>
              </a:rPr>
              <a:t>16bit</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目的端口号：数据接收者的端口号，</a:t>
            </a:r>
            <a:r>
              <a:rPr lang="en-US" altLang="zh-CN" sz="1200" b="0" i="0" kern="1200" dirty="0">
                <a:solidFill>
                  <a:schemeClr val="tx1"/>
                </a:solidFill>
                <a:effectLst/>
                <a:latin typeface="+mn-lt"/>
                <a:ea typeface="+mn-ea"/>
                <a:cs typeface="+mn-cs"/>
              </a:rPr>
              <a:t>16bit</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序号</a:t>
            </a:r>
            <a:r>
              <a:rPr lang="en-US" altLang="zh-CN" sz="1200" b="0" i="0" kern="1200" dirty="0" err="1">
                <a:solidFill>
                  <a:schemeClr val="tx1"/>
                </a:solidFill>
                <a:effectLst/>
                <a:latin typeface="+mn-lt"/>
                <a:ea typeface="+mn-ea"/>
                <a:cs typeface="+mn-cs"/>
              </a:rPr>
              <a:t>Seq</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32bit</a:t>
            </a:r>
            <a:r>
              <a:rPr lang="zh-CN" altLang="en-US" sz="1200" b="0" i="0" kern="1200" dirty="0">
                <a:solidFill>
                  <a:schemeClr val="tx1"/>
                </a:solidFill>
                <a:effectLst/>
                <a:latin typeface="+mn-lt"/>
                <a:ea typeface="+mn-ea"/>
                <a:cs typeface="+mn-cs"/>
              </a:rPr>
              <a:t>的序列号，由发送方使用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确认序号</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32bit</a:t>
            </a:r>
            <a:r>
              <a:rPr lang="zh-CN" altLang="en-US" sz="1200" b="0" i="0" kern="1200" dirty="0">
                <a:solidFill>
                  <a:schemeClr val="tx1"/>
                </a:solidFill>
                <a:effectLst/>
                <a:latin typeface="+mn-lt"/>
                <a:ea typeface="+mn-ea"/>
                <a:cs typeface="+mn-cs"/>
              </a:rPr>
              <a:t>的确认号，是接收数据方期望收到发送方的下一个报文段的序号，因此确认序号应当是上次已成功收到数据字节序号加</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 </a:t>
            </a:r>
            <a:r>
              <a:rPr lang="zh-CN" altLang="en-US" sz="1200" b="0" i="0" kern="1200" dirty="0">
                <a:solidFill>
                  <a:schemeClr val="tx1"/>
                </a:solidFill>
                <a:effectLst/>
                <a:latin typeface="+mn-lt"/>
                <a:ea typeface="+mn-ea"/>
                <a:cs typeface="+mn-cs"/>
              </a:rPr>
              <a:t>确认比特</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ACK = 1</a:t>
            </a:r>
            <a:r>
              <a:rPr lang="zh-CN" altLang="en-US" sz="1200" b="0" i="0" kern="1200" dirty="0">
                <a:solidFill>
                  <a:schemeClr val="tx1"/>
                </a:solidFill>
                <a:effectLst/>
                <a:latin typeface="+mn-lt"/>
                <a:ea typeface="+mn-ea"/>
                <a:cs typeface="+mn-cs"/>
              </a:rPr>
              <a:t>时代表这是一个确认的</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包，取值</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则不是确认包。</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6. </a:t>
            </a:r>
            <a:r>
              <a:rPr lang="zh-CN" altLang="en-US" sz="1200" b="0" i="0" kern="1200" dirty="0">
                <a:solidFill>
                  <a:schemeClr val="tx1"/>
                </a:solidFill>
                <a:effectLst/>
                <a:latin typeface="+mn-lt"/>
                <a:ea typeface="+mn-ea"/>
                <a:cs typeface="+mn-cs"/>
              </a:rPr>
              <a:t>推送比特</a:t>
            </a:r>
            <a:r>
              <a:rPr lang="en-US" altLang="zh-CN" sz="1200" b="0" i="0" kern="1200" dirty="0">
                <a:solidFill>
                  <a:schemeClr val="tx1"/>
                </a:solidFill>
                <a:effectLst/>
                <a:latin typeface="+mn-lt"/>
                <a:ea typeface="+mn-ea"/>
                <a:cs typeface="+mn-cs"/>
              </a:rPr>
              <a:t>PSH</a:t>
            </a:r>
            <a:r>
              <a:rPr lang="zh-CN" altLang="en-US" sz="1200" b="0" i="0" kern="1200" dirty="0">
                <a:solidFill>
                  <a:schemeClr val="tx1"/>
                </a:solidFill>
                <a:effectLst/>
                <a:latin typeface="+mn-lt"/>
                <a:ea typeface="+mn-ea"/>
                <a:cs typeface="+mn-cs"/>
              </a:rPr>
              <a:t>：当发送端</a:t>
            </a:r>
            <a:r>
              <a:rPr lang="en-US" altLang="zh-CN" sz="1200" b="0" i="0" kern="1200" dirty="0">
                <a:solidFill>
                  <a:schemeClr val="tx1"/>
                </a:solidFill>
                <a:effectLst/>
                <a:latin typeface="+mn-lt"/>
                <a:ea typeface="+mn-ea"/>
                <a:cs typeface="+mn-cs"/>
              </a:rPr>
              <a:t>PSH=1</a:t>
            </a:r>
            <a:r>
              <a:rPr lang="zh-CN" altLang="en-US" sz="1200" b="0" i="0" kern="1200" dirty="0">
                <a:solidFill>
                  <a:schemeClr val="tx1"/>
                </a:solidFill>
                <a:effectLst/>
                <a:latin typeface="+mn-lt"/>
                <a:ea typeface="+mn-ea"/>
                <a:cs typeface="+mn-cs"/>
              </a:rPr>
              <a:t>时，接收端尽快的交付给应用进程。</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7. </a:t>
            </a:r>
            <a:r>
              <a:rPr lang="zh-CN" altLang="en-US" sz="1200" b="0" i="0" kern="1200" dirty="0">
                <a:solidFill>
                  <a:schemeClr val="tx1"/>
                </a:solidFill>
                <a:effectLst/>
                <a:latin typeface="+mn-lt"/>
                <a:ea typeface="+mn-ea"/>
                <a:cs typeface="+mn-cs"/>
              </a:rPr>
              <a:t>复位比特（</a:t>
            </a:r>
            <a:r>
              <a:rPr lang="en-US" altLang="zh-CN" sz="1200" b="0" i="0" kern="1200" dirty="0">
                <a:solidFill>
                  <a:schemeClr val="tx1"/>
                </a:solidFill>
                <a:effectLst/>
                <a:latin typeface="+mn-lt"/>
                <a:ea typeface="+mn-ea"/>
                <a:cs typeface="+mn-cs"/>
              </a:rPr>
              <a:t>RST</a:t>
            </a:r>
            <a:r>
              <a:rPr lang="zh-CN" altLang="en-US" sz="1200" b="0" i="0" kern="1200" dirty="0">
                <a:solidFill>
                  <a:schemeClr val="tx1"/>
                </a:solidFill>
                <a:effectLst/>
                <a:latin typeface="+mn-lt"/>
                <a:ea typeface="+mn-ea"/>
                <a:cs typeface="+mn-cs"/>
              </a:rPr>
              <a:t>）：当</a:t>
            </a:r>
            <a:r>
              <a:rPr lang="en-US" altLang="zh-CN" sz="1200" b="0" i="0" kern="1200" dirty="0">
                <a:solidFill>
                  <a:schemeClr val="tx1"/>
                </a:solidFill>
                <a:effectLst/>
                <a:latin typeface="+mn-lt"/>
                <a:ea typeface="+mn-ea"/>
                <a:cs typeface="+mn-cs"/>
              </a:rPr>
              <a:t>RST=1</a:t>
            </a:r>
            <a:r>
              <a:rPr lang="zh-CN" altLang="en-US" sz="1200" b="0" i="0" kern="1200" dirty="0">
                <a:solidFill>
                  <a:schemeClr val="tx1"/>
                </a:solidFill>
                <a:effectLst/>
                <a:latin typeface="+mn-lt"/>
                <a:ea typeface="+mn-ea"/>
                <a:cs typeface="+mn-cs"/>
              </a:rPr>
              <a:t>时，表明</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连接中出现严重差错，必须释放连接，再重新建立连接。</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8. </a:t>
            </a:r>
            <a:r>
              <a:rPr lang="zh-CN" altLang="en-US" sz="1200" b="0" i="0" kern="1200" dirty="0">
                <a:solidFill>
                  <a:schemeClr val="tx1"/>
                </a:solidFill>
                <a:effectLst/>
                <a:latin typeface="+mn-lt"/>
                <a:ea typeface="+mn-ea"/>
                <a:cs typeface="+mn-cs"/>
              </a:rPr>
              <a:t>同步比特</a:t>
            </a:r>
            <a:r>
              <a:rPr lang="en-US" altLang="zh-CN" sz="1200" b="0" i="0" kern="1200" dirty="0">
                <a:solidFill>
                  <a:schemeClr val="tx1"/>
                </a:solidFill>
                <a:effectLst/>
                <a:latin typeface="+mn-lt"/>
                <a:ea typeface="+mn-ea"/>
                <a:cs typeface="+mn-cs"/>
              </a:rPr>
              <a:t>SYN</a:t>
            </a:r>
            <a:r>
              <a:rPr lang="zh-CN" altLang="en-US" sz="1200" b="0" i="0" kern="1200" dirty="0">
                <a:solidFill>
                  <a:schemeClr val="tx1"/>
                </a:solidFill>
                <a:effectLst/>
                <a:latin typeface="+mn-lt"/>
                <a:ea typeface="+mn-ea"/>
                <a:cs typeface="+mn-cs"/>
              </a:rPr>
              <a:t>：在建立连接是用来同步序号。</a:t>
            </a:r>
            <a:r>
              <a:rPr lang="en-US" altLang="zh-CN" sz="1200" b="0" i="0" kern="1200" dirty="0">
                <a:solidFill>
                  <a:schemeClr val="tx1"/>
                </a:solidFill>
                <a:effectLst/>
                <a:latin typeface="+mn-lt"/>
                <a:ea typeface="+mn-ea"/>
                <a:cs typeface="+mn-cs"/>
              </a:rPr>
              <a:t>SYN=1</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ACK=0</a:t>
            </a:r>
            <a:r>
              <a:rPr lang="zh-CN" altLang="en-US" sz="1200" b="0" i="0" kern="1200" dirty="0">
                <a:solidFill>
                  <a:schemeClr val="tx1"/>
                </a:solidFill>
                <a:effectLst/>
                <a:latin typeface="+mn-lt"/>
                <a:ea typeface="+mn-ea"/>
                <a:cs typeface="+mn-cs"/>
              </a:rPr>
              <a:t>表示一个连接请求报文段。</a:t>
            </a:r>
            <a:r>
              <a:rPr lang="en-US" altLang="zh-CN" sz="1200" b="0" i="0" kern="1200" dirty="0">
                <a:solidFill>
                  <a:schemeClr val="tx1"/>
                </a:solidFill>
                <a:effectLst/>
                <a:latin typeface="+mn-lt"/>
                <a:ea typeface="+mn-ea"/>
                <a:cs typeface="+mn-cs"/>
              </a:rPr>
              <a:t>SYN=1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ACK=1</a:t>
            </a:r>
            <a:r>
              <a:rPr lang="zh-CN" altLang="en-US" sz="1200" b="0" i="0" kern="1200" dirty="0">
                <a:solidFill>
                  <a:schemeClr val="tx1"/>
                </a:solidFill>
                <a:effectLst/>
                <a:latin typeface="+mn-lt"/>
                <a:ea typeface="+mn-ea"/>
                <a:cs typeface="+mn-cs"/>
              </a:rPr>
              <a:t>表示同意建立连接。</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9. </a:t>
            </a:r>
            <a:r>
              <a:rPr lang="zh-CN" altLang="en-US" sz="1200" b="0" i="0" kern="1200" dirty="0">
                <a:solidFill>
                  <a:schemeClr val="tx1"/>
                </a:solidFill>
                <a:effectLst/>
                <a:latin typeface="+mn-lt"/>
                <a:ea typeface="+mn-ea"/>
                <a:cs typeface="+mn-cs"/>
              </a:rPr>
              <a:t>终止比特</a:t>
            </a:r>
            <a:r>
              <a:rPr lang="en-US" altLang="zh-CN" sz="1200" b="0" i="0" kern="1200" dirty="0">
                <a:solidFill>
                  <a:schemeClr val="tx1"/>
                </a:solidFill>
                <a:effectLst/>
                <a:latin typeface="+mn-lt"/>
                <a:ea typeface="+mn-ea"/>
                <a:cs typeface="+mn-cs"/>
              </a:rPr>
              <a:t>FIN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FIN=1</a:t>
            </a:r>
            <a:r>
              <a:rPr lang="zh-CN" altLang="en-US" sz="1200" b="0" i="0" kern="1200" dirty="0">
                <a:solidFill>
                  <a:schemeClr val="tx1"/>
                </a:solidFill>
                <a:effectLst/>
                <a:latin typeface="+mn-lt"/>
                <a:ea typeface="+mn-ea"/>
                <a:cs typeface="+mn-cs"/>
              </a:rPr>
              <a:t>时，表明此报文段的发送端的数据已经发送完毕，并要求释放传输连接。</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14:cpLocks xmlns:a14="http://schemas.microsoft.com/office/drawing/2010/main" noGrp="1"/>
          </p:cNvSpPr>
          <p:nvPr>
            <p:ph type="sldNum" sz="quarter" idx="10"/>
          </p:nvPr>
        </p:nvSpPr>
        <p:spPr/>
        <p:txBody>
          <a:bodyPr/>
          <a:lstStyle/>
          <a:p>
            <a:fld id="{C517BB2C-BE95-4D46-B37B-4EC5F921462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14:cpLocks xmlns:a14="http://schemas.microsoft.com/office/drawing/2010/main" noGrp="1" noRot="1" noChangeAspect="1"/>
          </p:cNvSpPr>
          <p:nvPr>
            <p:ph type="sldImg"/>
          </p:nvPr>
        </p:nvSpPr>
        <p:spPr/>
      </p:sp>
      <p:sp>
        <p:nvSpPr>
          <p:cNvPr id="3" name="备注占位符 2"/>
          <p:cNvSpPr>
            <a14:cpLocks xmlns:a14="http://schemas.microsoft.com/office/drawing/2010/main" noGrp="1"/>
          </p:cNvSpPr>
          <p:nvPr>
            <p:ph type="body" idx="1"/>
          </p:nvPr>
        </p:nvSpPr>
        <p:spPr/>
        <p:txBody>
          <a:bodyPr/>
          <a:lstStyle/>
          <a:p>
            <a:r>
              <a:rPr lang="zh-CN" altLang="en-US" sz="1200" b="0" i="0" kern="1200" dirty="0">
                <a:solidFill>
                  <a:schemeClr val="tx1"/>
                </a:solidFill>
                <a:effectLst/>
                <a:latin typeface="+mn-lt"/>
                <a:ea typeface="+mn-ea"/>
                <a:cs typeface="+mn-cs"/>
              </a:rPr>
              <a:t>下面来逐步分析三次握手过程</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第一次握手：客户端向服务器发送连接请求包，标志位</a:t>
            </a:r>
            <a:r>
              <a:rPr lang="en-US" altLang="zh-CN" sz="1200" b="0" i="0" kern="1200" dirty="0">
                <a:solidFill>
                  <a:schemeClr val="tx1"/>
                </a:solidFill>
                <a:effectLst/>
                <a:latin typeface="+mn-lt"/>
                <a:ea typeface="+mn-ea"/>
                <a:cs typeface="+mn-cs"/>
              </a:rPr>
              <a:t>SYN</a:t>
            </a:r>
            <a:r>
              <a:rPr lang="zh-CN" altLang="en-US" sz="1200" b="0" i="0" kern="1200" dirty="0">
                <a:solidFill>
                  <a:schemeClr val="tx1"/>
                </a:solidFill>
                <a:effectLst/>
                <a:latin typeface="+mn-lt"/>
                <a:ea typeface="+mn-ea"/>
                <a:cs typeface="+mn-cs"/>
              </a:rPr>
              <a:t>（同步序号）置为 </a:t>
            </a:r>
            <a:r>
              <a:rPr lang="en-US" altLang="zh-CN" sz="1200" b="0" i="0" kern="1200" dirty="0">
                <a:solidFill>
                  <a:schemeClr val="tx1"/>
                </a:solidFill>
                <a:effectLst/>
                <a:latin typeface="+mn-lt"/>
                <a:ea typeface="+mn-ea"/>
                <a:cs typeface="+mn-cs"/>
              </a:rPr>
              <a:t>1</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二次握手：服务器收到客户端发过来报文，由</a:t>
            </a:r>
            <a:r>
              <a:rPr lang="en-US" altLang="zh-CN" sz="1200" b="0" i="0" kern="1200" dirty="0">
                <a:solidFill>
                  <a:schemeClr val="tx1"/>
                </a:solidFill>
                <a:effectLst/>
                <a:latin typeface="+mn-lt"/>
                <a:ea typeface="+mn-ea"/>
                <a:cs typeface="+mn-cs"/>
              </a:rPr>
              <a:t>SYN=1</a:t>
            </a:r>
            <a:r>
              <a:rPr lang="zh-CN" altLang="en-US" sz="1200" b="0" i="0" kern="1200" dirty="0">
                <a:solidFill>
                  <a:schemeClr val="tx1"/>
                </a:solidFill>
                <a:effectLst/>
                <a:latin typeface="+mn-lt"/>
                <a:ea typeface="+mn-ea"/>
                <a:cs typeface="+mn-cs"/>
              </a:rPr>
              <a:t>知道客户端要求建立联机。向客户端发送一个</a:t>
            </a:r>
            <a:r>
              <a:rPr lang="en-US" altLang="zh-CN" sz="1200" b="0" i="0" kern="1200" dirty="0">
                <a:solidFill>
                  <a:schemeClr val="tx1"/>
                </a:solidFill>
                <a:effectLst/>
                <a:latin typeface="+mn-lt"/>
                <a:ea typeface="+mn-ea"/>
                <a:cs typeface="+mn-cs"/>
              </a:rPr>
              <a:t>SYN</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都置为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报文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第三次握手：客户端收到服务器发来的包后检查确认序号是否正确。以及标志位</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是否为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。若正确，服务器再次发送确认包，</a:t>
            </a:r>
            <a:r>
              <a:rPr lang="en-US" altLang="zh-CN" sz="1200" b="0" i="0" kern="1200" dirty="0">
                <a:solidFill>
                  <a:schemeClr val="tx1"/>
                </a:solidFill>
                <a:effectLst/>
                <a:latin typeface="+mn-lt"/>
                <a:ea typeface="+mn-ea"/>
                <a:cs typeface="+mn-cs"/>
              </a:rPr>
              <a:t>ACK</a:t>
            </a:r>
            <a:r>
              <a:rPr lang="zh-CN" altLang="en-US" sz="1200" b="0" i="0" kern="1200" dirty="0">
                <a:solidFill>
                  <a:schemeClr val="tx1"/>
                </a:solidFill>
                <a:effectLst/>
                <a:latin typeface="+mn-lt"/>
                <a:ea typeface="+mn-ea"/>
                <a:cs typeface="+mn-cs"/>
              </a:rPr>
              <a:t>标志位为</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SYN</a:t>
            </a:r>
            <a:r>
              <a:rPr lang="zh-CN" altLang="en-US" sz="1200" b="0" i="0" kern="1200" dirty="0">
                <a:solidFill>
                  <a:schemeClr val="tx1"/>
                </a:solidFill>
                <a:effectLst/>
                <a:latin typeface="+mn-lt"/>
                <a:ea typeface="+mn-ea"/>
                <a:cs typeface="+mn-cs"/>
              </a:rPr>
              <a:t>标 志位为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14:cpLocks xmlns:a14="http://schemas.microsoft.com/office/drawing/2010/main" noGrp="1"/>
          </p:cNvSpPr>
          <p:nvPr>
            <p:ph type="sldNum" sz="quarter" idx="10"/>
          </p:nvPr>
        </p:nvSpPr>
        <p:spPr/>
        <p:txBody>
          <a:bodyPr/>
          <a:lstStyle/>
          <a:p>
            <a:fld id="{C517BB2C-BE95-4D46-B37B-4EC5F921462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2" name="Title 1"/>
          <p:cNvSpPr>
            <a14:cpLocks xmlns:a14="http://schemas.microsoft.com/office/drawing/2010/main"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14:cpLocks xmlns:a14="http://schemas.microsoft.com/office/drawing/2010/main"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14:cpLocks xmlns:a14="http://schemas.microsoft.com/office/drawing/2010/main" noGrp="1"/>
          </p:cNvSpPr>
          <p:nvPr>
            <p:ph type="dt" sz="half" idx="10"/>
          </p:nvPr>
        </p:nvSpPr>
        <p:spPr/>
        <p:txBody>
          <a:bodyPr/>
          <a:lstStyle/>
          <a:p>
            <a:fld id="{08B9EBBA-996F-894A-B54A-D6246ED52CEA}"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14:cpLocks xmlns:a14="http://schemas.microsoft.com/office/drawing/2010/main"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normAutofit/>
          </a:bodyPr>
          <a:lstStyle>
            <a:lvl1pPr marL="0" indent="0" algn="ctr">
              <a:buFontTx/>
              <a:buNone/>
              <a:defRPr sz="1600"/>
            </a:lvl1pPr>
          </a:lstStyle>
          <a:p>
            <a:r>
              <a:rPr lang="zh-CN" altLang="en-US"/>
              <a:t>单击图标添加图片</a:t>
            </a:r>
            <a:endParaRPr lang="en-US" dirty="0"/>
          </a:p>
        </p:txBody>
      </p:sp>
      <p:sp>
        <p:nvSpPr>
          <p:cNvPr id="4" name="Text Placeholder 3"/>
          <p:cNvSpPr>
            <a14:cpLocks xmlns:a14="http://schemas.microsoft.com/office/drawing/2010/main" noGrp="1"/>
          </p:cNvSpPr>
          <p:nvPr>
            <p:ph type="body" sz="half" idx="2" hasCustomPrompt="1"/>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14:cpLocks xmlns:a14="http://schemas.microsoft.com/office/drawing/2010/main" noGrp="1"/>
          </p:cNvSpPr>
          <p:nvPr>
            <p:ph type="dt" sz="half" idx="10"/>
          </p:nvPr>
        </p:nvSpPr>
        <p:spPr/>
        <p:txBody>
          <a:bodyPr/>
          <a:lstStyle/>
          <a:p>
            <a:fld id="{18C79C5D-2A6F-F04D-97DA-BEF2467B64E4}" type="datetimeFigureOut">
              <a:rPr lang="en-US" dirty="0"/>
            </a:fld>
            <a:endParaRPr lang="en-US" dirty="0"/>
          </a:p>
        </p:txBody>
      </p:sp>
      <p:sp>
        <p:nvSpPr>
          <p:cNvPr id="6" name="Footer Placeholder 5"/>
          <p:cNvSpPr>
            <a14:cpLocks xmlns:a14="http://schemas.microsoft.com/office/drawing/2010/main" noGrp="1"/>
          </p:cNvSpPr>
          <p:nvPr>
            <p:ph type="ftr" sz="quarter" idx="11"/>
          </p:nvPr>
        </p:nvSpPr>
        <p:spPr/>
        <p:txBody>
          <a:bodyPr/>
          <a:lstStyle/>
          <a:p>
            <a:endParaRPr lang="en-US" dirty="0"/>
          </a:p>
        </p:txBody>
      </p:sp>
      <p:sp>
        <p:nvSpPr>
          <p:cNvPr id="7" name="Slide Number Placeholder 6"/>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14:cpLocks xmlns:a14="http://schemas.microsoft.com/office/drawing/2010/main"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14:cpLocks xmlns:a14="http://schemas.microsoft.com/office/drawing/2010/main"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14:cpLocks xmlns:a14="http://schemas.microsoft.com/office/drawing/2010/main"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9" name="Text Placeholder 5"/>
          <p:cNvSpPr>
            <a14:cpLocks xmlns:a14="http://schemas.microsoft.com/office/drawing/2010/main" noGrp="1"/>
          </p:cNvSpPr>
          <p:nvPr>
            <p:ph type="body" sz="quarter" idx="16" hasCustomPrompt="1"/>
          </p:nvPr>
        </p:nvSpPr>
        <p:spPr>
          <a:xfrm>
            <a:off x="7574642" y="1081456"/>
            <a:ext cx="3810001" cy="4075465"/>
          </a:xfrm>
        </p:spPr>
        <p:txBody>
          <a:bodyPr anchor="t"/>
          <a:lstStyle>
            <a:lvl1pPr marL="0" indent="0">
              <a:buFontTx/>
              <a:buNone/>
              <a:defRPr/>
            </a:lvl1pPr>
          </a:lstStyle>
          <a:p>
            <a:pPr lvl="0"/>
            <a:r>
              <a:rPr lang="zh-CN" altLang="en-US"/>
              <a:t>编辑母版文本样式</a:t>
            </a:r>
            <a:endParaRPr lang="zh-CN" altLang="en-US"/>
          </a:p>
        </p:txBody>
      </p:sp>
      <p:sp>
        <p:nvSpPr>
          <p:cNvPr id="4" name="Date Placeholder 3"/>
          <p:cNvSpPr>
            <a14:cpLocks xmlns:a14="http://schemas.microsoft.com/office/drawing/2010/main"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14:cpLocks xmlns:a14="http://schemas.microsoft.com/office/drawing/2010/main"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14:cpLocks xmlns:a14="http://schemas.microsoft.com/office/drawing/2010/main"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14:cpLocks xmlns:a14="http://schemas.microsoft.com/office/drawing/2010/main" noGrp="1"/>
          </p:cNvSpPr>
          <p:nvPr>
            <p:ph type="body" sz="quarter" idx="16" hasCustomPrompt="1"/>
          </p:nvPr>
        </p:nvSpPr>
        <p:spPr>
          <a:xfrm>
            <a:off x="6156000" y="2286000"/>
            <a:ext cx="4880300" cy="2295525"/>
          </a:xfrm>
        </p:spPr>
        <p:txBody>
          <a:bodyPr anchor="t"/>
          <a:lstStyle>
            <a:lvl1pPr marL="0" indent="0">
              <a:buFontTx/>
              <a:buNone/>
              <a:defRPr/>
            </a:lvl1pPr>
          </a:lstStyle>
          <a:p>
            <a:pPr lvl="0"/>
            <a:r>
              <a:rPr lang="zh-CN" altLang="en-US"/>
              <a:t>编辑母版文本样式</a:t>
            </a:r>
            <a:endParaRPr lang="zh-CN" altLang="en-US"/>
          </a:p>
        </p:txBody>
      </p:sp>
      <p:sp>
        <p:nvSpPr>
          <p:cNvPr id="2" name="Date Placeholder 1"/>
          <p:cNvSpPr>
            <a14:cpLocks xmlns:a14="http://schemas.microsoft.com/office/drawing/2010/main" noGrp="1"/>
          </p:cNvSpPr>
          <p:nvPr>
            <p:ph type="dt" sz="half" idx="10"/>
          </p:nvPr>
        </p:nvSpPr>
        <p:spPr/>
        <p:txBody>
          <a:bodyPr/>
          <a:lstStyle/>
          <a:p>
            <a:fld id="{FBF54567-0DE4-3F47-BF90-CB84690072F9}" type="datetimeFigureOut">
              <a:rPr lang="en-US" dirty="0"/>
            </a:fld>
            <a:endParaRPr lang="en-US" dirty="0"/>
          </a:p>
        </p:txBody>
      </p:sp>
      <p:sp>
        <p:nvSpPr>
          <p:cNvPr id="3" name="Footer Placeholder 2"/>
          <p:cNvSpPr>
            <a14:cpLocks xmlns:a14="http://schemas.microsoft.com/office/drawing/2010/main" noGrp="1"/>
          </p:cNvSpPr>
          <p:nvPr>
            <p:ph type="ftr" sz="quarter" idx="11"/>
          </p:nvPr>
        </p:nvSpPr>
        <p:spPr/>
        <p:txBody>
          <a:bodyPr/>
          <a:lstStyle/>
          <a:p>
            <a:endParaRPr lang="en-US" dirty="0"/>
          </a:p>
        </p:txBody>
      </p:sp>
      <p:sp>
        <p:nvSpPr>
          <p:cNvPr id="4" name="Slide Number Placeholder 3"/>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14:cpLocks xmlns:a14="http://schemas.microsoft.com/office/drawing/2010/main" noGrp="1"/>
          </p:cNvSpPr>
          <p:nvPr>
            <p:ph type="title"/>
          </p:nvPr>
        </p:nvSpPr>
        <p:spPr/>
        <p:txBody>
          <a:bodyPr/>
          <a:lstStyle/>
          <a:p>
            <a:r>
              <a:rPr lang="zh-CN" altLang="en-US"/>
              <a:t>单击此处编辑母版标题样式</a:t>
            </a:r>
            <a:endParaRPr lang="en-US" dirty="0"/>
          </a:p>
        </p:txBody>
      </p:sp>
      <p:sp>
        <p:nvSpPr>
          <p:cNvPr id="3" name="Vertical Text Placeholder 2"/>
          <p:cNvSpPr>
            <a14:cpLocks xmlns:a14="http://schemas.microsoft.com/office/drawing/2010/main" noGrp="1"/>
          </p:cNvSpPr>
          <p:nvPr>
            <p:ph type="body" orient="vert" idx="1" hasCustomPrompt="1"/>
          </p:nvPr>
        </p:nvSpPr>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14:cpLocks xmlns:a14="http://schemas.microsoft.com/office/drawing/2010/main" noGrp="1"/>
          </p:cNvSpPr>
          <p:nvPr>
            <p:ph type="dt" sz="half" idx="10"/>
          </p:nvPr>
        </p:nvSpPr>
        <p:spPr/>
        <p:txBody>
          <a:bodyPr/>
          <a:lstStyle/>
          <a:p>
            <a:fld id="{C6C52C72-DE31-F449-A4ED-4C594FD91407}"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14:cpLocks xmlns:a14="http://schemas.microsoft.com/office/drawing/2010/main"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p:spPr>
        <p:style>
          <a:lnRef idx="1">
            <a:schemeClr val="accent1"/>
          </a:lnRef>
          <a:fillRef idx="3">
            <a:schemeClr val="accent1"/>
          </a:fillRef>
          <a:effectRef idx="2">
            <a:schemeClr val="accent1"/>
          </a:effectRef>
          <a:fontRef idx="minor">
            <a:schemeClr val="lt1"/>
          </a:fontRef>
        </p:style>
      </p:sp>
      <p:sp>
        <p:nvSpPr>
          <p:cNvPr id="2" name="Vertical Title 1"/>
          <p:cNvSpPr>
            <a14:cpLocks xmlns:a14="http://schemas.microsoft.com/office/drawing/2010/main"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14:cpLocks xmlns:a14="http://schemas.microsoft.com/office/drawing/2010/main" noGrp="1"/>
          </p:cNvSpPr>
          <p:nvPr>
            <p:ph type="body" orient="vert" idx="1" hasCustomPrompt="1"/>
          </p:nvPr>
        </p:nvSpPr>
        <p:spPr>
          <a:xfrm>
            <a:off x="810001" y="446089"/>
            <a:ext cx="6611540" cy="5414962"/>
          </a:xfrm>
        </p:spPr>
        <p:txBody>
          <a:bodyPr vert="eaVert" ancho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14:cpLocks xmlns:a14="http://schemas.microsoft.com/office/drawing/2010/main" noGrp="1"/>
          </p:cNvSpPr>
          <p:nvPr>
            <p:ph type="dt" sz="half" idx="10"/>
          </p:nvPr>
        </p:nvSpPr>
        <p:spPr/>
        <p:txBody>
          <a:bodyPr/>
          <a:lstStyle/>
          <a:p>
            <a:fld id="{ED62726E-379B-B349-9EED-81ED093FA806}"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14:cpLocks xmlns:a14="http://schemas.microsoft.com/office/drawing/2010/main"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14:cpLocks xmlns:a14="http://schemas.microsoft.com/office/drawing/2010/main" noGrp="1"/>
          </p:cNvSpPr>
          <p:nvPr>
            <p:ph idx="1" hasCustomPrompt="1"/>
          </p:nvPr>
        </p:nvSpPr>
        <p:spPr>
          <a:xfrm>
            <a:off x="818712" y="2222287"/>
            <a:ext cx="10554574" cy="3636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14:cpLocks xmlns:a14="http://schemas.microsoft.com/office/drawing/2010/main" noGrp="1"/>
          </p:cNvSpPr>
          <p:nvPr>
            <p:ph type="dt" sz="half" idx="10"/>
          </p:nvPr>
        </p:nvSpPr>
        <p:spPr/>
        <p:txBody>
          <a:bodyPr/>
          <a:lstStyle/>
          <a:p>
            <a:fld id="{9B3A1323-8D79-1946-B0D7-40001CF92E9D}"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14:cpLocks xmlns:a14="http://schemas.microsoft.com/office/drawing/2010/main"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14:cpLocks xmlns:a14="http://schemas.microsoft.com/office/drawing/2010/main" noGrp="1"/>
          </p:cNvSpPr>
          <p:nvPr>
            <p:ph type="body" idx="1" hasCustomPrompt="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endParaRPr lang="zh-CN" altLang="en-US"/>
          </a:p>
        </p:txBody>
      </p:sp>
      <p:sp>
        <p:nvSpPr>
          <p:cNvPr id="4" name="Date Placeholder 3"/>
          <p:cNvSpPr>
            <a14:cpLocks xmlns:a14="http://schemas.microsoft.com/office/drawing/2010/main" noGrp="1"/>
          </p:cNvSpPr>
          <p:nvPr>
            <p:ph type="dt" sz="half" idx="10"/>
          </p:nvPr>
        </p:nvSpPr>
        <p:spPr/>
        <p:txBody>
          <a:bodyPr/>
          <a:lstStyle/>
          <a:p>
            <a:fld id="{8DFA1846-DA80-1C48-A609-854EA85C59AD}" type="datetimeFigureOut">
              <a:rPr lang="en-US" dirty="0"/>
            </a:fld>
            <a:endParaRPr lang="en-US" dirty="0"/>
          </a:p>
        </p:txBody>
      </p:sp>
      <p:sp>
        <p:nvSpPr>
          <p:cNvPr id="5" name="Footer Placeholder 4"/>
          <p:cNvSpPr>
            <a14:cpLocks xmlns:a14="http://schemas.microsoft.com/office/drawing/2010/main" noGrp="1"/>
          </p:cNvSpPr>
          <p:nvPr>
            <p:ph type="ftr" sz="quarter" idx="11"/>
          </p:nvPr>
        </p:nvSpPr>
        <p:spPr/>
        <p:txBody>
          <a:bodyPr/>
          <a:lstStyle/>
          <a:p>
            <a:endParaRPr lang="en-US" dirty="0"/>
          </a:p>
        </p:txBody>
      </p:sp>
      <p:sp>
        <p:nvSpPr>
          <p:cNvPr id="6" name="Slide Number Placeholder 5"/>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14:cpLocks xmlns:a14="http://schemas.microsoft.com/office/drawing/2010/main" noGrp="1"/>
          </p:cNvSpPr>
          <p:nvPr>
            <p:ph type="title"/>
          </p:nvPr>
        </p:nvSpPr>
        <p:spPr/>
        <p:txBody>
          <a:bodyPr/>
          <a:lstStyle/>
          <a:p>
            <a:r>
              <a:rPr lang="zh-CN" altLang="en-US"/>
              <a:t>单击此处编辑母版标题样式</a:t>
            </a:r>
            <a:endParaRPr lang="en-US" dirty="0"/>
          </a:p>
        </p:txBody>
      </p:sp>
      <p:sp>
        <p:nvSpPr>
          <p:cNvPr id="3" name="Content Placeholder 2"/>
          <p:cNvSpPr>
            <a14:cpLocks xmlns:a14="http://schemas.microsoft.com/office/drawing/2010/main" noGrp="1"/>
          </p:cNvSpPr>
          <p:nvPr>
            <p:ph sz="half" idx="1" hasCustomPrompt="1"/>
          </p:nvPr>
        </p:nvSpPr>
        <p:spPr>
          <a:xfrm>
            <a:off x="818712" y="2222287"/>
            <a:ext cx="5185873" cy="3638763"/>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14:cpLocks xmlns:a14="http://schemas.microsoft.com/office/drawing/2010/main" noGrp="1"/>
          </p:cNvSpPr>
          <p:nvPr>
            <p:ph sz="half" idx="2" hasCustomPrompt="1"/>
          </p:nvPr>
        </p:nvSpPr>
        <p:spPr>
          <a:xfrm>
            <a:off x="6187415" y="2222287"/>
            <a:ext cx="5194583" cy="3638764"/>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14:cpLocks xmlns:a14="http://schemas.microsoft.com/office/drawing/2010/main" noGrp="1"/>
          </p:cNvSpPr>
          <p:nvPr>
            <p:ph type="dt" sz="half" idx="10"/>
          </p:nvPr>
        </p:nvSpPr>
        <p:spPr/>
        <p:txBody>
          <a:bodyPr/>
          <a:lstStyle/>
          <a:p>
            <a:fld id="{57302355-E14B-8545-A8F8-0FE83CC9D524}" type="datetimeFigureOut">
              <a:rPr lang="en-US" dirty="0"/>
            </a:fld>
            <a:endParaRPr lang="en-US" dirty="0"/>
          </a:p>
        </p:txBody>
      </p:sp>
      <p:sp>
        <p:nvSpPr>
          <p:cNvPr id="6" name="Footer Placeholder 5"/>
          <p:cNvSpPr>
            <a14:cpLocks xmlns:a14="http://schemas.microsoft.com/office/drawing/2010/main" noGrp="1"/>
          </p:cNvSpPr>
          <p:nvPr>
            <p:ph type="ftr" sz="quarter" idx="11"/>
          </p:nvPr>
        </p:nvSpPr>
        <p:spPr/>
        <p:txBody>
          <a:bodyPr/>
          <a:lstStyle/>
          <a:p>
            <a:endParaRPr lang="en-US" dirty="0"/>
          </a:p>
        </p:txBody>
      </p:sp>
      <p:sp>
        <p:nvSpPr>
          <p:cNvPr id="7" name="Slide Number Placeholder 6"/>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14:cpLocks xmlns:a14="http://schemas.microsoft.com/office/drawing/2010/main"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14:cpLocks xmlns:a14="http://schemas.microsoft.com/office/drawing/2010/main" noGrp="1"/>
          </p:cNvSpPr>
          <p:nvPr>
            <p:ph type="body" idx="1" hasCustomPrompt="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14:cpLocks xmlns:a14="http://schemas.microsoft.com/office/drawing/2010/main" noGrp="1"/>
          </p:cNvSpPr>
          <p:nvPr>
            <p:ph sz="half" idx="2" hasCustomPrompt="1"/>
          </p:nvPr>
        </p:nvSpPr>
        <p:spPr>
          <a:xfrm>
            <a:off x="814729" y="2751138"/>
            <a:ext cx="5189856" cy="3109913"/>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14:cpLocks xmlns:a14="http://schemas.microsoft.com/office/drawing/2010/main" noGrp="1"/>
          </p:cNvSpPr>
          <p:nvPr>
            <p:ph type="body" sz="quarter" idx="3" hasCustomPrompt="1"/>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14:cpLocks xmlns:a14="http://schemas.microsoft.com/office/drawing/2010/main" noGrp="1"/>
          </p:cNvSpPr>
          <p:nvPr>
            <p:ph sz="quarter" idx="4" hasCustomPrompt="1"/>
          </p:nvPr>
        </p:nvSpPr>
        <p:spPr>
          <a:xfrm>
            <a:off x="6187415" y="2751138"/>
            <a:ext cx="5194583" cy="3109913"/>
          </a:xfrm>
        </p:spPr>
        <p:txBody>
          <a:bodyPr anchor="t">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14:cpLocks xmlns:a14="http://schemas.microsoft.com/office/drawing/2010/main" noGrp="1"/>
          </p:cNvSpPr>
          <p:nvPr>
            <p:ph type="dt" sz="half" idx="10"/>
          </p:nvPr>
        </p:nvSpPr>
        <p:spPr/>
        <p:txBody>
          <a:bodyPr/>
          <a:lstStyle/>
          <a:p>
            <a:fld id="{02640F58-564D-2B4F-AE67-E407BA4FCF45}" type="datetimeFigureOut">
              <a:rPr lang="en-US" dirty="0"/>
            </a:fld>
            <a:endParaRPr lang="en-US" dirty="0"/>
          </a:p>
        </p:txBody>
      </p:sp>
      <p:sp>
        <p:nvSpPr>
          <p:cNvPr id="8" name="Footer Placeholder 7"/>
          <p:cNvSpPr>
            <a14:cpLocks xmlns:a14="http://schemas.microsoft.com/office/drawing/2010/main" noGrp="1"/>
          </p:cNvSpPr>
          <p:nvPr>
            <p:ph type="ftr" sz="quarter" idx="11"/>
          </p:nvPr>
        </p:nvSpPr>
        <p:spPr/>
        <p:txBody>
          <a:bodyPr/>
          <a:lstStyle/>
          <a:p>
            <a:endParaRPr lang="en-US" dirty="0"/>
          </a:p>
        </p:txBody>
      </p:sp>
      <p:sp>
        <p:nvSpPr>
          <p:cNvPr id="9" name="Slide Number Placeholder 8"/>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14:cpLocks xmlns:a14="http://schemas.microsoft.com/office/drawing/2010/main" noGrp="1"/>
          </p:cNvSpPr>
          <p:nvPr>
            <p:ph type="title"/>
          </p:nvPr>
        </p:nvSpPr>
        <p:spPr/>
        <p:txBody>
          <a:bodyPr/>
          <a:lstStyle/>
          <a:p>
            <a:r>
              <a:rPr lang="zh-CN" altLang="en-US"/>
              <a:t>单击此处编辑母版标题样式</a:t>
            </a:r>
            <a:endParaRPr lang="en-US" dirty="0"/>
          </a:p>
        </p:txBody>
      </p:sp>
      <p:sp>
        <p:nvSpPr>
          <p:cNvPr id="3" name="Date Placeholder 2"/>
          <p:cNvSpPr>
            <a14:cpLocks xmlns:a14="http://schemas.microsoft.com/office/drawing/2010/main" noGrp="1"/>
          </p:cNvSpPr>
          <p:nvPr>
            <p:ph type="dt" sz="half" idx="10"/>
          </p:nvPr>
        </p:nvSpPr>
        <p:spPr/>
        <p:txBody>
          <a:bodyPr/>
          <a:lstStyle/>
          <a:p>
            <a:fld id="{F13A34C8-038E-2045-AF43-DF7DBB8E0E9E}" type="datetimeFigureOut">
              <a:rPr lang="en-US" dirty="0"/>
            </a:fld>
            <a:endParaRPr lang="en-US" dirty="0"/>
          </a:p>
        </p:txBody>
      </p:sp>
      <p:sp>
        <p:nvSpPr>
          <p:cNvPr id="4" name="Footer Placeholder 3"/>
          <p:cNvSpPr>
            <a14:cpLocks xmlns:a14="http://schemas.microsoft.com/office/drawing/2010/main" noGrp="1"/>
          </p:cNvSpPr>
          <p:nvPr>
            <p:ph type="ftr" sz="quarter" idx="11"/>
          </p:nvPr>
        </p:nvSpPr>
        <p:spPr/>
        <p:txBody>
          <a:bodyPr/>
          <a:lstStyle/>
          <a:p>
            <a:endParaRPr lang="en-US" dirty="0"/>
          </a:p>
        </p:txBody>
      </p:sp>
      <p:sp>
        <p:nvSpPr>
          <p:cNvPr id="5" name="Slide Number Placeholder 4"/>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14:cpLocks xmlns:a14="http://schemas.microsoft.com/office/drawing/2010/main" noGrp="1"/>
          </p:cNvSpPr>
          <p:nvPr>
            <p:ph type="dt" sz="half" idx="10"/>
          </p:nvPr>
        </p:nvSpPr>
        <p:spPr/>
        <p:txBody>
          <a:bodyPr/>
          <a:lstStyle/>
          <a:p>
            <a:fld id="{8818C68F-D26B-8F47-958C-23B49CF8A634}" type="datetimeFigureOut">
              <a:rPr lang="en-US" dirty="0"/>
            </a:fld>
            <a:endParaRPr lang="en-US" dirty="0"/>
          </a:p>
        </p:txBody>
      </p:sp>
      <p:sp>
        <p:nvSpPr>
          <p:cNvPr id="3" name="Footer Placeholder 2"/>
          <p:cNvSpPr>
            <a14:cpLocks xmlns:a14="http://schemas.microsoft.com/office/drawing/2010/main" noGrp="1"/>
          </p:cNvSpPr>
          <p:nvPr>
            <p:ph type="ftr" sz="quarter" idx="11"/>
          </p:nvPr>
        </p:nvSpPr>
        <p:spPr/>
        <p:txBody>
          <a:bodyPr/>
          <a:lstStyle/>
          <a:p>
            <a:endParaRPr lang="en-US" dirty="0"/>
          </a:p>
        </p:txBody>
      </p:sp>
      <p:sp>
        <p:nvSpPr>
          <p:cNvPr id="4" name="Slide Number Placeholder 3"/>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14:cpLocks xmlns:a14="http://schemas.microsoft.com/office/drawing/2010/main"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p:spPr>
        <p:style>
          <a:lnRef idx="1">
            <a:schemeClr val="accent1"/>
          </a:lnRef>
          <a:fillRef idx="3">
            <a:schemeClr val="accent1"/>
          </a:fillRef>
          <a:effectRef idx="2">
            <a:schemeClr val="accent1"/>
          </a:effectRef>
          <a:fontRef idx="minor">
            <a:schemeClr val="lt1"/>
          </a:fontRef>
        </p:style>
      </p:sp>
      <p:sp>
        <p:nvSpPr>
          <p:cNvPr id="2" name="Title 1"/>
          <p:cNvSpPr>
            <a14:cpLocks xmlns:a14="http://schemas.microsoft.com/office/drawing/2010/main"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14:cpLocks xmlns:a14="http://schemas.microsoft.com/office/drawing/2010/main" noGrp="1"/>
          </p:cNvSpPr>
          <p:nvPr>
            <p:ph idx="1" hasCustomPrompt="1"/>
          </p:nvPr>
        </p:nvSpPr>
        <p:spPr>
          <a:xfrm>
            <a:off x="4855633" y="446088"/>
            <a:ext cx="6252633" cy="5414963"/>
          </a:xfrm>
        </p:spPr>
        <p:txBody>
          <a:bodyP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14:cpLocks xmlns:a14="http://schemas.microsoft.com/office/drawing/2010/main" noGrp="1"/>
          </p:cNvSpPr>
          <p:nvPr>
            <p:ph type="body" sz="half" idx="2" hasCustomPrompt="1"/>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14:cpLocks xmlns:a14="http://schemas.microsoft.com/office/drawing/2010/main" noGrp="1"/>
          </p:cNvSpPr>
          <p:nvPr>
            <p:ph type="dt" sz="half" idx="10"/>
          </p:nvPr>
        </p:nvSpPr>
        <p:spPr/>
        <p:txBody>
          <a:bodyPr/>
          <a:lstStyle/>
          <a:p>
            <a:fld id="{D0DF5E60-9974-AC48-9591-99C2BB44B7CF}" type="datetimeFigureOut">
              <a:rPr lang="en-US" dirty="0"/>
            </a:fld>
            <a:endParaRPr lang="en-US" dirty="0"/>
          </a:p>
        </p:txBody>
      </p:sp>
      <p:sp>
        <p:nvSpPr>
          <p:cNvPr id="6" name="Footer Placeholder 5"/>
          <p:cNvSpPr>
            <a14:cpLocks xmlns:a14="http://schemas.microsoft.com/office/drawing/2010/main" noGrp="1"/>
          </p:cNvSpPr>
          <p:nvPr>
            <p:ph type="ftr" sz="quarter" idx="11"/>
          </p:nvPr>
        </p:nvSpPr>
        <p:spPr/>
        <p:txBody>
          <a:bodyPr/>
          <a:lstStyle/>
          <a:p>
            <a:endParaRPr lang="en-US" dirty="0"/>
          </a:p>
        </p:txBody>
      </p:sp>
      <p:sp>
        <p:nvSpPr>
          <p:cNvPr id="7" name="Slide Number Placeholder 6"/>
          <p:cNvSpPr>
            <a14:cpLocks xmlns:a14="http://schemas.microsoft.com/office/drawing/2010/main"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14:cpLocks xmlns:a14="http://schemas.microsoft.com/office/drawing/2010/main"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14:cpLocks xmlns:a14="http://schemas.microsoft.com/office/drawing/2010/main"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ln>
          <a:effectLst/>
        </p:spPr>
        <p:txBody>
          <a:bodyPr wrap="square" numCol="1" anchor="t" anchorCtr="0" compatLnSpc="1">
            <a:normAutofit/>
          </a:bodyPr>
          <a:lstStyle>
            <a:lvl1pPr algn="ctr">
              <a:buFontTx/>
              <a:buNone/>
              <a:defRPr sz="1400"/>
            </a:lvl1pPr>
          </a:lstStyle>
          <a:p>
            <a:r>
              <a:rPr lang="zh-CN" altLang="en-US"/>
              <a:t>单击图标添加图片</a:t>
            </a:r>
            <a:endParaRPr lang="en-US" dirty="0"/>
          </a:p>
        </p:txBody>
      </p:sp>
      <p:sp>
        <p:nvSpPr>
          <p:cNvPr id="4" name="Text Placeholder 3"/>
          <p:cNvSpPr>
            <a14:cpLocks xmlns:a14="http://schemas.microsoft.com/office/drawing/2010/main" noGrp="1"/>
          </p:cNvSpPr>
          <p:nvPr>
            <p:ph type="body" sz="half" idx="2" hasCustomPrompt="1"/>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endParaRPr lang="zh-CN" altLang="en-US"/>
          </a:p>
        </p:txBody>
      </p:sp>
      <p:sp>
        <p:nvSpPr>
          <p:cNvPr id="5" name="Date Placeholder 4"/>
          <p:cNvSpPr>
            <a14:cpLocks xmlns:a14="http://schemas.microsoft.com/office/drawing/2010/main" noGrp="1"/>
          </p:cNvSpPr>
          <p:nvPr>
            <p:ph type="dt" sz="half" idx="10"/>
          </p:nvPr>
        </p:nvSpPr>
        <p:spPr>
          <a:xfrm>
            <a:off x="3885810" y="6041362"/>
            <a:ext cx="976879" cy="365125"/>
          </a:xfrm>
        </p:spPr>
        <p:txBody>
          <a:bodyPr/>
          <a:lstStyle/>
          <a:p>
            <a:fld id="{18C79C5D-2A6F-F04D-97DA-BEF2467B64E4}" type="datetimeFigureOut">
              <a:rPr lang="en-US" dirty="0"/>
            </a:fld>
            <a:endParaRPr lang="en-US" dirty="0"/>
          </a:p>
        </p:txBody>
      </p:sp>
      <p:sp>
        <p:nvSpPr>
          <p:cNvPr id="6" name="Footer Placeholder 5"/>
          <p:cNvSpPr>
            <a14:cpLocks xmlns:a14="http://schemas.microsoft.com/office/drawing/2010/main" noGrp="1"/>
          </p:cNvSpPr>
          <p:nvPr>
            <p:ph type="ftr" sz="quarter" idx="11"/>
          </p:nvPr>
        </p:nvSpPr>
        <p:spPr>
          <a:xfrm>
            <a:off x="590396" y="6041362"/>
            <a:ext cx="3295413" cy="365125"/>
          </a:xfrm>
        </p:spPr>
        <p:txBody>
          <a:bodyPr/>
          <a:lstStyle/>
          <a:p>
            <a:endParaRPr lang="en-US" dirty="0"/>
          </a:p>
        </p:txBody>
      </p:sp>
      <p:sp>
        <p:nvSpPr>
          <p:cNvPr id="7" name="Slide Number Placeholder 6"/>
          <p:cNvSpPr>
            <a14:cpLocks xmlns:a14="http://schemas.microsoft.com/office/drawing/2010/main" noGrp="1"/>
          </p:cNvSpPr>
          <p:nvPr>
            <p:ph type="sldNum" sz="quarter" idx="12"/>
          </p:nvPr>
        </p:nvSpPr>
        <p:spPr>
          <a:xfrm>
            <a:off x="4862689" y="5915888"/>
            <a:ext cx="1062155" cy="490599"/>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14:cpLocks xmlns:a14="http://schemas.microsoft.com/office/drawing/2010/main"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14:cpLocks xmlns:a14="http://schemas.microsoft.com/office/drawing/2010/main"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Footer Placeholder 4"/>
          <p:cNvSpPr>
            <a14:cpLocks xmlns:a14="http://schemas.microsoft.com/office/drawing/2010/main"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14:cpLocks xmlns:a14="http://schemas.microsoft.com/office/drawing/2010/main"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fld>
            <a:endParaRPr lang="en-US" dirty="0"/>
          </a:p>
        </p:txBody>
      </p:sp>
      <p:sp>
        <p:nvSpPr>
          <p:cNvPr id="6" name="Slide Number Placeholder 5"/>
          <p:cNvSpPr>
            <a14:cpLocks xmlns:a14="http://schemas.microsoft.com/office/drawing/2010/main"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3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7997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19976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599815"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ctrTitle"/>
          </p:nvPr>
        </p:nvSpPr>
        <p:spPr>
          <a:xfrm>
            <a:off x="810001" y="596901"/>
            <a:ext cx="10572000" cy="3823298"/>
          </a:xfrm>
        </p:spPr>
        <p:txBody>
          <a:bodyPr/>
          <a:lstStyle/>
          <a:p>
            <a:pPr algn="ctr"/>
            <a:r>
              <a:rPr lang="en-US" altLang="zh-CN" dirty="0"/>
              <a:t>Wireshark</a:t>
            </a:r>
            <a:r>
              <a:rPr lang="zh-CN" altLang="en-US" dirty="0"/>
              <a:t>讲解</a:t>
            </a:r>
            <a:br>
              <a:rPr lang="en-US" altLang="zh-CN" dirty="0"/>
            </a:br>
            <a:br>
              <a:rPr lang="en-US" altLang="zh-CN"/>
            </a:br>
            <a:br>
              <a:rPr lang="en-US" altLang="zh-CN" sz="3200" dirty="0"/>
            </a:b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14:cpLocks xmlns:a14="http://schemas.microsoft.com/office/drawing/2010/main" noGrp="1" noRot="1" noChangeAspect="1" noMove="1" noResize="1" noEditPoints="1" noAdjustHandles="1" noChangeArrowheads="1" noChangeShapeType="1"/>
          </p:cNvSpPr>
          <p:nvPr/>
        </p:nvSpPr>
        <p:spPr bwMode="white">
          <a:xfrm>
            <a:off x="0" y="0"/>
            <a:ext cx="12192000" cy="6858000"/>
          </a:xfrm>
          <a:prstGeom prst="rect">
            <a:avLst/>
          </a:prstGeom>
          <a:solidFill>
            <a:schemeClr val="bg1"/>
          </a:solidFill>
          <a:ln>
            <a:noFill/>
          </a:ln>
          <a:effectLst/>
        </p:spPr>
      </p:sp>
      <p:sp>
        <p:nvSpPr>
          <p:cNvPr id="17" name="Freeform 6"/>
          <p:cNvSpPr>
            <a14:cpLocks xmlns:a14="http://schemas.microsoft.com/office/drawing/2010/main" noGrp="1" noRot="1" noChangeAspect="1" noMove="1" noResize="1" noEditPoints="1" noAdjustHandles="1" noChangeArrowheads="1" noChangeShapeType="1"/>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8" name="Rectangle 11"/>
          <p:cNvSpPr>
            <a14:cpLocks xmlns:a14="http://schemas.microsoft.com/office/drawing/2010/main" noGrp="1" noRot="1" noChangeAspect="1" noMove="1" noResize="1" noEditPoints="1" noAdjustHandles="1" noChangeArrowheads="1" noChangeShapeType="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
          <p:cNvSpPr>
            <a14:cpLocks xmlns:a14="http://schemas.microsoft.com/office/drawing/2010/main" noGrp="1" noRot="1" noChangeAspect="1" noMove="1" noResize="1" noEditPoints="1" noAdjustHandles="1" noChangeArrowheads="1" noChangeShapeType="1"/>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p:spPr>
        <p:style>
          <a:lnRef idx="1">
            <a:schemeClr val="accent1"/>
          </a:lnRef>
          <a:fillRef idx="3">
            <a:schemeClr val="accent1"/>
          </a:fillRef>
          <a:effectRef idx="2">
            <a:schemeClr val="accent1"/>
          </a:effectRef>
          <a:fontRef idx="minor">
            <a:schemeClr val="lt1"/>
          </a:fontRef>
        </p:style>
      </p:sp>
      <p:pic>
        <p:nvPicPr>
          <p:cNvPr id="3" name="图片 2"/>
          <p:cNvPicPr>
            <a:picLocks noChangeAspect="1"/>
          </p:cNvPicPr>
          <p:nvPr/>
        </p:nvPicPr>
        <p:blipFill>
          <a:blip r:embed="rId1"/>
          <a:stretch>
            <a:fillRect/>
          </a:stretch>
        </p:blipFill>
        <p:spPr>
          <a:xfrm>
            <a:off x="451514" y="2349499"/>
            <a:ext cx="9537438" cy="4291846"/>
          </a:xfrm>
          <a:prstGeom prst="roundRect">
            <a:avLst>
              <a:gd name="adj" fmla="val 3876"/>
            </a:avLst>
          </a:prstGeom>
          <a:ln>
            <a:solidFill>
              <a:schemeClr val="accent1"/>
            </a:solidFill>
          </a:ln>
          <a:effectLst/>
        </p:spPr>
      </p:pic>
      <p:sp>
        <p:nvSpPr>
          <p:cNvPr id="2" name="标题 1"/>
          <p:cNvSpPr>
            <a14:cpLocks xmlns:a14="http://schemas.microsoft.com/office/drawing/2010/main" noGrp="1"/>
          </p:cNvSpPr>
          <p:nvPr>
            <p:ph type="title"/>
          </p:nvPr>
        </p:nvSpPr>
        <p:spPr>
          <a:xfrm>
            <a:off x="451514" y="394943"/>
            <a:ext cx="11288972" cy="816637"/>
          </a:xfrm>
          <a:effectLst/>
        </p:spPr>
        <p:txBody>
          <a:bodyPr vert="horz" lIns="91440" tIns="45720" rIns="91440" bIns="45720" rtlCol="0" anchor="b">
            <a:normAutofit/>
          </a:bodyPr>
          <a:lstStyle/>
          <a:p>
            <a:r>
              <a:rPr lang="en-US" altLang="zh-CN" sz="3200" dirty="0">
                <a:solidFill>
                  <a:srgbClr val="FFFFFF"/>
                </a:solidFill>
              </a:rPr>
              <a:t>Wireshark</a:t>
            </a:r>
            <a:r>
              <a:rPr lang="zh-CN" altLang="en-US" sz="3200" dirty="0">
                <a:solidFill>
                  <a:srgbClr val="FFFFFF"/>
                </a:solidFill>
              </a:rPr>
              <a:t>的简单应用</a:t>
            </a:r>
            <a:r>
              <a:rPr lang="en-US" altLang="zh-CN" sz="3200" dirty="0">
                <a:solidFill>
                  <a:srgbClr val="FFFFFF"/>
                </a:solidFill>
              </a:rPr>
              <a:t>——</a:t>
            </a:r>
            <a:r>
              <a:rPr lang="zh-CN" altLang="en-US" sz="3200" dirty="0">
                <a:solidFill>
                  <a:srgbClr val="FFFFFF"/>
                </a:solidFill>
              </a:rPr>
              <a:t>开始</a:t>
            </a:r>
            <a:endParaRPr lang="zh-CN" altLang="en-US" sz="3200"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451514" y="394943"/>
            <a:ext cx="11288972" cy="816637"/>
          </a:xfrm>
          <a:effectLst/>
        </p:spPr>
        <p:txBody>
          <a:bodyPr vert="horz" lIns="91440" tIns="45720" rIns="91440" bIns="45720" rtlCol="0" anchor="b">
            <a:normAutofit/>
          </a:bodyPr>
          <a:lstStyle/>
          <a:p>
            <a:r>
              <a:rPr lang="en-US" altLang="zh-CN" sz="3200">
                <a:solidFill>
                  <a:srgbClr val="FFFFFF"/>
                </a:solidFill>
              </a:rPr>
              <a:t>Wireshark</a:t>
            </a:r>
            <a:r>
              <a:rPr lang="zh-CN" altLang="en-US" sz="3200">
                <a:solidFill>
                  <a:srgbClr val="FFFFFF"/>
                </a:solidFill>
              </a:rPr>
              <a:t>的简单应用</a:t>
            </a:r>
            <a:r>
              <a:rPr lang="en-US" altLang="zh-CN" sz="3200">
                <a:solidFill>
                  <a:srgbClr val="FFFFFF"/>
                </a:solidFill>
              </a:rPr>
              <a:t>——</a:t>
            </a:r>
            <a:r>
              <a:rPr lang="zh-CN" altLang="en-US" sz="3200">
                <a:solidFill>
                  <a:srgbClr val="FFFFFF"/>
                </a:solidFill>
              </a:rPr>
              <a:t>色彩标识</a:t>
            </a:r>
            <a:endParaRPr lang="zh-CN" altLang="en-US" sz="3200" dirty="0">
              <a:solidFill>
                <a:srgbClr val="FFFFFF"/>
              </a:solidFill>
            </a:endParaRPr>
          </a:p>
        </p:txBody>
      </p:sp>
      <p:pic>
        <p:nvPicPr>
          <p:cNvPr id="4" name="图片 3"/>
          <p:cNvPicPr>
            <a:picLocks noChangeAspect="1"/>
          </p:cNvPicPr>
          <p:nvPr/>
        </p:nvPicPr>
        <p:blipFill>
          <a:blip r:embed="rId1"/>
          <a:stretch>
            <a:fillRect/>
          </a:stretch>
        </p:blipFill>
        <p:spPr>
          <a:xfrm>
            <a:off x="0" y="2280212"/>
            <a:ext cx="9970681" cy="1921398"/>
          </a:xfrm>
          <a:prstGeom prst="rect">
            <a:avLst/>
          </a:prstGeom>
        </p:spPr>
      </p:pic>
      <p:pic>
        <p:nvPicPr>
          <p:cNvPr id="5" name="图片 4"/>
          <p:cNvPicPr>
            <a:picLocks noChangeAspect="1"/>
          </p:cNvPicPr>
          <p:nvPr/>
        </p:nvPicPr>
        <p:blipFill>
          <a:blip r:embed="rId2"/>
          <a:stretch>
            <a:fillRect/>
          </a:stretch>
        </p:blipFill>
        <p:spPr>
          <a:xfrm>
            <a:off x="1896340" y="4456253"/>
            <a:ext cx="10295660" cy="24017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14:cpLocks xmlns:a14="http://schemas.microsoft.com/office/drawing/2010/main" noGrp="1" noRot="1" noChangeAspect="1" noMove="1" noResize="1" noEditPoints="1" noAdjustHandles="1" noChangeArrowheads="1" noChangeShapeType="1"/>
          </p:cNvSpPr>
          <p:nvPr/>
        </p:nvSpPr>
        <p:spPr bwMode="white">
          <a:xfrm>
            <a:off x="0" y="0"/>
            <a:ext cx="12192000" cy="6858000"/>
          </a:xfrm>
          <a:prstGeom prst="rect">
            <a:avLst/>
          </a:prstGeom>
          <a:solidFill>
            <a:schemeClr val="bg1"/>
          </a:solidFill>
          <a:ln>
            <a:noFill/>
          </a:ln>
          <a:effectLst/>
        </p:spPr>
      </p:sp>
      <p:sp>
        <p:nvSpPr>
          <p:cNvPr id="10" name="Freeform 6"/>
          <p:cNvSpPr>
            <a14:cpLocks xmlns:a14="http://schemas.microsoft.com/office/drawing/2010/main" noGrp="1" noRot="1" noChangeAspect="1" noMove="1" noResize="1" noEditPoints="1" noAdjustHandles="1" noChangeArrowheads="1" noChangeShapeType="1"/>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effectLst/>
        </p:spPr>
        <p:style>
          <a:lnRef idx="1">
            <a:schemeClr val="accent1"/>
          </a:lnRef>
          <a:fillRef idx="3">
            <a:schemeClr val="accent1"/>
          </a:fillRef>
          <a:effectRef idx="2">
            <a:schemeClr val="accent1"/>
          </a:effectRef>
          <a:fontRef idx="minor">
            <a:schemeClr val="lt1"/>
          </a:fontRef>
        </p:style>
      </p:sp>
      <p:sp>
        <p:nvSpPr>
          <p:cNvPr id="12" name="Rectangle 11"/>
          <p:cNvSpPr>
            <a14:cpLocks xmlns:a14="http://schemas.microsoft.com/office/drawing/2010/main" noGrp="1" noRot="1" noChangeAspect="1" noMove="1" noResize="1" noEditPoints="1" noAdjustHandles="1" noChangeArrowheads="1" noChangeShapeType="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p:cNvSpPr>
            <a14:cpLocks xmlns:a14="http://schemas.microsoft.com/office/drawing/2010/main" noGrp="1" noRot="1" noChangeAspect="1" noMove="1" noResize="1" noEditPoints="1" noAdjustHandles="1" noChangeArrowheads="1" noChangeShapeType="1"/>
          </p:cNvSpPr>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1">
              <a:duotone>
                <a:schemeClr val="accent1">
                  <a:tint val="98000"/>
                  <a:lumMod val="102000"/>
                </a:schemeClr>
                <a:schemeClr val="accent1">
                  <a:shade val="98000"/>
                  <a:lumMod val="98000"/>
                </a:schemeClr>
              </a:duotone>
            </a:blip>
            <a:tile tx="0" ty="0" sx="100000" sy="100000" flip="none" algn="tl"/>
          </a:blipFill>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3" name="图片 2"/>
          <p:cNvPicPr>
            <a:picLocks noChangeAspect="1"/>
          </p:cNvPicPr>
          <p:nvPr/>
        </p:nvPicPr>
        <p:blipFill>
          <a:blip r:embed="rId2"/>
          <a:stretch>
            <a:fillRect/>
          </a:stretch>
        </p:blipFill>
        <p:spPr>
          <a:xfrm>
            <a:off x="4763028" y="1207320"/>
            <a:ext cx="7302948" cy="4443359"/>
          </a:xfrm>
          <a:prstGeom prst="roundRect">
            <a:avLst>
              <a:gd name="adj" fmla="val 3876"/>
            </a:avLst>
          </a:prstGeom>
          <a:ln>
            <a:solidFill>
              <a:schemeClr val="accent1"/>
            </a:solidFill>
          </a:ln>
          <a:effectLst/>
        </p:spPr>
      </p:pic>
      <p:sp>
        <p:nvSpPr>
          <p:cNvPr id="2" name="标题 1"/>
          <p:cNvSpPr>
            <a14:cpLocks xmlns:a14="http://schemas.microsoft.com/office/drawing/2010/main" noGrp="1"/>
          </p:cNvSpPr>
          <p:nvPr>
            <p:ph type="title"/>
          </p:nvPr>
        </p:nvSpPr>
        <p:spPr>
          <a:xfrm>
            <a:off x="451514" y="1800225"/>
            <a:ext cx="3444211" cy="4241136"/>
          </a:xfrm>
        </p:spPr>
        <p:txBody>
          <a:bodyPr vert="horz" lIns="91440" tIns="45720" rIns="91440" bIns="45720" rtlCol="0" anchor="t">
            <a:normAutofit/>
          </a:bodyPr>
          <a:lstStyle/>
          <a:p>
            <a:r>
              <a:rPr lang="en-US" altLang="zh-CN" sz="4400"/>
              <a:t>TCP/IP</a:t>
            </a:r>
            <a:r>
              <a:rPr lang="zh-CN" altLang="en-US" sz="4400"/>
              <a:t>协议族</a:t>
            </a:r>
            <a:endParaRPr lang="zh-CN" altLang="en-US" sz="440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图片包含 屏幕截图&#10;&#10;已生成极高可信度的说明"/>
          <p:cNvPicPr>
            <a:picLocks noChangeAspect="1"/>
          </p:cNvPicPr>
          <p:nvPr/>
        </p:nvPicPr>
        <p:blipFill rotWithShape="1">
          <a:blip r:embed="rId1"/>
          <a:srcRect l="75" r="3038" b="1"/>
          <a:stretch>
            <a:fillRect/>
          </a:stretch>
        </p:blipFill>
        <p:spPr>
          <a:xfrm>
            <a:off x="20" y="10"/>
            <a:ext cx="12191980" cy="6857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a14:cpLocks xmlns:a14="http://schemas.microsoft.com/office/drawing/2010/main" noGrp="1" noRot="1" noChangeAspect="1" noMove="1" noResize="1" noEditPoints="1" noAdjustHandles="1" noChangeArrowheads="1" noChangeShapeType="1"/>
          </p:cNvSpPr>
          <p:nvPr/>
        </p:nvSpPr>
        <p:spPr bwMode="auto">
          <a:xfrm>
            <a:off x="10886" y="-3175"/>
            <a:ext cx="12192000" cy="6229804"/>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solidFill>
            <a:srgbClr val="FFFFFF"/>
          </a:solidFill>
          <a:effectLst/>
        </p:spPr>
        <p:style>
          <a:lnRef idx="1">
            <a:schemeClr val="accent1"/>
          </a:lnRef>
          <a:fillRef idx="3">
            <a:schemeClr val="accent1"/>
          </a:fillRef>
          <a:effectRef idx="2">
            <a:schemeClr val="accent1"/>
          </a:effectRef>
          <a:fontRef idx="minor">
            <a:schemeClr val="lt1"/>
          </a:fontRef>
        </p:style>
      </p:sp>
      <p:pic>
        <p:nvPicPr>
          <p:cNvPr id="2" name="图片 1"/>
          <p:cNvPicPr>
            <a:picLocks noChangeAspect="1"/>
          </p:cNvPicPr>
          <p:nvPr/>
        </p:nvPicPr>
        <p:blipFill>
          <a:blip r:embed="rId1"/>
          <a:stretch>
            <a:fillRect/>
          </a:stretch>
        </p:blipFill>
        <p:spPr>
          <a:xfrm>
            <a:off x="2088299" y="321733"/>
            <a:ext cx="8015401" cy="5230049"/>
          </a:xfrm>
          <a:prstGeom prst="rect">
            <a:avLst/>
          </a:prstGeom>
        </p:spPr>
      </p:pic>
      <p:pic>
        <p:nvPicPr>
          <p:cNvPr id="4" name="图片 3"/>
          <p:cNvPicPr>
            <a:picLocks noChangeAspect="1"/>
          </p:cNvPicPr>
          <p:nvPr/>
        </p:nvPicPr>
        <p:blipFill>
          <a:blip r:embed="rId2"/>
          <a:stretch>
            <a:fillRect/>
          </a:stretch>
        </p:blipFill>
        <p:spPr>
          <a:xfrm>
            <a:off x="10886" y="6226629"/>
            <a:ext cx="12192000" cy="5455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ctrTitle"/>
          </p:nvPr>
        </p:nvSpPr>
        <p:spPr/>
        <p:txBody>
          <a:bodyPr/>
          <a:lstStyle/>
          <a:p>
            <a:pPr algn="ctr"/>
            <a:r>
              <a:rPr lang="en-US" altLang="zh-CN" sz="8800" dirty="0"/>
              <a:t>Over</a:t>
            </a:r>
            <a:r>
              <a:rPr lang="zh-CN" altLang="en-US" sz="8800" dirty="0"/>
              <a:t>！</a:t>
            </a:r>
            <a:br>
              <a:rPr lang="en-US" altLang="zh-CN" sz="8800" dirty="0"/>
            </a:br>
            <a:endParaRPr lang="zh-CN" altLang="en-US" sz="8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0</TotalTime>
  <Words>0</Words>
  <Application/>
  <PresentationFormat>宽屏</PresentationFormat>
  <Paragraphs>35</Paragraphs>
  <Slides>0</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Arial</vt:lpstr>
      <vt:lpstr>宋体</vt:lpstr>
      <vt:lpstr>Wingdings</vt:lpstr>
      <vt:lpstr>Wingdings 2</vt:lpstr>
      <vt:lpstr>Century Gothic</vt:lpstr>
      <vt:lpstr>引用</vt:lpstr>
      <vt:lpstr>Wireshark讲解   </vt:lpstr>
      <vt:lpstr>Wireshark的简单应用——开始</vt:lpstr>
      <vt:lpstr>Wireshark的简单应用——色彩标识</vt:lpstr>
      <vt:lpstr>TCP/IP协议族</vt:lpstr>
      <vt:lpstr>PowerPoint 演示文稿</vt:lpstr>
      <vt:lpstr>PowerPoint 演示文稿</vt:lpstr>
      <vt:lpstr>Over！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Wireshark讲解   主讲人：周宇亮 </dc:title>
  <dc:creator>DGL</dc:creator>
  <cp:lastModifiedBy>iPhone</cp:lastModifiedBy>
  <cp:revision>9</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AAEEEB404AAEAF25252054664B7E92FF_31</vt:lpwstr>
  </property>
  <property fmtid="{D5CDD505-2E9C-101B-9397-08002B2CF9AE}" pid="3" name="KSOProductBuildVer">
    <vt:lpwstr>2052-12.12.1</vt:lpwstr>
  </property>
</Properties>
</file>