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55CC5-F637-4E2D-8344-D3BC731C7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Casa Monje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9D4AE9-5AB5-406A-ACA3-11DD7AF19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Damos nueva vida a tus muebles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5280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 par de muebles de madera&#10;&#10;Descripción generada automáticamente con confianza media">
            <a:extLst>
              <a:ext uri="{FF2B5EF4-FFF2-40B4-BE49-F238E27FC236}">
                <a16:creationId xmlns:a16="http://schemas.microsoft.com/office/drawing/2014/main" id="{EFBB0BB2-3DD0-4F8B-81DC-EDBBA6599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834" y="1955409"/>
            <a:ext cx="4558616" cy="3355880"/>
          </a:xfrm>
        </p:spPr>
      </p:pic>
      <p:pic>
        <p:nvPicPr>
          <p:cNvPr id="10" name="Gráfico 9" descr="Icono de menú de hamburguesa con relleno sólido">
            <a:extLst>
              <a:ext uri="{FF2B5EF4-FFF2-40B4-BE49-F238E27FC236}">
                <a16:creationId xmlns:a16="http://schemas.microsoft.com/office/drawing/2014/main" id="{DFC6E594-E966-485D-8D1C-DFEB51F6A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914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6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 par de muebles de madera&#10;&#10;Descripción generada automáticamente con confianza media">
            <a:extLst>
              <a:ext uri="{FF2B5EF4-FFF2-40B4-BE49-F238E27FC236}">
                <a16:creationId xmlns:a16="http://schemas.microsoft.com/office/drawing/2014/main" id="{EFBB0BB2-3DD0-4F8B-81DC-EDBBA6599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834" y="1955409"/>
            <a:ext cx="4558616" cy="3355880"/>
          </a:xfrm>
        </p:spPr>
      </p:pic>
      <p:pic>
        <p:nvPicPr>
          <p:cNvPr id="3" name="Gráfico 2" descr="Libreta de direcciones con relleno sólido">
            <a:extLst>
              <a:ext uri="{FF2B5EF4-FFF2-40B4-BE49-F238E27FC236}">
                <a16:creationId xmlns:a16="http://schemas.microsoft.com/office/drawing/2014/main" id="{A5141DE5-A622-4D2E-AC96-6BE462002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-914400"/>
            <a:ext cx="914400" cy="914400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A5B57C2-A44C-4EF6-92FD-E840D30F0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984" y="-337624"/>
            <a:ext cx="3504881" cy="564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4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 par de muebles de madera&#10;&#10;Descripción generada automáticamente con confianza media">
            <a:extLst>
              <a:ext uri="{FF2B5EF4-FFF2-40B4-BE49-F238E27FC236}">
                <a16:creationId xmlns:a16="http://schemas.microsoft.com/office/drawing/2014/main" id="{EFBB0BB2-3DD0-4F8B-81DC-EDBBA6599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834" y="1955409"/>
            <a:ext cx="4558616" cy="3355880"/>
          </a:xfrm>
        </p:spPr>
      </p:pic>
      <p:pic>
        <p:nvPicPr>
          <p:cNvPr id="3" name="Gráfico 2" descr="Grupo de mujeres con relleno sólido">
            <a:extLst>
              <a:ext uri="{FF2B5EF4-FFF2-40B4-BE49-F238E27FC236}">
                <a16:creationId xmlns:a16="http://schemas.microsoft.com/office/drawing/2014/main" id="{6CB72264-87D8-4CD7-BA1D-DCAFA4237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550" y="-1064400"/>
            <a:ext cx="914400" cy="9144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70D7AF3-5A6C-454B-BD85-A10AD1EAE999}"/>
              </a:ext>
            </a:extLst>
          </p:cNvPr>
          <p:cNvSpPr txBox="1"/>
          <p:nvPr/>
        </p:nvSpPr>
        <p:spPr>
          <a:xfrm>
            <a:off x="1504950" y="-607199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Sobre Nosotros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419618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70D7AF3-5A6C-454B-BD85-A10AD1EAE999}"/>
              </a:ext>
            </a:extLst>
          </p:cNvPr>
          <p:cNvSpPr txBox="1"/>
          <p:nvPr/>
        </p:nvSpPr>
        <p:spPr>
          <a:xfrm>
            <a:off x="2197783" y="-369332"/>
            <a:ext cx="326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¡Bienvenida Mónica !</a:t>
            </a:r>
            <a:endParaRPr lang="es-CL" b="1" dirty="0"/>
          </a:p>
        </p:txBody>
      </p:sp>
      <p:pic>
        <p:nvPicPr>
          <p:cNvPr id="8" name="Gráfico 255" descr="Código QR con relleno sólido">
            <a:extLst>
              <a:ext uri="{FF2B5EF4-FFF2-40B4-BE49-F238E27FC236}">
                <a16:creationId xmlns:a16="http://schemas.microsoft.com/office/drawing/2014/main" id="{2B4F709F-CC72-4EFA-94F0-95F00712CB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8023" y="2286000"/>
            <a:ext cx="3348038" cy="28765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62BEF41-F1DE-4914-AD31-9FC63A867D0B}"/>
              </a:ext>
            </a:extLst>
          </p:cNvPr>
          <p:cNvSpPr txBox="1"/>
          <p:nvPr/>
        </p:nvSpPr>
        <p:spPr>
          <a:xfrm>
            <a:off x="2876550" y="381000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Sigue las instrucciones para crear tu proyecto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6703DC-BB17-466C-92EA-5A83AB2BB13C}"/>
              </a:ext>
            </a:extLst>
          </p:cNvPr>
          <p:cNvSpPr txBox="1"/>
          <p:nvPr/>
        </p:nvSpPr>
        <p:spPr>
          <a:xfrm>
            <a:off x="7343334" y="2081007"/>
            <a:ext cx="3915801" cy="261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s-E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Apunte su dispositivo hacia el mueble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s-E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>
              <a:lnSpc>
                <a:spcPct val="115000"/>
              </a:lnSpc>
            </a:pPr>
            <a:r>
              <a:rPr lang="es-E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Mantenga hasta que la aplicación lo reconozca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s-E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>
              <a:lnSpc>
                <a:spcPct val="115000"/>
              </a:lnSpc>
            </a:pPr>
            <a:r>
              <a:rPr lang="es-E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Presione finalizar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s-E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0811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16</TotalTime>
  <Words>41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Casa Monje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Monje</dc:title>
  <dc:creator>Claudio Alberto del Pino Felber</dc:creator>
  <cp:lastModifiedBy>Claudio Alberto del Pino Felber</cp:lastModifiedBy>
  <cp:revision>2</cp:revision>
  <dcterms:created xsi:type="dcterms:W3CDTF">2021-05-03T16:13:30Z</dcterms:created>
  <dcterms:modified xsi:type="dcterms:W3CDTF">2021-05-03T16:30:00Z</dcterms:modified>
</cp:coreProperties>
</file>