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4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F5AC6-91A7-4B14-B381-064C5093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" b="7096"/>
          <a:stretch/>
        </p:blipFill>
        <p:spPr>
          <a:xfrm>
            <a:off x="-3831" y="-13851"/>
            <a:ext cx="12192000" cy="6857989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9DA3B3-7F61-41B6-89E3-08834F7E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608" y="385933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CASA MONJE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D0C9A-F210-4F87-8A63-27F432D0D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9" y="1527602"/>
            <a:ext cx="2706819" cy="4076699"/>
          </a:xfrm>
        </p:spPr>
        <p:txBody>
          <a:bodyPr anchor="ctr">
            <a:normAutofit/>
          </a:bodyPr>
          <a:lstStyle/>
          <a:p>
            <a:pPr algn="ctr"/>
            <a:r>
              <a:rPr lang="es-MX" sz="2400" b="1" i="1" dirty="0">
                <a:solidFill>
                  <a:srgbClr val="FFFFFF"/>
                </a:solidFill>
              </a:rPr>
              <a:t>¡Damos nueva vida a tus Muebles!</a:t>
            </a:r>
            <a:endParaRPr lang="es-CL" sz="2400" b="1" i="1" dirty="0">
              <a:solidFill>
                <a:srgbClr val="FFFFFF"/>
              </a:solidFill>
            </a:endParaRPr>
          </a:p>
          <a:p>
            <a:endParaRPr lang="es-CL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 descr="Una flor amarilla&#10;&#10;Descripción generada automáticamente con confianza media">
            <a:extLst>
              <a:ext uri="{FF2B5EF4-FFF2-40B4-BE49-F238E27FC236}">
                <a16:creationId xmlns:a16="http://schemas.microsoft.com/office/drawing/2014/main" id="{0DDA651A-0CBB-496D-A45E-793A51F0AD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7000"/>
                    </a14:imgEffect>
                    <a14:imgEffect>
                      <a14:brightnessContrast bright="10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9072"/>
            <a:ext cx="12192000" cy="16861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995F1A-7534-47EF-BACB-A06942F8F240}"/>
              </a:ext>
            </a:extLst>
          </p:cNvPr>
          <p:cNvSpPr txBox="1"/>
          <p:nvPr/>
        </p:nvSpPr>
        <p:spPr>
          <a:xfrm>
            <a:off x="187394" y="5235024"/>
            <a:ext cx="817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i="1" dirty="0">
                <a:solidFill>
                  <a:schemeClr val="bg2">
                    <a:lumMod val="25000"/>
                  </a:schemeClr>
                </a:solidFill>
                <a:latin typeface="Gotham-Rounded-Book"/>
                <a:ea typeface="Times New Roman" panose="02020603050405020304" pitchFamily="18" charset="0"/>
                <a:cs typeface="Times New Roman" panose="02020603050405020304" pitchFamily="18" charset="0"/>
              </a:rPr>
              <a:t>Somos</a:t>
            </a:r>
            <a:r>
              <a:rPr lang="es-CL" sz="1800" b="1" i="1" dirty="0">
                <a:solidFill>
                  <a:schemeClr val="bg2">
                    <a:lumMod val="25000"/>
                  </a:schemeClr>
                </a:solidFill>
                <a:effectLst/>
                <a:latin typeface="Gotham-Rounded-Book"/>
                <a:ea typeface="Times New Roman" panose="02020603050405020304" pitchFamily="18" charset="0"/>
                <a:cs typeface="Times New Roman" panose="02020603050405020304" pitchFamily="18" charset="0"/>
              </a:rPr>
              <a:t> conscientes de la escasez de recursos naturales y contribuimos con una actitud responsable de proteger el medio ambiente, a través de la reutilización de madera ya procesada. </a:t>
            </a:r>
            <a:endParaRPr lang="es-CL" sz="1800" b="1" i="1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D5413C8-C9CE-4B59-955D-2F872AFA7AD6}"/>
              </a:ext>
            </a:extLst>
          </p:cNvPr>
          <p:cNvSpPr/>
          <p:nvPr/>
        </p:nvSpPr>
        <p:spPr>
          <a:xfrm>
            <a:off x="9726729" y="6022844"/>
            <a:ext cx="1272431" cy="452340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bg2">
                    <a:lumMod val="25000"/>
                  </a:schemeClr>
                </a:solidFill>
              </a:rPr>
              <a:t>Conócenos</a:t>
            </a:r>
            <a:endParaRPr lang="es-CL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525E1A-38DB-46EE-85AD-704B688B2030}"/>
              </a:ext>
            </a:extLst>
          </p:cNvPr>
          <p:cNvSpPr txBox="1"/>
          <p:nvPr/>
        </p:nvSpPr>
        <p:spPr>
          <a:xfrm>
            <a:off x="8909946" y="5616609"/>
            <a:ext cx="1426986" cy="30777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Nombre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F4131B-3CAD-4E8D-B4F4-EC6EA6355039}"/>
              </a:ext>
            </a:extLst>
          </p:cNvPr>
          <p:cNvSpPr txBox="1"/>
          <p:nvPr/>
        </p:nvSpPr>
        <p:spPr>
          <a:xfrm>
            <a:off x="10362945" y="5616609"/>
            <a:ext cx="1448301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Email</a:t>
            </a:r>
            <a:r>
              <a:rPr lang="es-MX" dirty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04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43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Calisto MT</vt:lpstr>
      <vt:lpstr>Gotham-Rounded-Book</vt:lpstr>
      <vt:lpstr>Univers Condensed</vt:lpstr>
      <vt:lpstr>ChronicleVTI</vt:lpstr>
      <vt:lpstr>CASA MONJE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MONJE</dc:title>
  <dc:creator>Claudio Alberto del Pino Felber</dc:creator>
  <cp:lastModifiedBy>Claudio Alberto del Pino Felber</cp:lastModifiedBy>
  <cp:revision>17</cp:revision>
  <dcterms:created xsi:type="dcterms:W3CDTF">2021-05-06T15:49:52Z</dcterms:created>
  <dcterms:modified xsi:type="dcterms:W3CDTF">2021-05-07T13:38:05Z</dcterms:modified>
</cp:coreProperties>
</file>