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A4D08-B97C-49D6-83E3-41FC3ADFA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8418F8-2091-4DB3-B939-B3C6FB51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B2E8D-86B0-44E6-9EFF-424F3AEE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39DC1-186F-45F0-A557-B11D43CD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E4E25-EC9F-4AC7-95C7-A335C48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5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52AE0-3B0F-4DC7-A825-5FACF1E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FC7180-73F9-4791-B90F-FC1658C9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55862-AC95-48E0-B4DC-06BE7E3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9A172-5EF9-4F9D-AD31-0F0104F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272BA-F1C7-4DED-A154-9FB499C2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3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496B83-2BAB-4B7E-9043-2024635F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B661A-CC4B-47D2-9AE6-D79A820A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24FE4-4E75-4BB8-BB2B-5D479495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3C834-8E82-444F-9348-D1A48932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FAFD2-5DE2-480A-8014-D1348E90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96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AABE9-81A1-4971-B183-470D0D8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2FDB4-C2EA-413E-BAF2-33728799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51C9F-36EC-467E-B39F-977458ED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07F86-2852-445C-B35A-3E0C5978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6D5DE-7B05-4737-976C-98717D1E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2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B4808-D4E8-4143-8548-454EE607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05BED-C4CF-4A02-AB6A-563EE85E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BBAD1-F702-4A9D-AC04-BBEEB5DE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18468-ADE0-4FB8-B930-6417EBEE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299CE-2736-4F2A-9CF7-3B4BF554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0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C87C1-7CBD-47A6-967F-A4BA1BD7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97C3F-F113-429A-B2C1-098EF936E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39CA8D-EF5B-43DB-8A8E-7BAE33B2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022883-5ABD-4427-A7F8-0FDEE0DE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71F1E0-CB7D-4BAE-95B9-F08D1074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F8EF0-55B1-478E-9F7D-360B4AE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3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99EAF-91A9-4A33-9ACA-CC03CF49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FAE2A-0077-4454-AEB6-33260E67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1DC50A-96DB-4E15-8F48-DCC0900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8CFDF7-E4AE-4E92-AE0A-3477D00A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7482B4-A5A3-4AFD-B63D-E0E360C8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7E66E9-8FFB-4CCF-9C10-77213C6D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8C765E-0218-4A97-AAC7-3DB2AD61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F84C35-2F4B-46F2-9C10-9749843F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3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3B4D-B56A-45B8-8430-DA622C4B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82FCC3-64B3-4D49-86FA-478621D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3AE956-E804-41EA-9579-DE3334FA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407B59-B30E-4296-9AA4-FD9BD527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9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50032-220A-4105-B2C5-7CA445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DE812-6F78-455E-A6A0-4A00C4C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5A5F5A-B9C7-4F91-A0D2-96F3725A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08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81C59-92BB-4366-A456-9ABD0692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E0E1E-84C9-4BCF-B637-C0991954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12BACC-F01C-42C8-88BF-3F0AF72E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7C5D72-C1DF-4328-8C7B-8D54666F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D5600-6E51-4CA6-9B32-665EFAC8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8286C-7BF5-4703-A77C-FE3F7F06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39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D6BF5-F6AE-48DE-BB60-30FCE5E0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8D7E4-094C-491F-B963-3FCEF5FB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BE5D2C-3AD5-41CE-8E15-35A245C3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F8A8AC-D39F-4076-BD48-325D979E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CFC18B-098A-43F3-B1FA-669E2DDF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1A02D-E748-479F-9FA4-8586440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96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D316E1-6A2A-4281-9C89-D91A6F82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E99B5-EAC4-4FC2-85E5-EA6F46C8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3FD60-1D84-43E5-B2E0-2429AA4B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562E-7E15-457C-BC0B-68C405E9A552}" type="datetimeFigureOut">
              <a:rPr lang="es-CL" smtClean="0"/>
              <a:t>04-05-2021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DFFD5-3E92-46A7-9ECD-5C9EA8A48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150FF-EAD9-415D-B3D1-4D6895E01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C2DD-47C5-44F6-B90C-440418D9F2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602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sv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DA3B3-7F61-41B6-89E3-08834F7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24" y="4594983"/>
            <a:ext cx="3485776" cy="765521"/>
          </a:xfrm>
        </p:spPr>
        <p:txBody>
          <a:bodyPr>
            <a:normAutofit/>
          </a:bodyPr>
          <a:lstStyle/>
          <a:p>
            <a:r>
              <a:rPr lang="es-MX" sz="3200" dirty="0"/>
              <a:t>CASA MONJE</a:t>
            </a:r>
            <a:endParaRPr lang="es-CL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D0C9A-F210-4F87-8A63-27F432D0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5138661"/>
            <a:ext cx="3343277" cy="970588"/>
          </a:xfrm>
        </p:spPr>
        <p:txBody>
          <a:bodyPr>
            <a:normAutofit/>
          </a:bodyPr>
          <a:lstStyle/>
          <a:p>
            <a:r>
              <a:rPr lang="es-MX" sz="1600" b="1" i="1" dirty="0"/>
              <a:t>¡Damos nueva vida a tus ideas!</a:t>
            </a:r>
            <a:endParaRPr lang="es-CL" sz="1600" b="1" i="1" dirty="0"/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A4A8AB-71EC-4067-B526-E6F32B71DCB9}"/>
              </a:ext>
            </a:extLst>
          </p:cNvPr>
          <p:cNvSpPr txBox="1"/>
          <p:nvPr/>
        </p:nvSpPr>
        <p:spPr>
          <a:xfrm>
            <a:off x="800100" y="922360"/>
            <a:ext cx="24495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/>
              <a:t>Mónica </a:t>
            </a:r>
          </a:p>
          <a:p>
            <a:r>
              <a:rPr lang="es-MX" sz="1600" b="1" i="1" dirty="0"/>
              <a:t>Elige los accesorios que quieres cambiar en tu mueble.</a:t>
            </a:r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b="1" i="1" dirty="0"/>
          </a:p>
          <a:p>
            <a:endParaRPr lang="es-MX" b="1" i="1" dirty="0"/>
          </a:p>
          <a:p>
            <a:endParaRPr lang="es-MX" b="1" i="1" dirty="0"/>
          </a:p>
        </p:txBody>
      </p:sp>
      <p:pic>
        <p:nvPicPr>
          <p:cNvPr id="17" name="Gráfico 16" descr="Introducir con relleno sólido">
            <a:extLst>
              <a:ext uri="{FF2B5EF4-FFF2-40B4-BE49-F238E27FC236}">
                <a16:creationId xmlns:a16="http://schemas.microsoft.com/office/drawing/2014/main" id="{516F3388-A01E-4D26-BD7A-FBE393ED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138845"/>
            <a:ext cx="650778" cy="650778"/>
          </a:xfrm>
          <a:prstGeom prst="rect">
            <a:avLst/>
          </a:prstGeom>
        </p:spPr>
      </p:pic>
      <p:pic>
        <p:nvPicPr>
          <p:cNvPr id="26" name="Gráfico 25" descr="Avance rápido con relleno sólido">
            <a:extLst>
              <a:ext uri="{FF2B5EF4-FFF2-40B4-BE49-F238E27FC236}">
                <a16:creationId xmlns:a16="http://schemas.microsoft.com/office/drawing/2014/main" id="{173E7018-1DDD-46A1-9EB5-6E42A4F8E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261" y="5623955"/>
            <a:ext cx="695323" cy="695323"/>
          </a:xfrm>
          <a:prstGeom prst="rect">
            <a:avLst/>
          </a:prstGeom>
        </p:spPr>
      </p:pic>
      <p:pic>
        <p:nvPicPr>
          <p:cNvPr id="6" name="Imagen 5" descr="Una caja con donas&#10;&#10;Descripción generada automáticamente con confianza baja">
            <a:extLst>
              <a:ext uri="{FF2B5EF4-FFF2-40B4-BE49-F238E27FC236}">
                <a16:creationId xmlns:a16="http://schemas.microsoft.com/office/drawing/2014/main" id="{321E6C40-2794-4563-AFA9-DC4BE22ED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85" y="325389"/>
            <a:ext cx="5713092" cy="62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DA3B3-7F61-41B6-89E3-08834F7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24" y="4594983"/>
            <a:ext cx="3485776" cy="765521"/>
          </a:xfrm>
        </p:spPr>
        <p:txBody>
          <a:bodyPr>
            <a:normAutofit/>
          </a:bodyPr>
          <a:lstStyle/>
          <a:p>
            <a:r>
              <a:rPr lang="es-MX" sz="3200" dirty="0"/>
              <a:t>CASA MONJE</a:t>
            </a:r>
            <a:endParaRPr lang="es-CL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D0C9A-F210-4F87-8A63-27F432D0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5138661"/>
            <a:ext cx="3343277" cy="970588"/>
          </a:xfrm>
        </p:spPr>
        <p:txBody>
          <a:bodyPr>
            <a:normAutofit/>
          </a:bodyPr>
          <a:lstStyle/>
          <a:p>
            <a:r>
              <a:rPr lang="es-MX" sz="1600" b="1" i="1" dirty="0"/>
              <a:t>¡Damos nueva vida a tus ideas!</a:t>
            </a:r>
            <a:endParaRPr lang="es-CL" sz="1600" b="1" i="1" dirty="0"/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A4A8AB-71EC-4067-B526-E6F32B71DCB9}"/>
              </a:ext>
            </a:extLst>
          </p:cNvPr>
          <p:cNvSpPr txBox="1"/>
          <p:nvPr/>
        </p:nvSpPr>
        <p:spPr>
          <a:xfrm>
            <a:off x="800100" y="922360"/>
            <a:ext cx="24495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/>
              <a:t>Mónica </a:t>
            </a:r>
          </a:p>
          <a:p>
            <a:r>
              <a:rPr lang="es-MX" sz="1600" b="1" i="1" dirty="0"/>
              <a:t>Elige los accesorios que quieres cambiar en tu mueble.</a:t>
            </a:r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b="1" i="1" dirty="0"/>
          </a:p>
          <a:p>
            <a:endParaRPr lang="es-MX" b="1" i="1" dirty="0"/>
          </a:p>
          <a:p>
            <a:endParaRPr lang="es-MX" b="1" i="1" dirty="0"/>
          </a:p>
        </p:txBody>
      </p:sp>
      <p:pic>
        <p:nvPicPr>
          <p:cNvPr id="17" name="Gráfico 16" descr="Introducir con relleno sólido">
            <a:extLst>
              <a:ext uri="{FF2B5EF4-FFF2-40B4-BE49-F238E27FC236}">
                <a16:creationId xmlns:a16="http://schemas.microsoft.com/office/drawing/2014/main" id="{516F3388-A01E-4D26-BD7A-FBE393ED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138845"/>
            <a:ext cx="650778" cy="650778"/>
          </a:xfrm>
          <a:prstGeom prst="rect">
            <a:avLst/>
          </a:prstGeom>
        </p:spPr>
      </p:pic>
      <p:pic>
        <p:nvPicPr>
          <p:cNvPr id="26" name="Gráfico 25" descr="Avance rápido con relleno sólido">
            <a:extLst>
              <a:ext uri="{FF2B5EF4-FFF2-40B4-BE49-F238E27FC236}">
                <a16:creationId xmlns:a16="http://schemas.microsoft.com/office/drawing/2014/main" id="{173E7018-1DDD-46A1-9EB5-6E42A4F8E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261" y="5623955"/>
            <a:ext cx="695323" cy="695323"/>
          </a:xfrm>
          <a:prstGeom prst="rect">
            <a:avLst/>
          </a:prstGeom>
        </p:spPr>
      </p:pic>
      <p:pic>
        <p:nvPicPr>
          <p:cNvPr id="5" name="Imagen 4" descr="Imagen que contiene alfombra&#10;&#10;Descripción generada automáticamente">
            <a:extLst>
              <a:ext uri="{FF2B5EF4-FFF2-40B4-BE49-F238E27FC236}">
                <a16:creationId xmlns:a16="http://schemas.microsoft.com/office/drawing/2014/main" id="{4547923B-D2AA-4DB1-AAFF-3C7481A69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97" y="922360"/>
            <a:ext cx="4935123" cy="49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DA3B3-7F61-41B6-89E3-08834F7E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24" y="4594983"/>
            <a:ext cx="3485776" cy="765521"/>
          </a:xfrm>
        </p:spPr>
        <p:txBody>
          <a:bodyPr>
            <a:normAutofit/>
          </a:bodyPr>
          <a:lstStyle/>
          <a:p>
            <a:r>
              <a:rPr lang="es-MX" sz="3200" dirty="0"/>
              <a:t>CASA MONJE</a:t>
            </a:r>
            <a:endParaRPr lang="es-CL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D0C9A-F210-4F87-8A63-27F432D0D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5138661"/>
            <a:ext cx="3343277" cy="970588"/>
          </a:xfrm>
        </p:spPr>
        <p:txBody>
          <a:bodyPr>
            <a:normAutofit/>
          </a:bodyPr>
          <a:lstStyle/>
          <a:p>
            <a:r>
              <a:rPr lang="es-MX" sz="1600" b="1" i="1" dirty="0"/>
              <a:t>¡Damos nueva vida a tus ideas!</a:t>
            </a:r>
            <a:endParaRPr lang="es-CL" sz="1600" b="1" i="1" dirty="0"/>
          </a:p>
          <a:p>
            <a:endParaRPr lang="es-CL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A4A8AB-71EC-4067-B526-E6F32B71DCB9}"/>
              </a:ext>
            </a:extLst>
          </p:cNvPr>
          <p:cNvSpPr txBox="1"/>
          <p:nvPr/>
        </p:nvSpPr>
        <p:spPr>
          <a:xfrm>
            <a:off x="800100" y="922360"/>
            <a:ext cx="24495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i="1" dirty="0"/>
              <a:t>Mónica </a:t>
            </a:r>
          </a:p>
          <a:p>
            <a:r>
              <a:rPr lang="es-MX" sz="1600" b="1" i="1" dirty="0"/>
              <a:t>Elige los accesorios que quieres cambiar en tu mueble.</a:t>
            </a:r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sz="1600" b="1" i="1" dirty="0"/>
          </a:p>
          <a:p>
            <a:endParaRPr lang="es-MX" b="1" i="1" dirty="0"/>
          </a:p>
          <a:p>
            <a:endParaRPr lang="es-MX" b="1" i="1" dirty="0"/>
          </a:p>
          <a:p>
            <a:endParaRPr lang="es-MX" b="1" i="1" dirty="0"/>
          </a:p>
        </p:txBody>
      </p:sp>
      <p:pic>
        <p:nvPicPr>
          <p:cNvPr id="17" name="Gráfico 16" descr="Introducir con relleno sólido">
            <a:extLst>
              <a:ext uri="{FF2B5EF4-FFF2-40B4-BE49-F238E27FC236}">
                <a16:creationId xmlns:a16="http://schemas.microsoft.com/office/drawing/2014/main" id="{516F3388-A01E-4D26-BD7A-FBE393ED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138845"/>
            <a:ext cx="650778" cy="650778"/>
          </a:xfrm>
          <a:prstGeom prst="rect">
            <a:avLst/>
          </a:prstGeom>
        </p:spPr>
      </p:pic>
      <p:pic>
        <p:nvPicPr>
          <p:cNvPr id="26" name="Gráfico 25" descr="Avance rápido con relleno sólido">
            <a:extLst>
              <a:ext uri="{FF2B5EF4-FFF2-40B4-BE49-F238E27FC236}">
                <a16:creationId xmlns:a16="http://schemas.microsoft.com/office/drawing/2014/main" id="{173E7018-1DDD-46A1-9EB5-6E42A4F8E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261" y="5623955"/>
            <a:ext cx="695323" cy="695323"/>
          </a:xfrm>
          <a:prstGeom prst="rect">
            <a:avLst/>
          </a:prstGeom>
        </p:spPr>
      </p:pic>
      <p:pic>
        <p:nvPicPr>
          <p:cNvPr id="6" name="Imagen 5" descr="Imagen que contiene estructuras metálicas&#10;&#10;Descripción generada automáticamente">
            <a:extLst>
              <a:ext uri="{FF2B5EF4-FFF2-40B4-BE49-F238E27FC236}">
                <a16:creationId xmlns:a16="http://schemas.microsoft.com/office/drawing/2014/main" id="{D25C1077-76F1-4FB0-92ED-5365D22E3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00" y="3428999"/>
            <a:ext cx="2143125" cy="2143125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861A494-DD50-43B1-B74C-42E8F2A7C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25" y="1120580"/>
            <a:ext cx="2143125" cy="2143125"/>
          </a:xfrm>
          <a:prstGeom prst="rect">
            <a:avLst/>
          </a:prstGeom>
        </p:spPr>
      </p:pic>
      <p:pic>
        <p:nvPicPr>
          <p:cNvPr id="11" name="Imagen 10" descr="Imagen que contiene bisagra, estructuras metálicas&#10;&#10;Descripción generada automáticamente">
            <a:extLst>
              <a:ext uri="{FF2B5EF4-FFF2-40B4-BE49-F238E27FC236}">
                <a16:creationId xmlns:a16="http://schemas.microsoft.com/office/drawing/2014/main" id="{20A0369A-B158-4CB5-9AF0-8DA692F04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91" y="3338512"/>
            <a:ext cx="2324100" cy="2324100"/>
          </a:xfrm>
          <a:prstGeom prst="rect">
            <a:avLst/>
          </a:prstGeom>
        </p:spPr>
      </p:pic>
      <p:pic>
        <p:nvPicPr>
          <p:cNvPr id="13" name="Imagen 12" descr="Imagen que contiene tabla, esquiando, vuelo&#10;&#10;Descripción generada automáticamente">
            <a:extLst>
              <a:ext uri="{FF2B5EF4-FFF2-40B4-BE49-F238E27FC236}">
                <a16:creationId xmlns:a16="http://schemas.microsoft.com/office/drawing/2014/main" id="{08263EFF-D040-495A-A055-B07A0AC978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9" y="677959"/>
            <a:ext cx="2668393" cy="26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56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63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CASA MONJE</vt:lpstr>
      <vt:lpstr>CASA MONJE</vt:lpstr>
      <vt:lpstr>CASA MONJE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MONJE</dc:title>
  <dc:creator>Claudio Alberto del Pino Felber</dc:creator>
  <cp:lastModifiedBy>Claudio Alberto del Pino Felber</cp:lastModifiedBy>
  <cp:revision>2</cp:revision>
  <dcterms:created xsi:type="dcterms:W3CDTF">2021-05-04T16:41:58Z</dcterms:created>
  <dcterms:modified xsi:type="dcterms:W3CDTF">2021-05-04T16:55:54Z</dcterms:modified>
</cp:coreProperties>
</file>