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52603" autoAdjust="0"/>
  </p:normalViewPr>
  <p:slideViewPr>
    <p:cSldViewPr snapToGrid="0">
      <p:cViewPr varScale="1">
        <p:scale>
          <a:sx n="39" d="100"/>
          <a:sy n="39" d="100"/>
        </p:scale>
        <p:origin x="17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27749-68B2-4F94-BD33-66DF9B5D984A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AE301-47B2-46FB-8CFD-09A4354C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3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INTRODUCE YOURSELF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PURPOSE OF THE PRESENTAION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b="1" dirty="0" smtClean="0"/>
              <a:t>CREATING</a:t>
            </a:r>
            <a:r>
              <a:rPr lang="en-US" b="1" baseline="0" dirty="0" smtClean="0"/>
              <a:t> AN ELECTRONIC PORTFOLIO ABOUT MY SELF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endParaRPr lang="en-US" b="1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 smtClean="0">
                <a:solidFill>
                  <a:srgbClr val="C00000"/>
                </a:solidFill>
              </a:rPr>
              <a:t>WHAT</a:t>
            </a:r>
            <a:r>
              <a:rPr lang="en-US" b="1" baseline="0" dirty="0" smtClean="0">
                <a:solidFill>
                  <a:srgbClr val="C00000"/>
                </a:solidFill>
              </a:rPr>
              <a:t> I’VE LEARNT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b="1" baseline="0" dirty="0" smtClean="0"/>
              <a:t>RESEARCH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b="1" baseline="0" dirty="0" smtClean="0"/>
              <a:t>WORKING TOWARDS DEADLINES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en-US" b="1" dirty="0" smtClean="0"/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AE301-47B2-46FB-8CFD-09A4354C66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43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ZA" sz="6000" dirty="0" smtClean="0"/>
              <a:t>MMONTSHENG MAOTO</a:t>
            </a:r>
            <a:endParaRPr lang="en-ZA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899624"/>
          </a:xfrm>
        </p:spPr>
        <p:txBody>
          <a:bodyPr>
            <a:noAutofit/>
          </a:bodyPr>
          <a:lstStyle/>
          <a:p>
            <a:r>
              <a:rPr lang="en-ZA" sz="3200" dirty="0" smtClean="0"/>
              <a:t>PRESENTATION </a:t>
            </a:r>
            <a:r>
              <a:rPr lang="en-ZA" sz="3200" smtClean="0"/>
              <a:t>OF A </a:t>
            </a:r>
            <a:r>
              <a:rPr lang="en-ZA" sz="3200" dirty="0" smtClean="0"/>
              <a:t>PORTFOLIO</a:t>
            </a:r>
            <a:endParaRPr lang="en-ZA" sz="3200" dirty="0"/>
          </a:p>
        </p:txBody>
      </p:sp>
    </p:spTree>
    <p:extLst>
      <p:ext uri="{BB962C8B-B14F-4D97-AF65-F5344CB8AC3E}">
        <p14:creationId xmlns:p14="http://schemas.microsoft.com/office/powerpoint/2010/main" val="174586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201</TotalTime>
  <Words>27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Bookman Old Style</vt:lpstr>
      <vt:lpstr>Calibri</vt:lpstr>
      <vt:lpstr>Rockwell</vt:lpstr>
      <vt:lpstr>Wingdings</vt:lpstr>
      <vt:lpstr>Damask</vt:lpstr>
      <vt:lpstr>MMONTSHENG MAOTO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MMONTSHENG MAOTO</dc:title>
  <dc:creator>Local Admin</dc:creator>
  <cp:lastModifiedBy>MAOTO</cp:lastModifiedBy>
  <cp:revision>118</cp:revision>
  <dcterms:created xsi:type="dcterms:W3CDTF">2018-09-20T05:56:13Z</dcterms:created>
  <dcterms:modified xsi:type="dcterms:W3CDTF">2018-10-21T11:11:52Z</dcterms:modified>
</cp:coreProperties>
</file>