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3EF219-40EA-4EC6-B092-98282A722C2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1F27AB-8DF6-450B-9959-C173CC64C5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Suppliers: SupplierID (PK), SupplierName, ContactName, ContactEmail</a:t>
          </a:r>
        </a:p>
      </dgm:t>
    </dgm:pt>
    <dgm:pt modelId="{675F1210-52CC-496B-803E-4F78D60479B9}" type="parTrans" cxnId="{6521DA2E-9731-4A6C-85F4-B259523ABD20}">
      <dgm:prSet/>
      <dgm:spPr/>
      <dgm:t>
        <a:bodyPr/>
        <a:lstStyle/>
        <a:p>
          <a:endParaRPr lang="en-US"/>
        </a:p>
      </dgm:t>
    </dgm:pt>
    <dgm:pt modelId="{EB17DCC8-C65D-4712-B7A7-45B2E1A3AB0A}" type="sibTrans" cxnId="{6521DA2E-9731-4A6C-85F4-B259523ABD20}">
      <dgm:prSet/>
      <dgm:spPr/>
      <dgm:t>
        <a:bodyPr/>
        <a:lstStyle/>
        <a:p>
          <a:endParaRPr lang="en-US"/>
        </a:p>
      </dgm:t>
    </dgm:pt>
    <dgm:pt modelId="{459A13F4-09F9-4173-88E7-B7119B4902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Products: ProductID (PK), ProductName, QuantityInStock, Price, SupplierID (FK)</a:t>
          </a:r>
        </a:p>
      </dgm:t>
    </dgm:pt>
    <dgm:pt modelId="{CB1E4CD0-5A7D-4E09-A57D-B483F25155FD}" type="parTrans" cxnId="{AC988E33-DA02-4656-8864-552718CE8A98}">
      <dgm:prSet/>
      <dgm:spPr/>
      <dgm:t>
        <a:bodyPr/>
        <a:lstStyle/>
        <a:p>
          <a:endParaRPr lang="en-US"/>
        </a:p>
      </dgm:t>
    </dgm:pt>
    <dgm:pt modelId="{E925F35C-CF4C-4C57-A540-86A0A7670B41}" type="sibTrans" cxnId="{AC988E33-DA02-4656-8864-552718CE8A98}">
      <dgm:prSet/>
      <dgm:spPr/>
      <dgm:t>
        <a:bodyPr/>
        <a:lstStyle/>
        <a:p>
          <a:endParaRPr lang="en-US"/>
        </a:p>
      </dgm:t>
    </dgm:pt>
    <dgm:pt modelId="{1B7F1C0E-505D-4A67-9DDD-3E9BF65229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Orders: OrderID (PK), OrderDate, EmployeeID (FK)</a:t>
          </a:r>
        </a:p>
      </dgm:t>
    </dgm:pt>
    <dgm:pt modelId="{F29F1333-F633-4243-93F9-B088920235DD}" type="parTrans" cxnId="{AD8DE95D-890D-4037-8680-6A50FD89F295}">
      <dgm:prSet/>
      <dgm:spPr/>
      <dgm:t>
        <a:bodyPr/>
        <a:lstStyle/>
        <a:p>
          <a:endParaRPr lang="en-US"/>
        </a:p>
      </dgm:t>
    </dgm:pt>
    <dgm:pt modelId="{5C5C94AD-3845-4907-81E4-F3DDEC93B25F}" type="sibTrans" cxnId="{AD8DE95D-890D-4037-8680-6A50FD89F295}">
      <dgm:prSet/>
      <dgm:spPr/>
      <dgm:t>
        <a:bodyPr/>
        <a:lstStyle/>
        <a:p>
          <a:endParaRPr lang="en-US"/>
        </a:p>
      </dgm:t>
    </dgm:pt>
    <dgm:pt modelId="{6FB72C5A-5EEA-4D18-8179-8B6CE424BC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4. Shipments: ShipmentID (PK), OrderID (FK), ShipmentDate, Status</a:t>
          </a:r>
        </a:p>
      </dgm:t>
    </dgm:pt>
    <dgm:pt modelId="{92D6561B-5491-44FD-B145-96D857BFD786}" type="parTrans" cxnId="{E78D2346-1DFB-4579-963A-42C06727314F}">
      <dgm:prSet/>
      <dgm:spPr/>
      <dgm:t>
        <a:bodyPr/>
        <a:lstStyle/>
        <a:p>
          <a:endParaRPr lang="en-US"/>
        </a:p>
      </dgm:t>
    </dgm:pt>
    <dgm:pt modelId="{9CA9345B-B4DD-428D-9B4F-EB136E4E3780}" type="sibTrans" cxnId="{E78D2346-1DFB-4579-963A-42C06727314F}">
      <dgm:prSet/>
      <dgm:spPr/>
      <dgm:t>
        <a:bodyPr/>
        <a:lstStyle/>
        <a:p>
          <a:endParaRPr lang="en-US"/>
        </a:p>
      </dgm:t>
    </dgm:pt>
    <dgm:pt modelId="{CF515865-071C-4425-BD86-D6E416763E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5. Employees: EmployeeID (PK), FirstName, LastName, Position, DateHired</a:t>
          </a:r>
        </a:p>
      </dgm:t>
    </dgm:pt>
    <dgm:pt modelId="{94C4025A-91A6-4F32-84DD-9679F831DBB9}" type="parTrans" cxnId="{1166F9AB-00EC-4ED3-9D7E-4ACDD91ECC8E}">
      <dgm:prSet/>
      <dgm:spPr/>
      <dgm:t>
        <a:bodyPr/>
        <a:lstStyle/>
        <a:p>
          <a:endParaRPr lang="en-US"/>
        </a:p>
      </dgm:t>
    </dgm:pt>
    <dgm:pt modelId="{46629089-9003-4A50-81C1-A3D031162519}" type="sibTrans" cxnId="{1166F9AB-00EC-4ED3-9D7E-4ACDD91ECC8E}">
      <dgm:prSet/>
      <dgm:spPr/>
      <dgm:t>
        <a:bodyPr/>
        <a:lstStyle/>
        <a:p>
          <a:endParaRPr lang="en-US"/>
        </a:p>
      </dgm:t>
    </dgm:pt>
    <dgm:pt modelId="{6E3FE964-D53E-4C66-A7F1-555B3172A6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6. Order_Products: OrderID (FK), ProductID (FK), Quantity</a:t>
          </a:r>
        </a:p>
      </dgm:t>
    </dgm:pt>
    <dgm:pt modelId="{6E607431-D402-417A-8E1B-BB4F3A9A2C8A}" type="parTrans" cxnId="{91D96C22-EC2D-449D-A4D2-7396980B91ED}">
      <dgm:prSet/>
      <dgm:spPr/>
      <dgm:t>
        <a:bodyPr/>
        <a:lstStyle/>
        <a:p>
          <a:endParaRPr lang="en-US"/>
        </a:p>
      </dgm:t>
    </dgm:pt>
    <dgm:pt modelId="{DF8F5A65-A0EC-437A-9E45-85D36457A775}" type="sibTrans" cxnId="{91D96C22-EC2D-449D-A4D2-7396980B91ED}">
      <dgm:prSet/>
      <dgm:spPr/>
      <dgm:t>
        <a:bodyPr/>
        <a:lstStyle/>
        <a:p>
          <a:endParaRPr lang="en-US"/>
        </a:p>
      </dgm:t>
    </dgm:pt>
    <dgm:pt modelId="{2BE9AF3E-973A-4389-9921-878572522351}" type="pres">
      <dgm:prSet presAssocID="{633EF219-40EA-4EC6-B092-98282A722C2D}" presName="root" presStyleCnt="0">
        <dgm:presLayoutVars>
          <dgm:dir/>
          <dgm:resizeHandles val="exact"/>
        </dgm:presLayoutVars>
      </dgm:prSet>
      <dgm:spPr/>
    </dgm:pt>
    <dgm:pt modelId="{36FED482-F1DB-44D8-B3D8-08569962F7F2}" type="pres">
      <dgm:prSet presAssocID="{8D1F27AB-8DF6-450B-9959-C173CC64C5C0}" presName="compNode" presStyleCnt="0"/>
      <dgm:spPr/>
    </dgm:pt>
    <dgm:pt modelId="{DEED75EC-D2DF-4F29-B664-D6FCC232B552}" type="pres">
      <dgm:prSet presAssocID="{8D1F27AB-8DF6-450B-9959-C173CC64C5C0}" presName="bgRect" presStyleLbl="bgShp" presStyleIdx="0" presStyleCnt="6"/>
      <dgm:spPr/>
    </dgm:pt>
    <dgm:pt modelId="{74E3DE48-668F-41C4-A57B-62437BE2FDFE}" type="pres">
      <dgm:prSet presAssocID="{8D1F27AB-8DF6-450B-9959-C173CC64C5C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12CCFAF8-D185-41D4-B7B9-AD49D5466DE3}" type="pres">
      <dgm:prSet presAssocID="{8D1F27AB-8DF6-450B-9959-C173CC64C5C0}" presName="spaceRect" presStyleCnt="0"/>
      <dgm:spPr/>
    </dgm:pt>
    <dgm:pt modelId="{13C94866-7E36-4BF6-AD36-39C5650BDCEC}" type="pres">
      <dgm:prSet presAssocID="{8D1F27AB-8DF6-450B-9959-C173CC64C5C0}" presName="parTx" presStyleLbl="revTx" presStyleIdx="0" presStyleCnt="6">
        <dgm:presLayoutVars>
          <dgm:chMax val="0"/>
          <dgm:chPref val="0"/>
        </dgm:presLayoutVars>
      </dgm:prSet>
      <dgm:spPr/>
    </dgm:pt>
    <dgm:pt modelId="{464AEACE-E516-42C2-BBE5-86738BB697AD}" type="pres">
      <dgm:prSet presAssocID="{EB17DCC8-C65D-4712-B7A7-45B2E1A3AB0A}" presName="sibTrans" presStyleCnt="0"/>
      <dgm:spPr/>
    </dgm:pt>
    <dgm:pt modelId="{01C89E6C-C4FC-4D27-9194-C650CD09D0DE}" type="pres">
      <dgm:prSet presAssocID="{459A13F4-09F9-4173-88E7-B7119B490269}" presName="compNode" presStyleCnt="0"/>
      <dgm:spPr/>
    </dgm:pt>
    <dgm:pt modelId="{FD4AC4E1-38C1-44AF-9C6F-B64ACD988106}" type="pres">
      <dgm:prSet presAssocID="{459A13F4-09F9-4173-88E7-B7119B490269}" presName="bgRect" presStyleLbl="bgShp" presStyleIdx="1" presStyleCnt="6"/>
      <dgm:spPr/>
    </dgm:pt>
    <dgm:pt modelId="{AF34FDEE-87EB-4796-BFC2-8B22227D1948}" type="pres">
      <dgm:prSet presAssocID="{459A13F4-09F9-4173-88E7-B7119B49026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65510F36-76F6-4DD1-9071-69621C350FE6}" type="pres">
      <dgm:prSet presAssocID="{459A13F4-09F9-4173-88E7-B7119B490269}" presName="spaceRect" presStyleCnt="0"/>
      <dgm:spPr/>
    </dgm:pt>
    <dgm:pt modelId="{DC2AA84F-CD3B-4F4A-9567-B1288E5F64C5}" type="pres">
      <dgm:prSet presAssocID="{459A13F4-09F9-4173-88E7-B7119B490269}" presName="parTx" presStyleLbl="revTx" presStyleIdx="1" presStyleCnt="6">
        <dgm:presLayoutVars>
          <dgm:chMax val="0"/>
          <dgm:chPref val="0"/>
        </dgm:presLayoutVars>
      </dgm:prSet>
      <dgm:spPr/>
    </dgm:pt>
    <dgm:pt modelId="{8913D779-F1CD-4FF0-BAFF-2E2B68157BA8}" type="pres">
      <dgm:prSet presAssocID="{E925F35C-CF4C-4C57-A540-86A0A7670B41}" presName="sibTrans" presStyleCnt="0"/>
      <dgm:spPr/>
    </dgm:pt>
    <dgm:pt modelId="{C46CD5CA-0C85-490B-83C6-32CDBCDFECA9}" type="pres">
      <dgm:prSet presAssocID="{1B7F1C0E-505D-4A67-9DDD-3E9BF6522907}" presName="compNode" presStyleCnt="0"/>
      <dgm:spPr/>
    </dgm:pt>
    <dgm:pt modelId="{6C074732-FF90-46B2-AD8D-CCD6F9CF75AF}" type="pres">
      <dgm:prSet presAssocID="{1B7F1C0E-505D-4A67-9DDD-3E9BF6522907}" presName="bgRect" presStyleLbl="bgShp" presStyleIdx="2" presStyleCnt="6"/>
      <dgm:spPr/>
    </dgm:pt>
    <dgm:pt modelId="{F7933EC9-CE87-45F4-B8C3-E281E850E507}" type="pres">
      <dgm:prSet presAssocID="{1B7F1C0E-505D-4A67-9DDD-3E9BF652290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"/>
        </a:ext>
      </dgm:extLst>
    </dgm:pt>
    <dgm:pt modelId="{5EB671C3-DBAF-4FD7-945C-FC92ADD22836}" type="pres">
      <dgm:prSet presAssocID="{1B7F1C0E-505D-4A67-9DDD-3E9BF6522907}" presName="spaceRect" presStyleCnt="0"/>
      <dgm:spPr/>
    </dgm:pt>
    <dgm:pt modelId="{0A6B276E-7CBF-468E-A0F8-47B33692C53F}" type="pres">
      <dgm:prSet presAssocID="{1B7F1C0E-505D-4A67-9DDD-3E9BF6522907}" presName="parTx" presStyleLbl="revTx" presStyleIdx="2" presStyleCnt="6">
        <dgm:presLayoutVars>
          <dgm:chMax val="0"/>
          <dgm:chPref val="0"/>
        </dgm:presLayoutVars>
      </dgm:prSet>
      <dgm:spPr/>
    </dgm:pt>
    <dgm:pt modelId="{2C090BE9-E5AE-4115-9E5A-6E64A411FDB8}" type="pres">
      <dgm:prSet presAssocID="{5C5C94AD-3845-4907-81E4-F3DDEC93B25F}" presName="sibTrans" presStyleCnt="0"/>
      <dgm:spPr/>
    </dgm:pt>
    <dgm:pt modelId="{C9CBF7A9-319A-4DA1-942C-EEDAD424DDB3}" type="pres">
      <dgm:prSet presAssocID="{6FB72C5A-5EEA-4D18-8179-8B6CE424BCAA}" presName="compNode" presStyleCnt="0"/>
      <dgm:spPr/>
    </dgm:pt>
    <dgm:pt modelId="{1ADFD7FB-1E0A-4A17-B299-CBAF34965861}" type="pres">
      <dgm:prSet presAssocID="{6FB72C5A-5EEA-4D18-8179-8B6CE424BCAA}" presName="bgRect" presStyleLbl="bgShp" presStyleIdx="3" presStyleCnt="6"/>
      <dgm:spPr/>
    </dgm:pt>
    <dgm:pt modelId="{411119D4-80B3-4B58-BF3F-D943ADE3EFC4}" type="pres">
      <dgm:prSet presAssocID="{6FB72C5A-5EEA-4D18-8179-8B6CE424BCA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1ABC64F6-87EC-43A4-BE66-A5FDB340BA46}" type="pres">
      <dgm:prSet presAssocID="{6FB72C5A-5EEA-4D18-8179-8B6CE424BCAA}" presName="spaceRect" presStyleCnt="0"/>
      <dgm:spPr/>
    </dgm:pt>
    <dgm:pt modelId="{C0B49F46-F08D-4FA6-BCF8-DC6668F79419}" type="pres">
      <dgm:prSet presAssocID="{6FB72C5A-5EEA-4D18-8179-8B6CE424BCAA}" presName="parTx" presStyleLbl="revTx" presStyleIdx="3" presStyleCnt="6">
        <dgm:presLayoutVars>
          <dgm:chMax val="0"/>
          <dgm:chPref val="0"/>
        </dgm:presLayoutVars>
      </dgm:prSet>
      <dgm:spPr/>
    </dgm:pt>
    <dgm:pt modelId="{6B60366B-0659-4CB2-AA12-B75F0D658442}" type="pres">
      <dgm:prSet presAssocID="{9CA9345B-B4DD-428D-9B4F-EB136E4E3780}" presName="sibTrans" presStyleCnt="0"/>
      <dgm:spPr/>
    </dgm:pt>
    <dgm:pt modelId="{BE9DA5D6-94D6-4D5D-BA14-F6428A32A3AD}" type="pres">
      <dgm:prSet presAssocID="{CF515865-071C-4425-BD86-D6E416763E6D}" presName="compNode" presStyleCnt="0"/>
      <dgm:spPr/>
    </dgm:pt>
    <dgm:pt modelId="{2DB0D93C-3512-48EF-B1C0-A3F937EB58C7}" type="pres">
      <dgm:prSet presAssocID="{CF515865-071C-4425-BD86-D6E416763E6D}" presName="bgRect" presStyleLbl="bgShp" presStyleIdx="4" presStyleCnt="6"/>
      <dgm:spPr/>
    </dgm:pt>
    <dgm:pt modelId="{1287E4C4-953B-4F91-90AB-B9CF8122C2BC}" type="pres">
      <dgm:prSet presAssocID="{CF515865-071C-4425-BD86-D6E416763E6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16BC3B2C-4042-45E9-800A-37B5A5AE03E4}" type="pres">
      <dgm:prSet presAssocID="{CF515865-071C-4425-BD86-D6E416763E6D}" presName="spaceRect" presStyleCnt="0"/>
      <dgm:spPr/>
    </dgm:pt>
    <dgm:pt modelId="{7180EF45-8068-44DC-B1D4-FB34D4F6026F}" type="pres">
      <dgm:prSet presAssocID="{CF515865-071C-4425-BD86-D6E416763E6D}" presName="parTx" presStyleLbl="revTx" presStyleIdx="4" presStyleCnt="6">
        <dgm:presLayoutVars>
          <dgm:chMax val="0"/>
          <dgm:chPref val="0"/>
        </dgm:presLayoutVars>
      </dgm:prSet>
      <dgm:spPr/>
    </dgm:pt>
    <dgm:pt modelId="{22D89E1E-72E0-431D-99EE-02298EA808E9}" type="pres">
      <dgm:prSet presAssocID="{46629089-9003-4A50-81C1-A3D031162519}" presName="sibTrans" presStyleCnt="0"/>
      <dgm:spPr/>
    </dgm:pt>
    <dgm:pt modelId="{C0A9B9E2-29E0-4A8F-B0A2-815F82DBB60B}" type="pres">
      <dgm:prSet presAssocID="{6E3FE964-D53E-4C66-A7F1-555B3172A689}" presName="compNode" presStyleCnt="0"/>
      <dgm:spPr/>
    </dgm:pt>
    <dgm:pt modelId="{FACF8FFC-CF45-4EAD-95C5-8A57C433BF3F}" type="pres">
      <dgm:prSet presAssocID="{6E3FE964-D53E-4C66-A7F1-555B3172A689}" presName="bgRect" presStyleLbl="bgShp" presStyleIdx="5" presStyleCnt="6"/>
      <dgm:spPr/>
    </dgm:pt>
    <dgm:pt modelId="{27A9D7A9-9049-4A95-90AD-8D7CCE0C6EBB}" type="pres">
      <dgm:prSet presAssocID="{6E3FE964-D53E-4C66-A7F1-555B3172A68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w"/>
        </a:ext>
      </dgm:extLst>
    </dgm:pt>
    <dgm:pt modelId="{DEB9BA3F-1447-487D-B711-CC3D9C82076E}" type="pres">
      <dgm:prSet presAssocID="{6E3FE964-D53E-4C66-A7F1-555B3172A689}" presName="spaceRect" presStyleCnt="0"/>
      <dgm:spPr/>
    </dgm:pt>
    <dgm:pt modelId="{678CD315-DB6B-49BB-9237-6B27E79A6808}" type="pres">
      <dgm:prSet presAssocID="{6E3FE964-D53E-4C66-A7F1-555B3172A68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1D96C22-EC2D-449D-A4D2-7396980B91ED}" srcId="{633EF219-40EA-4EC6-B092-98282A722C2D}" destId="{6E3FE964-D53E-4C66-A7F1-555B3172A689}" srcOrd="5" destOrd="0" parTransId="{6E607431-D402-417A-8E1B-BB4F3A9A2C8A}" sibTransId="{DF8F5A65-A0EC-437A-9E45-85D36457A775}"/>
    <dgm:cxn modelId="{9DAF7923-A8ED-452A-9F4D-DBA373140CCA}" type="presOf" srcId="{1B7F1C0E-505D-4A67-9DDD-3E9BF6522907}" destId="{0A6B276E-7CBF-468E-A0F8-47B33692C53F}" srcOrd="0" destOrd="0" presId="urn:microsoft.com/office/officeart/2018/2/layout/IconVerticalSolidList"/>
    <dgm:cxn modelId="{6521DA2E-9731-4A6C-85F4-B259523ABD20}" srcId="{633EF219-40EA-4EC6-B092-98282A722C2D}" destId="{8D1F27AB-8DF6-450B-9959-C173CC64C5C0}" srcOrd="0" destOrd="0" parTransId="{675F1210-52CC-496B-803E-4F78D60479B9}" sibTransId="{EB17DCC8-C65D-4712-B7A7-45B2E1A3AB0A}"/>
    <dgm:cxn modelId="{AC988E33-DA02-4656-8864-552718CE8A98}" srcId="{633EF219-40EA-4EC6-B092-98282A722C2D}" destId="{459A13F4-09F9-4173-88E7-B7119B490269}" srcOrd="1" destOrd="0" parTransId="{CB1E4CD0-5A7D-4E09-A57D-B483F25155FD}" sibTransId="{E925F35C-CF4C-4C57-A540-86A0A7670B41}"/>
    <dgm:cxn modelId="{FFA85739-B410-4C62-AD2D-BD74E713F01B}" type="presOf" srcId="{6E3FE964-D53E-4C66-A7F1-555B3172A689}" destId="{678CD315-DB6B-49BB-9237-6B27E79A6808}" srcOrd="0" destOrd="0" presId="urn:microsoft.com/office/officeart/2018/2/layout/IconVerticalSolidList"/>
    <dgm:cxn modelId="{AD8DE95D-890D-4037-8680-6A50FD89F295}" srcId="{633EF219-40EA-4EC6-B092-98282A722C2D}" destId="{1B7F1C0E-505D-4A67-9DDD-3E9BF6522907}" srcOrd="2" destOrd="0" parTransId="{F29F1333-F633-4243-93F9-B088920235DD}" sibTransId="{5C5C94AD-3845-4907-81E4-F3DDEC93B25F}"/>
    <dgm:cxn modelId="{3A608645-B065-4ABE-8B6A-0CE9367D226B}" type="presOf" srcId="{8D1F27AB-8DF6-450B-9959-C173CC64C5C0}" destId="{13C94866-7E36-4BF6-AD36-39C5650BDCEC}" srcOrd="0" destOrd="0" presId="urn:microsoft.com/office/officeart/2018/2/layout/IconVerticalSolidList"/>
    <dgm:cxn modelId="{E78D2346-1DFB-4579-963A-42C06727314F}" srcId="{633EF219-40EA-4EC6-B092-98282A722C2D}" destId="{6FB72C5A-5EEA-4D18-8179-8B6CE424BCAA}" srcOrd="3" destOrd="0" parTransId="{92D6561B-5491-44FD-B145-96D857BFD786}" sibTransId="{9CA9345B-B4DD-428D-9B4F-EB136E4E3780}"/>
    <dgm:cxn modelId="{E0F33469-587C-47F0-8FCE-E2D05DF9A675}" type="presOf" srcId="{CF515865-071C-4425-BD86-D6E416763E6D}" destId="{7180EF45-8068-44DC-B1D4-FB34D4F6026F}" srcOrd="0" destOrd="0" presId="urn:microsoft.com/office/officeart/2018/2/layout/IconVerticalSolidList"/>
    <dgm:cxn modelId="{D1FED26A-4F90-457A-9BA4-4E689E0A664E}" type="presOf" srcId="{459A13F4-09F9-4173-88E7-B7119B490269}" destId="{DC2AA84F-CD3B-4F4A-9567-B1288E5F64C5}" srcOrd="0" destOrd="0" presId="urn:microsoft.com/office/officeart/2018/2/layout/IconVerticalSolidList"/>
    <dgm:cxn modelId="{3A36AEA8-BDE4-4EC4-B8DB-CBE6BC4DD856}" type="presOf" srcId="{633EF219-40EA-4EC6-B092-98282A722C2D}" destId="{2BE9AF3E-973A-4389-9921-878572522351}" srcOrd="0" destOrd="0" presId="urn:microsoft.com/office/officeart/2018/2/layout/IconVerticalSolidList"/>
    <dgm:cxn modelId="{1166F9AB-00EC-4ED3-9D7E-4ACDD91ECC8E}" srcId="{633EF219-40EA-4EC6-B092-98282A722C2D}" destId="{CF515865-071C-4425-BD86-D6E416763E6D}" srcOrd="4" destOrd="0" parTransId="{94C4025A-91A6-4F32-84DD-9679F831DBB9}" sibTransId="{46629089-9003-4A50-81C1-A3D031162519}"/>
    <dgm:cxn modelId="{115793E4-46F5-4975-ADDF-D6C16FCBCE65}" type="presOf" srcId="{6FB72C5A-5EEA-4D18-8179-8B6CE424BCAA}" destId="{C0B49F46-F08D-4FA6-BCF8-DC6668F79419}" srcOrd="0" destOrd="0" presId="urn:microsoft.com/office/officeart/2018/2/layout/IconVerticalSolidList"/>
    <dgm:cxn modelId="{9473FF85-23C1-4923-916C-5AF83F80544B}" type="presParOf" srcId="{2BE9AF3E-973A-4389-9921-878572522351}" destId="{36FED482-F1DB-44D8-B3D8-08569962F7F2}" srcOrd="0" destOrd="0" presId="urn:microsoft.com/office/officeart/2018/2/layout/IconVerticalSolidList"/>
    <dgm:cxn modelId="{B46F78BF-C53B-4812-9FD7-A0FDF0356133}" type="presParOf" srcId="{36FED482-F1DB-44D8-B3D8-08569962F7F2}" destId="{DEED75EC-D2DF-4F29-B664-D6FCC232B552}" srcOrd="0" destOrd="0" presId="urn:microsoft.com/office/officeart/2018/2/layout/IconVerticalSolidList"/>
    <dgm:cxn modelId="{695584C3-07A0-4762-98F6-C779B76CAD56}" type="presParOf" srcId="{36FED482-F1DB-44D8-B3D8-08569962F7F2}" destId="{74E3DE48-668F-41C4-A57B-62437BE2FDFE}" srcOrd="1" destOrd="0" presId="urn:microsoft.com/office/officeart/2018/2/layout/IconVerticalSolidList"/>
    <dgm:cxn modelId="{92F6D881-0274-4458-9F83-36FA810A6D4B}" type="presParOf" srcId="{36FED482-F1DB-44D8-B3D8-08569962F7F2}" destId="{12CCFAF8-D185-41D4-B7B9-AD49D5466DE3}" srcOrd="2" destOrd="0" presId="urn:microsoft.com/office/officeart/2018/2/layout/IconVerticalSolidList"/>
    <dgm:cxn modelId="{3C9EEEE1-1F9B-4A02-BF93-3415B7D00524}" type="presParOf" srcId="{36FED482-F1DB-44D8-B3D8-08569962F7F2}" destId="{13C94866-7E36-4BF6-AD36-39C5650BDCEC}" srcOrd="3" destOrd="0" presId="urn:microsoft.com/office/officeart/2018/2/layout/IconVerticalSolidList"/>
    <dgm:cxn modelId="{8C8AD52D-CD94-4075-99AD-D4A87760790C}" type="presParOf" srcId="{2BE9AF3E-973A-4389-9921-878572522351}" destId="{464AEACE-E516-42C2-BBE5-86738BB697AD}" srcOrd="1" destOrd="0" presId="urn:microsoft.com/office/officeart/2018/2/layout/IconVerticalSolidList"/>
    <dgm:cxn modelId="{5F3F6969-0E9C-4FBA-946E-90EE24084A9D}" type="presParOf" srcId="{2BE9AF3E-973A-4389-9921-878572522351}" destId="{01C89E6C-C4FC-4D27-9194-C650CD09D0DE}" srcOrd="2" destOrd="0" presId="urn:microsoft.com/office/officeart/2018/2/layout/IconVerticalSolidList"/>
    <dgm:cxn modelId="{97ABBA7B-68A9-43C2-B983-FC59D74E7450}" type="presParOf" srcId="{01C89E6C-C4FC-4D27-9194-C650CD09D0DE}" destId="{FD4AC4E1-38C1-44AF-9C6F-B64ACD988106}" srcOrd="0" destOrd="0" presId="urn:microsoft.com/office/officeart/2018/2/layout/IconVerticalSolidList"/>
    <dgm:cxn modelId="{A2CC66FE-E951-4E09-909F-ACCC64B5ADEB}" type="presParOf" srcId="{01C89E6C-C4FC-4D27-9194-C650CD09D0DE}" destId="{AF34FDEE-87EB-4796-BFC2-8B22227D1948}" srcOrd="1" destOrd="0" presId="urn:microsoft.com/office/officeart/2018/2/layout/IconVerticalSolidList"/>
    <dgm:cxn modelId="{8AE4FA94-7A97-4FD8-A619-C25F94469B9E}" type="presParOf" srcId="{01C89E6C-C4FC-4D27-9194-C650CD09D0DE}" destId="{65510F36-76F6-4DD1-9071-69621C350FE6}" srcOrd="2" destOrd="0" presId="urn:microsoft.com/office/officeart/2018/2/layout/IconVerticalSolidList"/>
    <dgm:cxn modelId="{474F65D1-86BA-46F9-8C53-5A609FFB62EB}" type="presParOf" srcId="{01C89E6C-C4FC-4D27-9194-C650CD09D0DE}" destId="{DC2AA84F-CD3B-4F4A-9567-B1288E5F64C5}" srcOrd="3" destOrd="0" presId="urn:microsoft.com/office/officeart/2018/2/layout/IconVerticalSolidList"/>
    <dgm:cxn modelId="{97344154-7826-4DDB-883A-E616B4E7DE75}" type="presParOf" srcId="{2BE9AF3E-973A-4389-9921-878572522351}" destId="{8913D779-F1CD-4FF0-BAFF-2E2B68157BA8}" srcOrd="3" destOrd="0" presId="urn:microsoft.com/office/officeart/2018/2/layout/IconVerticalSolidList"/>
    <dgm:cxn modelId="{8A5D3224-C34D-4DB4-875B-9FCD72F10E15}" type="presParOf" srcId="{2BE9AF3E-973A-4389-9921-878572522351}" destId="{C46CD5CA-0C85-490B-83C6-32CDBCDFECA9}" srcOrd="4" destOrd="0" presId="urn:microsoft.com/office/officeart/2018/2/layout/IconVerticalSolidList"/>
    <dgm:cxn modelId="{2EA9D335-30E9-4D24-9E5B-5AD16E6B3F39}" type="presParOf" srcId="{C46CD5CA-0C85-490B-83C6-32CDBCDFECA9}" destId="{6C074732-FF90-46B2-AD8D-CCD6F9CF75AF}" srcOrd="0" destOrd="0" presId="urn:microsoft.com/office/officeart/2018/2/layout/IconVerticalSolidList"/>
    <dgm:cxn modelId="{16F0993F-B3FE-4962-9F63-04F853AC1B77}" type="presParOf" srcId="{C46CD5CA-0C85-490B-83C6-32CDBCDFECA9}" destId="{F7933EC9-CE87-45F4-B8C3-E281E850E507}" srcOrd="1" destOrd="0" presId="urn:microsoft.com/office/officeart/2018/2/layout/IconVerticalSolidList"/>
    <dgm:cxn modelId="{86FB06C9-870D-4A17-B7AD-5D0D60A57FA5}" type="presParOf" srcId="{C46CD5CA-0C85-490B-83C6-32CDBCDFECA9}" destId="{5EB671C3-DBAF-4FD7-945C-FC92ADD22836}" srcOrd="2" destOrd="0" presId="urn:microsoft.com/office/officeart/2018/2/layout/IconVerticalSolidList"/>
    <dgm:cxn modelId="{0E82B944-2F36-4288-A823-A66528614614}" type="presParOf" srcId="{C46CD5CA-0C85-490B-83C6-32CDBCDFECA9}" destId="{0A6B276E-7CBF-468E-A0F8-47B33692C53F}" srcOrd="3" destOrd="0" presId="urn:microsoft.com/office/officeart/2018/2/layout/IconVerticalSolidList"/>
    <dgm:cxn modelId="{EC978902-08CD-4306-9138-0809F5F8760F}" type="presParOf" srcId="{2BE9AF3E-973A-4389-9921-878572522351}" destId="{2C090BE9-E5AE-4115-9E5A-6E64A411FDB8}" srcOrd="5" destOrd="0" presId="urn:microsoft.com/office/officeart/2018/2/layout/IconVerticalSolidList"/>
    <dgm:cxn modelId="{B0215D30-7538-447D-9EB0-1CD2E07F2F1F}" type="presParOf" srcId="{2BE9AF3E-973A-4389-9921-878572522351}" destId="{C9CBF7A9-319A-4DA1-942C-EEDAD424DDB3}" srcOrd="6" destOrd="0" presId="urn:microsoft.com/office/officeart/2018/2/layout/IconVerticalSolidList"/>
    <dgm:cxn modelId="{82B9E3A1-C67B-4813-A473-DBE7549DDD5C}" type="presParOf" srcId="{C9CBF7A9-319A-4DA1-942C-EEDAD424DDB3}" destId="{1ADFD7FB-1E0A-4A17-B299-CBAF34965861}" srcOrd="0" destOrd="0" presId="urn:microsoft.com/office/officeart/2018/2/layout/IconVerticalSolidList"/>
    <dgm:cxn modelId="{52DE13F3-B51D-4DC8-887B-95EB03A35B76}" type="presParOf" srcId="{C9CBF7A9-319A-4DA1-942C-EEDAD424DDB3}" destId="{411119D4-80B3-4B58-BF3F-D943ADE3EFC4}" srcOrd="1" destOrd="0" presId="urn:microsoft.com/office/officeart/2018/2/layout/IconVerticalSolidList"/>
    <dgm:cxn modelId="{E80E5FA4-39CB-44D5-8F29-F5236582E5E6}" type="presParOf" srcId="{C9CBF7A9-319A-4DA1-942C-EEDAD424DDB3}" destId="{1ABC64F6-87EC-43A4-BE66-A5FDB340BA46}" srcOrd="2" destOrd="0" presId="urn:microsoft.com/office/officeart/2018/2/layout/IconVerticalSolidList"/>
    <dgm:cxn modelId="{F2EB7F9A-0267-4F1C-BA99-D9D3026AC4E2}" type="presParOf" srcId="{C9CBF7A9-319A-4DA1-942C-EEDAD424DDB3}" destId="{C0B49F46-F08D-4FA6-BCF8-DC6668F79419}" srcOrd="3" destOrd="0" presId="urn:microsoft.com/office/officeart/2018/2/layout/IconVerticalSolidList"/>
    <dgm:cxn modelId="{8CF37322-5949-4D99-972F-9F4CAEA84D06}" type="presParOf" srcId="{2BE9AF3E-973A-4389-9921-878572522351}" destId="{6B60366B-0659-4CB2-AA12-B75F0D658442}" srcOrd="7" destOrd="0" presId="urn:microsoft.com/office/officeart/2018/2/layout/IconVerticalSolidList"/>
    <dgm:cxn modelId="{06F2A9B4-F404-476B-AC8E-E567E683A022}" type="presParOf" srcId="{2BE9AF3E-973A-4389-9921-878572522351}" destId="{BE9DA5D6-94D6-4D5D-BA14-F6428A32A3AD}" srcOrd="8" destOrd="0" presId="urn:microsoft.com/office/officeart/2018/2/layout/IconVerticalSolidList"/>
    <dgm:cxn modelId="{F8A13782-C226-47A4-8CAA-6E6E0BC005E5}" type="presParOf" srcId="{BE9DA5D6-94D6-4D5D-BA14-F6428A32A3AD}" destId="{2DB0D93C-3512-48EF-B1C0-A3F937EB58C7}" srcOrd="0" destOrd="0" presId="urn:microsoft.com/office/officeart/2018/2/layout/IconVerticalSolidList"/>
    <dgm:cxn modelId="{319D7934-7656-4E9C-B65A-E517787DCB9F}" type="presParOf" srcId="{BE9DA5D6-94D6-4D5D-BA14-F6428A32A3AD}" destId="{1287E4C4-953B-4F91-90AB-B9CF8122C2BC}" srcOrd="1" destOrd="0" presId="urn:microsoft.com/office/officeart/2018/2/layout/IconVerticalSolidList"/>
    <dgm:cxn modelId="{239B0FCC-63EF-4ECB-B5E8-9ADBB0612B75}" type="presParOf" srcId="{BE9DA5D6-94D6-4D5D-BA14-F6428A32A3AD}" destId="{16BC3B2C-4042-45E9-800A-37B5A5AE03E4}" srcOrd="2" destOrd="0" presId="urn:microsoft.com/office/officeart/2018/2/layout/IconVerticalSolidList"/>
    <dgm:cxn modelId="{ECD27F83-3A21-4301-B499-9354E693A4A9}" type="presParOf" srcId="{BE9DA5D6-94D6-4D5D-BA14-F6428A32A3AD}" destId="{7180EF45-8068-44DC-B1D4-FB34D4F6026F}" srcOrd="3" destOrd="0" presId="urn:microsoft.com/office/officeart/2018/2/layout/IconVerticalSolidList"/>
    <dgm:cxn modelId="{AE72A688-EFD0-48CA-9A83-8B72CE3CEF82}" type="presParOf" srcId="{2BE9AF3E-973A-4389-9921-878572522351}" destId="{22D89E1E-72E0-431D-99EE-02298EA808E9}" srcOrd="9" destOrd="0" presId="urn:microsoft.com/office/officeart/2018/2/layout/IconVerticalSolidList"/>
    <dgm:cxn modelId="{8ADE7CE7-B081-4E3C-8107-9FE30D616120}" type="presParOf" srcId="{2BE9AF3E-973A-4389-9921-878572522351}" destId="{C0A9B9E2-29E0-4A8F-B0A2-815F82DBB60B}" srcOrd="10" destOrd="0" presId="urn:microsoft.com/office/officeart/2018/2/layout/IconVerticalSolidList"/>
    <dgm:cxn modelId="{9ED5F3E4-285C-4DF4-95EF-BC552E070514}" type="presParOf" srcId="{C0A9B9E2-29E0-4A8F-B0A2-815F82DBB60B}" destId="{FACF8FFC-CF45-4EAD-95C5-8A57C433BF3F}" srcOrd="0" destOrd="0" presId="urn:microsoft.com/office/officeart/2018/2/layout/IconVerticalSolidList"/>
    <dgm:cxn modelId="{59F01D3A-7A24-4643-A2D4-812102742C25}" type="presParOf" srcId="{C0A9B9E2-29E0-4A8F-B0A2-815F82DBB60B}" destId="{27A9D7A9-9049-4A95-90AD-8D7CCE0C6EBB}" srcOrd="1" destOrd="0" presId="urn:microsoft.com/office/officeart/2018/2/layout/IconVerticalSolidList"/>
    <dgm:cxn modelId="{04A748F5-AE1D-491B-A151-2F4B343566B4}" type="presParOf" srcId="{C0A9B9E2-29E0-4A8F-B0A2-815F82DBB60B}" destId="{DEB9BA3F-1447-487D-B711-CC3D9C82076E}" srcOrd="2" destOrd="0" presId="urn:microsoft.com/office/officeart/2018/2/layout/IconVerticalSolidList"/>
    <dgm:cxn modelId="{E77513FD-BFBC-45A2-9C8D-A6AF051ACEEA}" type="presParOf" srcId="{C0A9B9E2-29E0-4A8F-B0A2-815F82DBB60B}" destId="{678CD315-DB6B-49BB-9237-6B27E79A680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F2AA6D-8872-4704-A99A-1F92FDE063C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E0CEE7-2C33-42FE-B48A-8FF4F97B1ECE}">
      <dgm:prSet/>
      <dgm:spPr/>
      <dgm:t>
        <a:bodyPr/>
        <a:lstStyle/>
        <a:p>
          <a:r>
            <a:rPr lang="en-US"/>
            <a:t>1. Products -&gt;Suppliers (SupplierID)</a:t>
          </a:r>
        </a:p>
      </dgm:t>
    </dgm:pt>
    <dgm:pt modelId="{EBF3834E-705C-47B0-8FA1-514AF3BE6604}" type="parTrans" cxnId="{95CAB505-3BA7-4229-AE06-5A8C62EF4ABB}">
      <dgm:prSet/>
      <dgm:spPr/>
      <dgm:t>
        <a:bodyPr/>
        <a:lstStyle/>
        <a:p>
          <a:endParaRPr lang="en-US"/>
        </a:p>
      </dgm:t>
    </dgm:pt>
    <dgm:pt modelId="{15635BD1-018B-4852-A797-3D2B2DD8FCDE}" type="sibTrans" cxnId="{95CAB505-3BA7-4229-AE06-5A8C62EF4ABB}">
      <dgm:prSet/>
      <dgm:spPr/>
      <dgm:t>
        <a:bodyPr/>
        <a:lstStyle/>
        <a:p>
          <a:endParaRPr lang="en-US"/>
        </a:p>
      </dgm:t>
    </dgm:pt>
    <dgm:pt modelId="{A817C31E-4795-47FB-AC73-FBEAA5EDF120}">
      <dgm:prSet/>
      <dgm:spPr/>
      <dgm:t>
        <a:bodyPr/>
        <a:lstStyle/>
        <a:p>
          <a:r>
            <a:rPr lang="en-US"/>
            <a:t>2. Order_Products -&gt;Products (ProductID)</a:t>
          </a:r>
        </a:p>
      </dgm:t>
    </dgm:pt>
    <dgm:pt modelId="{C9E4857F-DE83-44F8-A63C-37FAF810EBC4}" type="parTrans" cxnId="{899F67B7-A952-40C6-BD3D-01FE0023DF5F}">
      <dgm:prSet/>
      <dgm:spPr/>
      <dgm:t>
        <a:bodyPr/>
        <a:lstStyle/>
        <a:p>
          <a:endParaRPr lang="en-US"/>
        </a:p>
      </dgm:t>
    </dgm:pt>
    <dgm:pt modelId="{0DD87103-9F23-4E27-BD64-5EAA081F4D2F}" type="sibTrans" cxnId="{899F67B7-A952-40C6-BD3D-01FE0023DF5F}">
      <dgm:prSet/>
      <dgm:spPr/>
      <dgm:t>
        <a:bodyPr/>
        <a:lstStyle/>
        <a:p>
          <a:endParaRPr lang="en-US"/>
        </a:p>
      </dgm:t>
    </dgm:pt>
    <dgm:pt modelId="{731E315D-4C4A-4524-B511-DD84A9988CAF}">
      <dgm:prSet/>
      <dgm:spPr/>
      <dgm:t>
        <a:bodyPr/>
        <a:lstStyle/>
        <a:p>
          <a:r>
            <a:rPr lang="en-US"/>
            <a:t>3. Orders -&gt; Employees (EmployeeID)</a:t>
          </a:r>
        </a:p>
      </dgm:t>
    </dgm:pt>
    <dgm:pt modelId="{D3403BC5-6A0F-4A66-BA03-3928398A3DCC}" type="parTrans" cxnId="{44E53915-6480-4BFF-A57F-D6FEFD31723F}">
      <dgm:prSet/>
      <dgm:spPr/>
      <dgm:t>
        <a:bodyPr/>
        <a:lstStyle/>
        <a:p>
          <a:endParaRPr lang="en-US"/>
        </a:p>
      </dgm:t>
    </dgm:pt>
    <dgm:pt modelId="{8BDBDECA-23F4-40DE-A1A7-7100F4F9132E}" type="sibTrans" cxnId="{44E53915-6480-4BFF-A57F-D6FEFD31723F}">
      <dgm:prSet/>
      <dgm:spPr/>
      <dgm:t>
        <a:bodyPr/>
        <a:lstStyle/>
        <a:p>
          <a:endParaRPr lang="en-US"/>
        </a:p>
      </dgm:t>
    </dgm:pt>
    <dgm:pt modelId="{789DA21E-7F15-4E7F-8103-86B07CD21B75}">
      <dgm:prSet/>
      <dgm:spPr/>
      <dgm:t>
        <a:bodyPr/>
        <a:lstStyle/>
        <a:p>
          <a:r>
            <a:rPr lang="en-US"/>
            <a:t>4. Shipments -&gt; Orders (OrderID)</a:t>
          </a:r>
        </a:p>
      </dgm:t>
    </dgm:pt>
    <dgm:pt modelId="{40932D05-54FA-4C1F-8E3E-32D49ED2A4D2}" type="parTrans" cxnId="{F09F37F1-BA51-4A0C-83FD-60697E7D38F3}">
      <dgm:prSet/>
      <dgm:spPr/>
      <dgm:t>
        <a:bodyPr/>
        <a:lstStyle/>
        <a:p>
          <a:endParaRPr lang="en-US"/>
        </a:p>
      </dgm:t>
    </dgm:pt>
    <dgm:pt modelId="{FFEF020E-9A0C-4D58-9759-701BDAAC7BFB}" type="sibTrans" cxnId="{F09F37F1-BA51-4A0C-83FD-60697E7D38F3}">
      <dgm:prSet/>
      <dgm:spPr/>
      <dgm:t>
        <a:bodyPr/>
        <a:lstStyle/>
        <a:p>
          <a:endParaRPr lang="en-US"/>
        </a:p>
      </dgm:t>
    </dgm:pt>
    <dgm:pt modelId="{01FD3433-E016-483B-9FA7-2C2026A840E6}">
      <dgm:prSet/>
      <dgm:spPr/>
      <dgm:t>
        <a:bodyPr/>
        <a:lstStyle/>
        <a:p>
          <a:r>
            <a:rPr lang="en-US"/>
            <a:t>5. Order_Products -&gt; Orders (OrderID)</a:t>
          </a:r>
        </a:p>
      </dgm:t>
    </dgm:pt>
    <dgm:pt modelId="{22BD3A3B-8BBF-4FE0-98A2-CD343D82E1B3}" type="parTrans" cxnId="{B839F297-7186-42B9-B19B-3879AB3CAE0F}">
      <dgm:prSet/>
      <dgm:spPr/>
      <dgm:t>
        <a:bodyPr/>
        <a:lstStyle/>
        <a:p>
          <a:endParaRPr lang="en-US"/>
        </a:p>
      </dgm:t>
    </dgm:pt>
    <dgm:pt modelId="{FDC839FD-3691-40A3-B14F-23DA192D3624}" type="sibTrans" cxnId="{B839F297-7186-42B9-B19B-3879AB3CAE0F}">
      <dgm:prSet/>
      <dgm:spPr/>
      <dgm:t>
        <a:bodyPr/>
        <a:lstStyle/>
        <a:p>
          <a:endParaRPr lang="en-US"/>
        </a:p>
      </dgm:t>
    </dgm:pt>
    <dgm:pt modelId="{3445BD75-6289-44CE-9297-C1B5C1AEA95A}" type="pres">
      <dgm:prSet presAssocID="{16F2AA6D-8872-4704-A99A-1F92FDE063CF}" presName="vert0" presStyleCnt="0">
        <dgm:presLayoutVars>
          <dgm:dir/>
          <dgm:animOne val="branch"/>
          <dgm:animLvl val="lvl"/>
        </dgm:presLayoutVars>
      </dgm:prSet>
      <dgm:spPr/>
    </dgm:pt>
    <dgm:pt modelId="{F77B401A-086A-443F-992F-EA4B2A57EA99}" type="pres">
      <dgm:prSet presAssocID="{CFE0CEE7-2C33-42FE-B48A-8FF4F97B1ECE}" presName="thickLine" presStyleLbl="alignNode1" presStyleIdx="0" presStyleCnt="5"/>
      <dgm:spPr/>
    </dgm:pt>
    <dgm:pt modelId="{AB6DD99B-BB57-4F7A-ABB3-ADF7CE74FD07}" type="pres">
      <dgm:prSet presAssocID="{CFE0CEE7-2C33-42FE-B48A-8FF4F97B1ECE}" presName="horz1" presStyleCnt="0"/>
      <dgm:spPr/>
    </dgm:pt>
    <dgm:pt modelId="{F1189655-AC05-4AA6-BF1D-27197180D6C6}" type="pres">
      <dgm:prSet presAssocID="{CFE0CEE7-2C33-42FE-B48A-8FF4F97B1ECE}" presName="tx1" presStyleLbl="revTx" presStyleIdx="0" presStyleCnt="5"/>
      <dgm:spPr/>
    </dgm:pt>
    <dgm:pt modelId="{326D5982-224A-4C30-B273-1AE3C21254DF}" type="pres">
      <dgm:prSet presAssocID="{CFE0CEE7-2C33-42FE-B48A-8FF4F97B1ECE}" presName="vert1" presStyleCnt="0"/>
      <dgm:spPr/>
    </dgm:pt>
    <dgm:pt modelId="{D0C752F7-C018-4A23-B0B3-A16D62883659}" type="pres">
      <dgm:prSet presAssocID="{A817C31E-4795-47FB-AC73-FBEAA5EDF120}" presName="thickLine" presStyleLbl="alignNode1" presStyleIdx="1" presStyleCnt="5"/>
      <dgm:spPr/>
    </dgm:pt>
    <dgm:pt modelId="{20B2407C-6130-45BF-9B5E-D522808FC319}" type="pres">
      <dgm:prSet presAssocID="{A817C31E-4795-47FB-AC73-FBEAA5EDF120}" presName="horz1" presStyleCnt="0"/>
      <dgm:spPr/>
    </dgm:pt>
    <dgm:pt modelId="{E4678352-DFDE-4027-B1C2-76BA71AD796D}" type="pres">
      <dgm:prSet presAssocID="{A817C31E-4795-47FB-AC73-FBEAA5EDF120}" presName="tx1" presStyleLbl="revTx" presStyleIdx="1" presStyleCnt="5"/>
      <dgm:spPr/>
    </dgm:pt>
    <dgm:pt modelId="{C3BC19BC-E1E0-4207-B205-8DC5C09ABCF0}" type="pres">
      <dgm:prSet presAssocID="{A817C31E-4795-47FB-AC73-FBEAA5EDF120}" presName="vert1" presStyleCnt="0"/>
      <dgm:spPr/>
    </dgm:pt>
    <dgm:pt modelId="{5688DA70-2082-4C19-B3A4-34B373985DF1}" type="pres">
      <dgm:prSet presAssocID="{731E315D-4C4A-4524-B511-DD84A9988CAF}" presName="thickLine" presStyleLbl="alignNode1" presStyleIdx="2" presStyleCnt="5"/>
      <dgm:spPr/>
    </dgm:pt>
    <dgm:pt modelId="{A03DCC3D-02DF-408D-9E88-A570D415D91B}" type="pres">
      <dgm:prSet presAssocID="{731E315D-4C4A-4524-B511-DD84A9988CAF}" presName="horz1" presStyleCnt="0"/>
      <dgm:spPr/>
    </dgm:pt>
    <dgm:pt modelId="{9B12D9EC-2402-4F7F-9AEF-3D0E8BBEB3C7}" type="pres">
      <dgm:prSet presAssocID="{731E315D-4C4A-4524-B511-DD84A9988CAF}" presName="tx1" presStyleLbl="revTx" presStyleIdx="2" presStyleCnt="5"/>
      <dgm:spPr/>
    </dgm:pt>
    <dgm:pt modelId="{E44BC906-0F06-4AE9-932D-3D751DB2FF6B}" type="pres">
      <dgm:prSet presAssocID="{731E315D-4C4A-4524-B511-DD84A9988CAF}" presName="vert1" presStyleCnt="0"/>
      <dgm:spPr/>
    </dgm:pt>
    <dgm:pt modelId="{6ED3457C-64E7-42B8-81A3-391083322699}" type="pres">
      <dgm:prSet presAssocID="{789DA21E-7F15-4E7F-8103-86B07CD21B75}" presName="thickLine" presStyleLbl="alignNode1" presStyleIdx="3" presStyleCnt="5"/>
      <dgm:spPr/>
    </dgm:pt>
    <dgm:pt modelId="{0BF5961A-783B-44E2-B3CF-DCB5A3EBCB24}" type="pres">
      <dgm:prSet presAssocID="{789DA21E-7F15-4E7F-8103-86B07CD21B75}" presName="horz1" presStyleCnt="0"/>
      <dgm:spPr/>
    </dgm:pt>
    <dgm:pt modelId="{3776ECDC-955F-404B-9E8E-1C60EFC369D3}" type="pres">
      <dgm:prSet presAssocID="{789DA21E-7F15-4E7F-8103-86B07CD21B75}" presName="tx1" presStyleLbl="revTx" presStyleIdx="3" presStyleCnt="5"/>
      <dgm:spPr/>
    </dgm:pt>
    <dgm:pt modelId="{D269EA18-4CDE-4E82-BEE1-960DD083C8C2}" type="pres">
      <dgm:prSet presAssocID="{789DA21E-7F15-4E7F-8103-86B07CD21B75}" presName="vert1" presStyleCnt="0"/>
      <dgm:spPr/>
    </dgm:pt>
    <dgm:pt modelId="{7A8A7C4C-BF7F-455A-87EB-BEB2F0A5B365}" type="pres">
      <dgm:prSet presAssocID="{01FD3433-E016-483B-9FA7-2C2026A840E6}" presName="thickLine" presStyleLbl="alignNode1" presStyleIdx="4" presStyleCnt="5"/>
      <dgm:spPr/>
    </dgm:pt>
    <dgm:pt modelId="{131481A7-EE15-4236-91B6-08F9E17105A6}" type="pres">
      <dgm:prSet presAssocID="{01FD3433-E016-483B-9FA7-2C2026A840E6}" presName="horz1" presStyleCnt="0"/>
      <dgm:spPr/>
    </dgm:pt>
    <dgm:pt modelId="{C0EB9DE6-6DC4-4553-9ABB-3492E223F2E6}" type="pres">
      <dgm:prSet presAssocID="{01FD3433-E016-483B-9FA7-2C2026A840E6}" presName="tx1" presStyleLbl="revTx" presStyleIdx="4" presStyleCnt="5"/>
      <dgm:spPr/>
    </dgm:pt>
    <dgm:pt modelId="{5B03F264-9136-4A04-B60F-AD14EB138073}" type="pres">
      <dgm:prSet presAssocID="{01FD3433-E016-483B-9FA7-2C2026A840E6}" presName="vert1" presStyleCnt="0"/>
      <dgm:spPr/>
    </dgm:pt>
  </dgm:ptLst>
  <dgm:cxnLst>
    <dgm:cxn modelId="{95CAB505-3BA7-4229-AE06-5A8C62EF4ABB}" srcId="{16F2AA6D-8872-4704-A99A-1F92FDE063CF}" destId="{CFE0CEE7-2C33-42FE-B48A-8FF4F97B1ECE}" srcOrd="0" destOrd="0" parTransId="{EBF3834E-705C-47B0-8FA1-514AF3BE6604}" sibTransId="{15635BD1-018B-4852-A797-3D2B2DD8FCDE}"/>
    <dgm:cxn modelId="{44E53915-6480-4BFF-A57F-D6FEFD31723F}" srcId="{16F2AA6D-8872-4704-A99A-1F92FDE063CF}" destId="{731E315D-4C4A-4524-B511-DD84A9988CAF}" srcOrd="2" destOrd="0" parTransId="{D3403BC5-6A0F-4A66-BA03-3928398A3DCC}" sibTransId="{8BDBDECA-23F4-40DE-A1A7-7100F4F9132E}"/>
    <dgm:cxn modelId="{71B9A43D-9438-4BF9-81DC-9FBA338B021B}" type="presOf" srcId="{A817C31E-4795-47FB-AC73-FBEAA5EDF120}" destId="{E4678352-DFDE-4027-B1C2-76BA71AD796D}" srcOrd="0" destOrd="0" presId="urn:microsoft.com/office/officeart/2008/layout/LinedList"/>
    <dgm:cxn modelId="{E3E62B65-ABCE-4835-875B-23E6A3C69ADE}" type="presOf" srcId="{789DA21E-7F15-4E7F-8103-86B07CD21B75}" destId="{3776ECDC-955F-404B-9E8E-1C60EFC369D3}" srcOrd="0" destOrd="0" presId="urn:microsoft.com/office/officeart/2008/layout/LinedList"/>
    <dgm:cxn modelId="{69C96B6C-1801-46D6-B902-6A1A037B2A42}" type="presOf" srcId="{731E315D-4C4A-4524-B511-DD84A9988CAF}" destId="{9B12D9EC-2402-4F7F-9AEF-3D0E8BBEB3C7}" srcOrd="0" destOrd="0" presId="urn:microsoft.com/office/officeart/2008/layout/LinedList"/>
    <dgm:cxn modelId="{3FA68453-72BD-4AFA-97E6-CB30A6FE7217}" type="presOf" srcId="{16F2AA6D-8872-4704-A99A-1F92FDE063CF}" destId="{3445BD75-6289-44CE-9297-C1B5C1AEA95A}" srcOrd="0" destOrd="0" presId="urn:microsoft.com/office/officeart/2008/layout/LinedList"/>
    <dgm:cxn modelId="{6B465C8F-64CB-4C8B-8C53-37920E9B0FB2}" type="presOf" srcId="{CFE0CEE7-2C33-42FE-B48A-8FF4F97B1ECE}" destId="{F1189655-AC05-4AA6-BF1D-27197180D6C6}" srcOrd="0" destOrd="0" presId="urn:microsoft.com/office/officeart/2008/layout/LinedList"/>
    <dgm:cxn modelId="{B839F297-7186-42B9-B19B-3879AB3CAE0F}" srcId="{16F2AA6D-8872-4704-A99A-1F92FDE063CF}" destId="{01FD3433-E016-483B-9FA7-2C2026A840E6}" srcOrd="4" destOrd="0" parTransId="{22BD3A3B-8BBF-4FE0-98A2-CD343D82E1B3}" sibTransId="{FDC839FD-3691-40A3-B14F-23DA192D3624}"/>
    <dgm:cxn modelId="{899F67B7-A952-40C6-BD3D-01FE0023DF5F}" srcId="{16F2AA6D-8872-4704-A99A-1F92FDE063CF}" destId="{A817C31E-4795-47FB-AC73-FBEAA5EDF120}" srcOrd="1" destOrd="0" parTransId="{C9E4857F-DE83-44F8-A63C-37FAF810EBC4}" sibTransId="{0DD87103-9F23-4E27-BD64-5EAA081F4D2F}"/>
    <dgm:cxn modelId="{F09F37F1-BA51-4A0C-83FD-60697E7D38F3}" srcId="{16F2AA6D-8872-4704-A99A-1F92FDE063CF}" destId="{789DA21E-7F15-4E7F-8103-86B07CD21B75}" srcOrd="3" destOrd="0" parTransId="{40932D05-54FA-4C1F-8E3E-32D49ED2A4D2}" sibTransId="{FFEF020E-9A0C-4D58-9759-701BDAAC7BFB}"/>
    <dgm:cxn modelId="{4BF5D7F6-7A51-49FB-810F-E76928DB56BA}" type="presOf" srcId="{01FD3433-E016-483B-9FA7-2C2026A840E6}" destId="{C0EB9DE6-6DC4-4553-9ABB-3492E223F2E6}" srcOrd="0" destOrd="0" presId="urn:microsoft.com/office/officeart/2008/layout/LinedList"/>
    <dgm:cxn modelId="{53ABA4EE-DEBF-4CE8-9549-0873A944802E}" type="presParOf" srcId="{3445BD75-6289-44CE-9297-C1B5C1AEA95A}" destId="{F77B401A-086A-443F-992F-EA4B2A57EA99}" srcOrd="0" destOrd="0" presId="urn:microsoft.com/office/officeart/2008/layout/LinedList"/>
    <dgm:cxn modelId="{0DB1698F-C901-434A-9DEC-A804AF1B4B69}" type="presParOf" srcId="{3445BD75-6289-44CE-9297-C1B5C1AEA95A}" destId="{AB6DD99B-BB57-4F7A-ABB3-ADF7CE74FD07}" srcOrd="1" destOrd="0" presId="urn:microsoft.com/office/officeart/2008/layout/LinedList"/>
    <dgm:cxn modelId="{163A218D-9EFF-462F-ABE3-375E90DA9FA8}" type="presParOf" srcId="{AB6DD99B-BB57-4F7A-ABB3-ADF7CE74FD07}" destId="{F1189655-AC05-4AA6-BF1D-27197180D6C6}" srcOrd="0" destOrd="0" presId="urn:microsoft.com/office/officeart/2008/layout/LinedList"/>
    <dgm:cxn modelId="{9C98E6A7-B8B5-4417-82CC-3EC1537F4946}" type="presParOf" srcId="{AB6DD99B-BB57-4F7A-ABB3-ADF7CE74FD07}" destId="{326D5982-224A-4C30-B273-1AE3C21254DF}" srcOrd="1" destOrd="0" presId="urn:microsoft.com/office/officeart/2008/layout/LinedList"/>
    <dgm:cxn modelId="{B131DD81-BCCD-4836-87B7-03CF222B34AC}" type="presParOf" srcId="{3445BD75-6289-44CE-9297-C1B5C1AEA95A}" destId="{D0C752F7-C018-4A23-B0B3-A16D62883659}" srcOrd="2" destOrd="0" presId="urn:microsoft.com/office/officeart/2008/layout/LinedList"/>
    <dgm:cxn modelId="{5E0D2C50-137B-4720-9F84-8EC4E4635859}" type="presParOf" srcId="{3445BD75-6289-44CE-9297-C1B5C1AEA95A}" destId="{20B2407C-6130-45BF-9B5E-D522808FC319}" srcOrd="3" destOrd="0" presId="urn:microsoft.com/office/officeart/2008/layout/LinedList"/>
    <dgm:cxn modelId="{10F90DFE-22E2-40CF-B7FF-C37FF3B24D39}" type="presParOf" srcId="{20B2407C-6130-45BF-9B5E-D522808FC319}" destId="{E4678352-DFDE-4027-B1C2-76BA71AD796D}" srcOrd="0" destOrd="0" presId="urn:microsoft.com/office/officeart/2008/layout/LinedList"/>
    <dgm:cxn modelId="{3D9C1D2A-3356-41E0-8283-2F20B12FAD06}" type="presParOf" srcId="{20B2407C-6130-45BF-9B5E-D522808FC319}" destId="{C3BC19BC-E1E0-4207-B205-8DC5C09ABCF0}" srcOrd="1" destOrd="0" presId="urn:microsoft.com/office/officeart/2008/layout/LinedList"/>
    <dgm:cxn modelId="{D415C3E5-C5EB-4D70-A524-1A4D2DCBF3C7}" type="presParOf" srcId="{3445BD75-6289-44CE-9297-C1B5C1AEA95A}" destId="{5688DA70-2082-4C19-B3A4-34B373985DF1}" srcOrd="4" destOrd="0" presId="urn:microsoft.com/office/officeart/2008/layout/LinedList"/>
    <dgm:cxn modelId="{4E7D8374-64AA-44E6-B381-704F0D3FBC52}" type="presParOf" srcId="{3445BD75-6289-44CE-9297-C1B5C1AEA95A}" destId="{A03DCC3D-02DF-408D-9E88-A570D415D91B}" srcOrd="5" destOrd="0" presId="urn:microsoft.com/office/officeart/2008/layout/LinedList"/>
    <dgm:cxn modelId="{298B0C6C-6BEF-4AE9-9031-605A9FB000E1}" type="presParOf" srcId="{A03DCC3D-02DF-408D-9E88-A570D415D91B}" destId="{9B12D9EC-2402-4F7F-9AEF-3D0E8BBEB3C7}" srcOrd="0" destOrd="0" presId="urn:microsoft.com/office/officeart/2008/layout/LinedList"/>
    <dgm:cxn modelId="{D7D3C3C8-9427-4441-AE0C-D422EB273ECC}" type="presParOf" srcId="{A03DCC3D-02DF-408D-9E88-A570D415D91B}" destId="{E44BC906-0F06-4AE9-932D-3D751DB2FF6B}" srcOrd="1" destOrd="0" presId="urn:microsoft.com/office/officeart/2008/layout/LinedList"/>
    <dgm:cxn modelId="{5DF80F7C-5E0A-449D-A784-D4C248E79277}" type="presParOf" srcId="{3445BD75-6289-44CE-9297-C1B5C1AEA95A}" destId="{6ED3457C-64E7-42B8-81A3-391083322699}" srcOrd="6" destOrd="0" presId="urn:microsoft.com/office/officeart/2008/layout/LinedList"/>
    <dgm:cxn modelId="{714BB5E7-3C17-4D05-A020-99A7651BD1DF}" type="presParOf" srcId="{3445BD75-6289-44CE-9297-C1B5C1AEA95A}" destId="{0BF5961A-783B-44E2-B3CF-DCB5A3EBCB24}" srcOrd="7" destOrd="0" presId="urn:microsoft.com/office/officeart/2008/layout/LinedList"/>
    <dgm:cxn modelId="{A8B181E7-8A6D-4991-8521-7D1F9C91A945}" type="presParOf" srcId="{0BF5961A-783B-44E2-B3CF-DCB5A3EBCB24}" destId="{3776ECDC-955F-404B-9E8E-1C60EFC369D3}" srcOrd="0" destOrd="0" presId="urn:microsoft.com/office/officeart/2008/layout/LinedList"/>
    <dgm:cxn modelId="{AF4EAEED-B8AB-4D7B-B33B-CA079B7A9DA3}" type="presParOf" srcId="{0BF5961A-783B-44E2-B3CF-DCB5A3EBCB24}" destId="{D269EA18-4CDE-4E82-BEE1-960DD083C8C2}" srcOrd="1" destOrd="0" presId="urn:microsoft.com/office/officeart/2008/layout/LinedList"/>
    <dgm:cxn modelId="{C7767F14-8E8D-4494-A9E4-0E05C34A5623}" type="presParOf" srcId="{3445BD75-6289-44CE-9297-C1B5C1AEA95A}" destId="{7A8A7C4C-BF7F-455A-87EB-BEB2F0A5B365}" srcOrd="8" destOrd="0" presId="urn:microsoft.com/office/officeart/2008/layout/LinedList"/>
    <dgm:cxn modelId="{8033A8F8-002F-4262-AB19-A0BA409AE59D}" type="presParOf" srcId="{3445BD75-6289-44CE-9297-C1B5C1AEA95A}" destId="{131481A7-EE15-4236-91B6-08F9E17105A6}" srcOrd="9" destOrd="0" presId="urn:microsoft.com/office/officeart/2008/layout/LinedList"/>
    <dgm:cxn modelId="{D2ADBB00-E039-495F-94BE-6915D61F240E}" type="presParOf" srcId="{131481A7-EE15-4236-91B6-08F9E17105A6}" destId="{C0EB9DE6-6DC4-4553-9ABB-3492E223F2E6}" srcOrd="0" destOrd="0" presId="urn:microsoft.com/office/officeart/2008/layout/LinedList"/>
    <dgm:cxn modelId="{07F84449-9ADC-4715-8F4C-9D0B1B0E3229}" type="presParOf" srcId="{131481A7-EE15-4236-91B6-08F9E17105A6}" destId="{5B03F264-9136-4A04-B60F-AD14EB1380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D75EC-D2DF-4F29-B664-D6FCC232B552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E3DE48-668F-41C4-A57B-62437BE2FDFE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94866-7E36-4BF6-AD36-39C5650BDCEC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1. Suppliers: SupplierID (PK), SupplierName, ContactName, ContactEmail</a:t>
          </a:r>
        </a:p>
      </dsp:txBody>
      <dsp:txXfrm>
        <a:off x="692764" y="1407"/>
        <a:ext cx="9822835" cy="599796"/>
      </dsp:txXfrm>
    </dsp:sp>
    <dsp:sp modelId="{FD4AC4E1-38C1-44AF-9C6F-B64ACD988106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4FDEE-87EB-4796-BFC2-8B22227D1948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AA84F-CD3B-4F4A-9567-B1288E5F64C5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Products: ProductID (PK), ProductName, QuantityInStock, Price, SupplierID (FK)</a:t>
          </a:r>
        </a:p>
      </dsp:txBody>
      <dsp:txXfrm>
        <a:off x="692764" y="751152"/>
        <a:ext cx="9822835" cy="599796"/>
      </dsp:txXfrm>
    </dsp:sp>
    <dsp:sp modelId="{6C074732-FF90-46B2-AD8D-CCD6F9CF75AF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33EC9-CE87-45F4-B8C3-E281E850E507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B276E-7CBF-468E-A0F8-47B33692C53F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3. Orders: OrderID (PK), OrderDate, EmployeeID (FK)</a:t>
          </a:r>
        </a:p>
      </dsp:txBody>
      <dsp:txXfrm>
        <a:off x="692764" y="1500898"/>
        <a:ext cx="9822835" cy="599796"/>
      </dsp:txXfrm>
    </dsp:sp>
    <dsp:sp modelId="{1ADFD7FB-1E0A-4A17-B299-CBAF34965861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1119D4-80B3-4B58-BF3F-D943ADE3EFC4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49F46-F08D-4FA6-BCF8-DC6668F79419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4. Shipments: ShipmentID (PK), OrderID (FK), ShipmentDate, Status</a:t>
          </a:r>
        </a:p>
      </dsp:txBody>
      <dsp:txXfrm>
        <a:off x="692764" y="2250643"/>
        <a:ext cx="9822835" cy="599796"/>
      </dsp:txXfrm>
    </dsp:sp>
    <dsp:sp modelId="{2DB0D93C-3512-48EF-B1C0-A3F937EB58C7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87E4C4-953B-4F91-90AB-B9CF8122C2BC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80EF45-8068-44DC-B1D4-FB34D4F6026F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5. Employees: EmployeeID (PK), FirstName, LastName, Position, DateHired</a:t>
          </a:r>
        </a:p>
      </dsp:txBody>
      <dsp:txXfrm>
        <a:off x="692764" y="3000388"/>
        <a:ext cx="9822835" cy="599796"/>
      </dsp:txXfrm>
    </dsp:sp>
    <dsp:sp modelId="{FACF8FFC-CF45-4EAD-95C5-8A57C433BF3F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9D7A9-9049-4A95-90AD-8D7CCE0C6EBB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CD315-DB6B-49BB-9237-6B27E79A6808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6. Order_Products: OrderID (FK), ProductID (FK), Quantity</a:t>
          </a:r>
        </a:p>
      </dsp:txBody>
      <dsp:txXfrm>
        <a:off x="692764" y="3750134"/>
        <a:ext cx="9822835" cy="599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7B401A-086A-443F-992F-EA4B2A57EA99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89655-AC05-4AA6-BF1D-27197180D6C6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1. Products -&gt;Suppliers (SupplierID)</a:t>
          </a:r>
        </a:p>
      </dsp:txBody>
      <dsp:txXfrm>
        <a:off x="0" y="531"/>
        <a:ext cx="10515600" cy="870055"/>
      </dsp:txXfrm>
    </dsp:sp>
    <dsp:sp modelId="{D0C752F7-C018-4A23-B0B3-A16D62883659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78352-DFDE-4027-B1C2-76BA71AD796D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2. Order_Products -&gt;Products (ProductID)</a:t>
          </a:r>
        </a:p>
      </dsp:txBody>
      <dsp:txXfrm>
        <a:off x="0" y="870586"/>
        <a:ext cx="10515600" cy="870055"/>
      </dsp:txXfrm>
    </dsp:sp>
    <dsp:sp modelId="{5688DA70-2082-4C19-B3A4-34B373985DF1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2D9EC-2402-4F7F-9AEF-3D0E8BBEB3C7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3. Orders -&gt; Employees (EmployeeID)</a:t>
          </a:r>
        </a:p>
      </dsp:txBody>
      <dsp:txXfrm>
        <a:off x="0" y="1740641"/>
        <a:ext cx="10515600" cy="870055"/>
      </dsp:txXfrm>
    </dsp:sp>
    <dsp:sp modelId="{6ED3457C-64E7-42B8-81A3-391083322699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6ECDC-955F-404B-9E8E-1C60EFC369D3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4. Shipments -&gt; Orders (OrderID)</a:t>
          </a:r>
        </a:p>
      </dsp:txBody>
      <dsp:txXfrm>
        <a:off x="0" y="2610696"/>
        <a:ext cx="10515600" cy="870055"/>
      </dsp:txXfrm>
    </dsp:sp>
    <dsp:sp modelId="{7A8A7C4C-BF7F-455A-87EB-BEB2F0A5B365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B9DE6-6DC4-4553-9ABB-3492E223F2E6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5. Order_Products -&gt; Orders (OrderID)</a:t>
          </a:r>
        </a:p>
      </dsp:txBody>
      <dsp:txXfrm>
        <a:off x="0" y="3480751"/>
        <a:ext cx="105156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0699-02C6-CDD1-D8D2-D12876062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452A9-598D-F4B5-45C5-6B02C4601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C8BC8-A6E7-317A-0120-8FB206BD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AC43-3800-4058-B376-435491899FB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87697-CD23-AC63-B92C-05F6A248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05004-8493-E9A6-F4CE-85D11622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AFDD-A2AF-42D7-9377-66ADCA29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4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2A02-BAAB-D31A-B62E-77177900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523F1-CE15-C8C1-3F0B-9E83CF273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55C1D-4596-701B-3C54-8D41F86B3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AC43-3800-4058-B376-435491899FB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621FD-7F78-784F-EBD9-930F0797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55A66-2B10-894D-9F5B-783FD906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AFDD-A2AF-42D7-9377-66ADCA29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6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AEA47A-CEB6-EEEE-90DD-43DEBCE77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868B6-2614-689C-BF4C-E4EBA847B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60231-9519-1CF6-474C-3B8445E51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AC43-3800-4058-B376-435491899FB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15047-BA08-174A-BA98-F3DC5366C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FAC82-645C-3C09-91B3-65E09107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AFDD-A2AF-42D7-9377-66ADCA29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DDE4-D151-0398-0857-2D393A37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F76A1-9731-F8B0-0DCC-6F4C08AEB0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E288E-D26F-83F8-DF30-5AF45C58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AC43-3800-4058-B376-435491899FB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7C7AA-C43F-686C-4155-03F2B2E3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00A8F-968C-5285-B92C-4D0378C69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AFDD-A2AF-42D7-9377-66ADCA29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3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B6B0-C2BA-B3D6-2030-0F8F1F5D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EDDA-0297-B5A2-7089-F0EEFDB2B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EFEEF-99C2-81C0-5901-760C644D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AC43-3800-4058-B376-435491899FB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434DD-1A21-09B2-0FA5-DAE1FF03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670E7-7841-EA94-FB49-5F2749D1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AFDD-A2AF-42D7-9377-66ADCA29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5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9238-7F66-2813-653A-F5D4204C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8F417-5C86-7F65-E8C2-143FDFFFD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C6E7C-38A5-6689-4ACF-B54AE583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AC43-3800-4058-B376-435491899FB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113C0-4FF6-6DF3-52AD-A11889EE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CB216-507C-5ED0-4CF1-C18CB9FD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AFDD-A2AF-42D7-9377-66ADCA29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9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EF5D-54FF-034B-8FDB-63474744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5CB48-1A38-801E-4A91-0D37C69C2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D95E8-DA28-9474-D0A8-61506A35D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FF5F2-14A9-1195-3684-E3F2AAB1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AC43-3800-4058-B376-435491899FB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23743-AE28-8111-A83C-BBC943A3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6D328-3884-F131-4E86-009D7834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AFDD-A2AF-42D7-9377-66ADCA29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7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68A3-95B5-5A8D-8B82-04E6979AD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69447-6611-9928-4367-406546772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D8911-E617-0E14-86B8-AB40C0556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15444-CBA4-0B82-5DD9-A58B516DD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8451A-4D69-79B8-CF7C-1D13806D7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EAC1A-9E31-0489-04B6-82E2FCF4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AC43-3800-4058-B376-435491899FB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D21B2F-4BDD-5F8B-F640-559EF7650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AEB70-5B01-F974-4991-4E0C5044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AFDD-A2AF-42D7-9377-66ADCA29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1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B848-9BBD-71C1-BC04-E0C40475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2D13D-4E5C-D563-2154-1C38E4908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AC43-3800-4058-B376-435491899FB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FCBD0-5775-EF2C-C880-F84649BD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1BCC8-D3A5-44FB-1BD7-01466B1D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AFDD-A2AF-42D7-9377-66ADCA29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0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7F1EF-6A1B-8512-53A8-F7845123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AC43-3800-4058-B376-435491899FB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93C97-E11C-7BCE-C24E-E78A7F13D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BB301-89A0-DE68-2ED1-4AA69E4A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AFDD-A2AF-42D7-9377-66ADCA29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4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0FE38-3E83-B1CB-B5E9-DEEB0557A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9E306-3A1B-58B5-C87A-AAF8A83DB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199B1-C697-E6CA-A2E6-92938E353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429D4-2A02-8552-8DDA-9D002E0B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AC43-3800-4058-B376-435491899FB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78CCF-1851-D299-5132-DCEC173F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682E4-AA84-B2B6-8944-97AB515A1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AFDD-A2AF-42D7-9377-66ADCA29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4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A18D-E6E4-6496-079A-FCB9FC8B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417BC-7BBB-0E96-76CD-CB966E056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BBA2F-63AB-5718-F0A0-C6D16C054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BC2B1-8CD6-9B52-1F2E-B5E6FCDE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AC43-3800-4058-B376-435491899FB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16EAA-EE92-EEEB-88A1-45AC082A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EF4AE-F00B-56E1-9A8D-65B26856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AFDD-A2AF-42D7-9377-66ADCA29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1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24A82-70CB-0F3E-59C0-16B84A63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180BA-0928-4024-161E-67E3D18B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C87FA-FDAF-1A5C-6705-84FAB7CE3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CEAC43-3800-4058-B376-435491899FB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01ECA-501C-DF8E-AA74-2FE6005C5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9A037-506E-8A73-B287-407000512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13AFDD-A2AF-42D7-9377-66ADCA29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5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5FB47-B12D-B62A-8361-31E01DD74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9" y="2023110"/>
            <a:ext cx="2469624" cy="2846070"/>
          </a:xfrm>
        </p:spPr>
        <p:txBody>
          <a:bodyPr anchor="ctr">
            <a:normAutofit/>
          </a:bodyPr>
          <a:lstStyle/>
          <a:p>
            <a:pPr algn="l"/>
            <a:r>
              <a:rPr lang="en-US" sz="3400" dirty="0"/>
              <a:t>Warehouse Management Database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1A97C-23FB-76F6-09AD-0A850D0FC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2575" y="5201920"/>
            <a:ext cx="3760291" cy="1519928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Implementation of SQL Queries and Database Design</a:t>
            </a:r>
          </a:p>
          <a:p>
            <a:pPr lvl="4" algn="l"/>
            <a:r>
              <a:rPr lang="en-US" sz="1200" dirty="0"/>
              <a:t>Moustafa Elsaid</a:t>
            </a:r>
          </a:p>
          <a:p>
            <a:pPr lvl="4" algn="l"/>
            <a:r>
              <a:rPr lang="en-US" sz="1200" dirty="0"/>
              <a:t>TDIFUC22</a:t>
            </a:r>
          </a:p>
          <a:p>
            <a:pPr lvl="1" algn="l"/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Database">
            <a:extLst>
              <a:ext uri="{FF2B5EF4-FFF2-40B4-BE49-F238E27FC236}">
                <a16:creationId xmlns:a16="http://schemas.microsoft.com/office/drawing/2014/main" id="{65980FCC-2EF9-C429-BF53-B18C7B8A5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3437" y="858525"/>
            <a:ext cx="5211906" cy="521190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9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DA182-F824-0AD3-B089-96C32915C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963" y="1238080"/>
            <a:ext cx="9849751" cy="13496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Joining Tables with INNER JOIN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D4C06-AFF4-06E0-4633-436455450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304" y="2902913"/>
            <a:ext cx="9849751" cy="30321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/>
              <a:t>SELECT </a:t>
            </a:r>
            <a:r>
              <a:rPr lang="en-US" sz="2000" dirty="0" err="1"/>
              <a:t>Orders.OrderID</a:t>
            </a:r>
            <a:r>
              <a:rPr lang="en-US" sz="2000" dirty="0"/>
              <a:t>, </a:t>
            </a:r>
            <a:r>
              <a:rPr lang="en-US" sz="2000" dirty="0" err="1"/>
              <a:t>Products.ProductName</a:t>
            </a:r>
            <a:r>
              <a:rPr lang="en-US" sz="2000" dirty="0"/>
              <a:t>, </a:t>
            </a:r>
            <a:r>
              <a:rPr lang="en-US" sz="2000" dirty="0" err="1"/>
              <a:t>Order_Products.Quantity</a:t>
            </a:r>
            <a:endParaRPr lang="en-US" sz="2000" dirty="0"/>
          </a:p>
          <a:p>
            <a:pPr algn="l"/>
            <a:r>
              <a:rPr lang="en-US" sz="2000" dirty="0"/>
              <a:t>FROM Orders</a:t>
            </a:r>
          </a:p>
          <a:p>
            <a:pPr algn="l"/>
            <a:r>
              <a:rPr lang="en-US" sz="2000" dirty="0"/>
              <a:t>INNER JOIN </a:t>
            </a:r>
            <a:r>
              <a:rPr lang="en-US" sz="2000" dirty="0" err="1"/>
              <a:t>Order_Products</a:t>
            </a:r>
            <a:r>
              <a:rPr lang="en-US" sz="2000" dirty="0"/>
              <a:t> ON </a:t>
            </a:r>
            <a:r>
              <a:rPr lang="en-US" sz="2000" dirty="0" err="1"/>
              <a:t>Orders.OrderID</a:t>
            </a:r>
            <a:r>
              <a:rPr lang="en-US" sz="2000" dirty="0"/>
              <a:t> = </a:t>
            </a:r>
            <a:r>
              <a:rPr lang="en-US" sz="2000" dirty="0" err="1"/>
              <a:t>Order_Products.OrderID</a:t>
            </a:r>
            <a:endParaRPr lang="en-US" sz="2000" dirty="0"/>
          </a:p>
          <a:p>
            <a:pPr algn="l"/>
            <a:r>
              <a:rPr lang="en-US" sz="2000" dirty="0"/>
              <a:t>INNER JOIN Products ON </a:t>
            </a:r>
            <a:r>
              <a:rPr lang="en-US" sz="2000" dirty="0" err="1"/>
              <a:t>Order_Products.ProductID</a:t>
            </a:r>
            <a:r>
              <a:rPr lang="en-US" sz="2000" dirty="0"/>
              <a:t> = </a:t>
            </a:r>
            <a:r>
              <a:rPr lang="en-US" sz="2000" dirty="0" err="1"/>
              <a:t>Products.ProductID</a:t>
            </a:r>
            <a:r>
              <a:rPr lang="en-US" sz="2000" dirty="0"/>
              <a:t>;</a:t>
            </a:r>
          </a:p>
          <a:p>
            <a:pPr algn="l"/>
            <a:r>
              <a:rPr lang="en-US" sz="2000" dirty="0"/>
              <a:t>Explanation: Retrieves the order ID, product name, and quantity of each product in the order.</a:t>
            </a:r>
          </a:p>
        </p:txBody>
      </p:sp>
    </p:spTree>
    <p:extLst>
      <p:ext uri="{BB962C8B-B14F-4D97-AF65-F5344CB8AC3E}">
        <p14:creationId xmlns:p14="http://schemas.microsoft.com/office/powerpoint/2010/main" val="133136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54A3D-5AF7-2926-7BF2-15EA3712A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28" y="1336329"/>
            <a:ext cx="3892732" cy="4382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LEFT JOIN and RIGHT JOIN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34A61-F443-0477-C1C3-28F56F3A4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1" y="1336329"/>
            <a:ext cx="5260848" cy="4382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/>
              <a:t>SELECT </a:t>
            </a:r>
            <a:r>
              <a:rPr lang="en-US" sz="2000" dirty="0" err="1"/>
              <a:t>Orders.OrderID</a:t>
            </a:r>
            <a:r>
              <a:rPr lang="en-US" sz="2000" dirty="0"/>
              <a:t>, </a:t>
            </a:r>
            <a:r>
              <a:rPr lang="en-US" sz="2000" dirty="0" err="1"/>
              <a:t>Employees.FirstName</a:t>
            </a:r>
            <a:r>
              <a:rPr lang="en-US" sz="2000" dirty="0"/>
              <a:t>, </a:t>
            </a:r>
            <a:r>
              <a:rPr lang="en-US" sz="2000" dirty="0" err="1"/>
              <a:t>Employees.LastName</a:t>
            </a:r>
            <a:endParaRPr lang="en-US" sz="2000" dirty="0"/>
          </a:p>
          <a:p>
            <a:pPr algn="l"/>
            <a:r>
              <a:rPr lang="en-US" sz="2000" dirty="0"/>
              <a:t>FROM Orders</a:t>
            </a:r>
          </a:p>
          <a:p>
            <a:pPr algn="l"/>
            <a:r>
              <a:rPr lang="en-US" sz="2000" dirty="0"/>
              <a:t>LEFT JOIN Employees ON </a:t>
            </a:r>
            <a:r>
              <a:rPr lang="en-US" sz="2000" dirty="0" err="1"/>
              <a:t>Orders.EmployeeID</a:t>
            </a:r>
            <a:r>
              <a:rPr lang="en-US" sz="2000" dirty="0"/>
              <a:t> = </a:t>
            </a:r>
            <a:r>
              <a:rPr lang="en-US" sz="2000" dirty="0" err="1"/>
              <a:t>Employees.EmployeeID</a:t>
            </a:r>
            <a:r>
              <a:rPr lang="en-US" sz="2000" dirty="0"/>
              <a:t>;</a:t>
            </a:r>
          </a:p>
          <a:p>
            <a:pPr algn="l"/>
            <a:r>
              <a:rPr lang="en-US" sz="2000" dirty="0"/>
              <a:t>Explanation: Retrieves all orders, including those without an associated employee, using LEFT JOIN.</a:t>
            </a:r>
          </a:p>
        </p:txBody>
      </p:sp>
    </p:spTree>
    <p:extLst>
      <p:ext uri="{BB962C8B-B14F-4D97-AF65-F5344CB8AC3E}">
        <p14:creationId xmlns:p14="http://schemas.microsoft.com/office/powerpoint/2010/main" val="1628631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E9D46-23A5-5D1A-C5C9-D8F801E76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618" y="1239927"/>
            <a:ext cx="4008586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Pagination with OFFSET and FETCH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BFBBA-155F-DE09-7D35-590F75831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1923" y="1239927"/>
            <a:ext cx="4971824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/>
              <a:t>SELECT ProductName, Price</a:t>
            </a:r>
          </a:p>
          <a:p>
            <a:pPr algn="l"/>
            <a:r>
              <a:rPr lang="en-US" sz="2000" dirty="0"/>
              <a:t>FROM Products</a:t>
            </a:r>
          </a:p>
          <a:p>
            <a:pPr algn="l"/>
            <a:r>
              <a:rPr lang="en-US" sz="2000" dirty="0"/>
              <a:t>ORDER BY Price</a:t>
            </a:r>
          </a:p>
          <a:p>
            <a:pPr algn="l"/>
            <a:r>
              <a:rPr lang="en-US" sz="2000" dirty="0"/>
              <a:t>OFFSET 10 ROWS FETCH NEXT 10 ROWS ONLY;</a:t>
            </a:r>
          </a:p>
          <a:p>
            <a:pPr algn="l"/>
            <a:r>
              <a:rPr lang="en-US" sz="2000" dirty="0"/>
              <a:t>Explanation: Retrieves products with pagination (10 products starting from the 11th record).</a:t>
            </a:r>
          </a:p>
        </p:txBody>
      </p:sp>
    </p:spTree>
    <p:extLst>
      <p:ext uri="{BB962C8B-B14F-4D97-AF65-F5344CB8AC3E}">
        <p14:creationId xmlns:p14="http://schemas.microsoft.com/office/powerpoint/2010/main" val="99278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AF563-8426-6FD9-E23C-9D0526563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963" y="1238080"/>
            <a:ext cx="9849751" cy="13496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 Views for Simplification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D981C-C188-5527-FA7F-19732B864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304" y="2902913"/>
            <a:ext cx="9849751" cy="30321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/>
              <a:t>CREATE VIEW </a:t>
            </a:r>
            <a:r>
              <a:rPr lang="en-US" sz="2000" dirty="0" err="1"/>
              <a:t>ProductView</a:t>
            </a:r>
            <a:r>
              <a:rPr lang="en-US" sz="2000" dirty="0"/>
              <a:t> AS</a:t>
            </a:r>
          </a:p>
          <a:p>
            <a:pPr algn="l"/>
            <a:r>
              <a:rPr lang="en-US" sz="2000" dirty="0"/>
              <a:t>SELECT ProductName, Price</a:t>
            </a:r>
          </a:p>
          <a:p>
            <a:pPr algn="l"/>
            <a:r>
              <a:rPr lang="en-US" sz="2000" dirty="0"/>
              <a:t>FROM Products</a:t>
            </a:r>
          </a:p>
          <a:p>
            <a:pPr algn="l"/>
            <a:r>
              <a:rPr lang="en-US" sz="2000" dirty="0"/>
              <a:t>WHERE Price &gt; 100;</a:t>
            </a:r>
          </a:p>
          <a:p>
            <a:pPr algn="l"/>
            <a:r>
              <a:rPr lang="en-US" sz="2000" dirty="0"/>
              <a:t>Explanation: Creates a view that simplifies querying products with a price greater than 100.</a:t>
            </a:r>
          </a:p>
        </p:txBody>
      </p:sp>
    </p:spTree>
    <p:extLst>
      <p:ext uri="{BB962C8B-B14F-4D97-AF65-F5344CB8AC3E}">
        <p14:creationId xmlns:p14="http://schemas.microsoft.com/office/powerpoint/2010/main" val="696416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57329-C351-29ED-D41A-E6522C309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Creating Stored Procedures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A8B44-37A5-B8B5-AF9D-C068CEB38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700"/>
              <a:t>CREATE PROCEDURE GetEmployeeOrders</a:t>
            </a:r>
          </a:p>
          <a:p>
            <a:pPr algn="l"/>
            <a:r>
              <a:rPr lang="en-US" sz="1700"/>
              <a:t>@EmployeeID INT</a:t>
            </a:r>
          </a:p>
          <a:p>
            <a:pPr algn="l"/>
            <a:r>
              <a:rPr lang="en-US" sz="1700"/>
              <a:t>AS</a:t>
            </a:r>
          </a:p>
          <a:p>
            <a:pPr algn="l"/>
            <a:r>
              <a:rPr lang="en-US" sz="1700"/>
              <a:t>BEGIN</a:t>
            </a:r>
          </a:p>
          <a:p>
            <a:pPr algn="l"/>
            <a:r>
              <a:rPr lang="en-US" sz="1700"/>
              <a:t>    SELECT Orders.OrderID, Orders.OrderDate</a:t>
            </a:r>
          </a:p>
          <a:p>
            <a:pPr algn="l"/>
            <a:r>
              <a:rPr lang="en-US" sz="1700"/>
              <a:t>    FROM Orders</a:t>
            </a:r>
          </a:p>
          <a:p>
            <a:pPr algn="l"/>
            <a:r>
              <a:rPr lang="en-US" sz="1700"/>
              <a:t>    WHERE Orders.EmployeeID = @EmployeeID;</a:t>
            </a:r>
          </a:p>
          <a:p>
            <a:pPr algn="l"/>
            <a:r>
              <a:rPr lang="en-US" sz="1700"/>
              <a:t>END;</a:t>
            </a:r>
          </a:p>
          <a:p>
            <a:pPr algn="l"/>
            <a:r>
              <a:rPr lang="en-US" sz="1700"/>
              <a:t>Explanation: A stored procedure to get all orders handled by a specific employee.</a:t>
            </a:r>
          </a:p>
        </p:txBody>
      </p:sp>
    </p:spTree>
    <p:extLst>
      <p:ext uri="{BB962C8B-B14F-4D97-AF65-F5344CB8AC3E}">
        <p14:creationId xmlns:p14="http://schemas.microsoft.com/office/powerpoint/2010/main" val="385840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27B8B-418E-22A7-773B-D5127E6DD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 Triggers for Automated Actions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E473F-439E-00C5-FF0D-8D9849270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500" dirty="0"/>
              <a:t>CREATE TRIGGER </a:t>
            </a:r>
            <a:r>
              <a:rPr lang="en-US" sz="1500" dirty="0" err="1"/>
              <a:t>UpdateStockAfterOrder</a:t>
            </a:r>
            <a:endParaRPr lang="en-US" sz="1500" dirty="0"/>
          </a:p>
          <a:p>
            <a:pPr algn="l"/>
            <a:r>
              <a:rPr lang="en-US" sz="1500" dirty="0"/>
              <a:t>ON </a:t>
            </a:r>
            <a:r>
              <a:rPr lang="en-US" sz="1500" dirty="0" err="1"/>
              <a:t>Order_Products</a:t>
            </a:r>
            <a:endParaRPr lang="en-US" sz="1500" dirty="0"/>
          </a:p>
          <a:p>
            <a:pPr algn="l"/>
            <a:r>
              <a:rPr lang="en-US" sz="1500" dirty="0"/>
              <a:t>AFTER INSERT</a:t>
            </a:r>
          </a:p>
          <a:p>
            <a:pPr algn="l"/>
            <a:r>
              <a:rPr lang="en-US" sz="1500" dirty="0"/>
              <a:t>AS</a:t>
            </a:r>
          </a:p>
          <a:p>
            <a:pPr algn="l"/>
            <a:r>
              <a:rPr lang="en-US" sz="1500" dirty="0"/>
              <a:t>BEGIN</a:t>
            </a:r>
          </a:p>
          <a:p>
            <a:pPr algn="l"/>
            <a:r>
              <a:rPr lang="en-US" sz="1500" dirty="0"/>
              <a:t>    DECLARE @ProductID INT, @Quantity INT;</a:t>
            </a:r>
          </a:p>
          <a:p>
            <a:pPr algn="l"/>
            <a:r>
              <a:rPr lang="en-US" sz="1500" dirty="0"/>
              <a:t>    SELECT @ProductID = </a:t>
            </a:r>
            <a:r>
              <a:rPr lang="en-US" sz="1500" dirty="0" err="1"/>
              <a:t>ProductID</a:t>
            </a:r>
            <a:r>
              <a:rPr lang="en-US" sz="1500" dirty="0"/>
              <a:t>, @Quantity = Quantity FROM inserted;</a:t>
            </a:r>
          </a:p>
          <a:p>
            <a:pPr algn="l"/>
            <a:r>
              <a:rPr lang="en-US" sz="1500" dirty="0"/>
              <a:t>    UPDATE Products SET </a:t>
            </a:r>
            <a:r>
              <a:rPr lang="en-US" sz="1500" dirty="0" err="1"/>
              <a:t>QuantityInStock</a:t>
            </a:r>
            <a:r>
              <a:rPr lang="en-US" sz="1500" dirty="0"/>
              <a:t> = </a:t>
            </a:r>
            <a:r>
              <a:rPr lang="en-US" sz="1500" dirty="0" err="1"/>
              <a:t>QuantityInStock</a:t>
            </a:r>
            <a:r>
              <a:rPr lang="en-US" sz="1500" dirty="0"/>
              <a:t> - @Quantity WHERE </a:t>
            </a:r>
            <a:r>
              <a:rPr lang="en-US" sz="1500" dirty="0" err="1"/>
              <a:t>ProductID</a:t>
            </a:r>
            <a:r>
              <a:rPr lang="en-US" sz="1500" dirty="0"/>
              <a:t> = @ProductID;</a:t>
            </a:r>
          </a:p>
          <a:p>
            <a:pPr algn="l"/>
            <a:r>
              <a:rPr lang="en-US" sz="1500" dirty="0"/>
              <a:t>END;</a:t>
            </a:r>
          </a:p>
          <a:p>
            <a:pPr algn="l"/>
            <a:r>
              <a:rPr lang="en-US" sz="1500" dirty="0"/>
              <a:t>Explanation: A trigger that updates the product stock when an order is placed.</a:t>
            </a:r>
          </a:p>
        </p:txBody>
      </p:sp>
    </p:spTree>
    <p:extLst>
      <p:ext uri="{BB962C8B-B14F-4D97-AF65-F5344CB8AC3E}">
        <p14:creationId xmlns:p14="http://schemas.microsoft.com/office/powerpoint/2010/main" val="2249348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A6881-DC7C-4EEE-4A22-2F7572C96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Query - Combining Multiple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F1C2B-0B7A-C2D1-4DBF-6C9B70007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500" dirty="0"/>
              <a:t>SELECT </a:t>
            </a:r>
            <a:r>
              <a:rPr lang="en-US" sz="1500" dirty="0" err="1"/>
              <a:t>Orders.OrderID</a:t>
            </a:r>
            <a:r>
              <a:rPr lang="en-US" sz="1500" dirty="0"/>
              <a:t>, </a:t>
            </a:r>
            <a:r>
              <a:rPr lang="en-US" sz="1500" dirty="0" err="1"/>
              <a:t>Employees.FirstName</a:t>
            </a:r>
            <a:r>
              <a:rPr lang="en-US" sz="1500" dirty="0"/>
              <a:t>, </a:t>
            </a:r>
            <a:r>
              <a:rPr lang="en-US" sz="1500" dirty="0" err="1"/>
              <a:t>Employees.LastName</a:t>
            </a:r>
            <a:r>
              <a:rPr lang="en-US" sz="1500" dirty="0"/>
              <a:t>, SUM(</a:t>
            </a:r>
            <a:r>
              <a:rPr lang="en-US" sz="1500" dirty="0" err="1"/>
              <a:t>Order_Products.Quantity</a:t>
            </a:r>
            <a:r>
              <a:rPr lang="en-US" sz="1500" dirty="0"/>
              <a:t> * </a:t>
            </a:r>
            <a:r>
              <a:rPr lang="en-US" sz="1500" dirty="0" err="1"/>
              <a:t>Products.Price</a:t>
            </a:r>
            <a:r>
              <a:rPr lang="en-US" sz="1500" dirty="0"/>
              <a:t>) AS </a:t>
            </a:r>
            <a:r>
              <a:rPr lang="en-US" sz="1500" dirty="0" err="1"/>
              <a:t>TotalAmount</a:t>
            </a:r>
            <a:endParaRPr lang="en-US" sz="1500" dirty="0"/>
          </a:p>
          <a:p>
            <a:pPr algn="l"/>
            <a:r>
              <a:rPr lang="en-US" sz="1500" dirty="0"/>
              <a:t>FROM Orders</a:t>
            </a:r>
          </a:p>
          <a:p>
            <a:pPr algn="l"/>
            <a:r>
              <a:rPr lang="en-US" sz="1500" dirty="0"/>
              <a:t>INNER JOIN Employees ON </a:t>
            </a:r>
            <a:r>
              <a:rPr lang="en-US" sz="1500" dirty="0" err="1"/>
              <a:t>Orders.EmployeeID</a:t>
            </a:r>
            <a:r>
              <a:rPr lang="en-US" sz="1500" dirty="0"/>
              <a:t> = </a:t>
            </a:r>
            <a:r>
              <a:rPr lang="en-US" sz="1500" dirty="0" err="1"/>
              <a:t>Employees.EmployeeID</a:t>
            </a:r>
            <a:endParaRPr lang="en-US" sz="1500" dirty="0"/>
          </a:p>
          <a:p>
            <a:pPr algn="l"/>
            <a:r>
              <a:rPr lang="en-US" sz="1500" dirty="0"/>
              <a:t>INNER JOIN </a:t>
            </a:r>
            <a:r>
              <a:rPr lang="en-US" sz="1500" dirty="0" err="1"/>
              <a:t>Order_Products</a:t>
            </a:r>
            <a:r>
              <a:rPr lang="en-US" sz="1500" dirty="0"/>
              <a:t> ON </a:t>
            </a:r>
            <a:r>
              <a:rPr lang="en-US" sz="1500" dirty="0" err="1"/>
              <a:t>Orders.OrderID</a:t>
            </a:r>
            <a:r>
              <a:rPr lang="en-US" sz="1500" dirty="0"/>
              <a:t> = </a:t>
            </a:r>
            <a:r>
              <a:rPr lang="en-US" sz="1500" dirty="0" err="1"/>
              <a:t>Order_Products.OrderID</a:t>
            </a:r>
            <a:endParaRPr lang="en-US" sz="1500" dirty="0"/>
          </a:p>
          <a:p>
            <a:pPr algn="l"/>
            <a:r>
              <a:rPr lang="en-US" sz="1500" dirty="0"/>
              <a:t>INNER JOIN Products ON </a:t>
            </a:r>
            <a:r>
              <a:rPr lang="en-US" sz="1500" dirty="0" err="1"/>
              <a:t>Order_Products.ProductID</a:t>
            </a:r>
            <a:r>
              <a:rPr lang="en-US" sz="1500" dirty="0"/>
              <a:t> = </a:t>
            </a:r>
            <a:r>
              <a:rPr lang="en-US" sz="1500" dirty="0" err="1"/>
              <a:t>Products.ProductID</a:t>
            </a:r>
            <a:endParaRPr lang="en-US" sz="1500" dirty="0"/>
          </a:p>
          <a:p>
            <a:pPr algn="l"/>
            <a:r>
              <a:rPr lang="en-US" sz="1500" dirty="0"/>
              <a:t>GROUP BY </a:t>
            </a:r>
            <a:r>
              <a:rPr lang="en-US" sz="1500" dirty="0" err="1"/>
              <a:t>Orders.OrderID</a:t>
            </a:r>
            <a:r>
              <a:rPr lang="en-US" sz="1500" dirty="0"/>
              <a:t>, </a:t>
            </a:r>
            <a:r>
              <a:rPr lang="en-US" sz="1500" dirty="0" err="1"/>
              <a:t>Employees.FirstName</a:t>
            </a:r>
            <a:r>
              <a:rPr lang="en-US" sz="1500" dirty="0"/>
              <a:t>, </a:t>
            </a:r>
            <a:r>
              <a:rPr lang="en-US" sz="1500" dirty="0" err="1"/>
              <a:t>Employees.LastName</a:t>
            </a:r>
            <a:endParaRPr lang="en-US" sz="1500" dirty="0"/>
          </a:p>
          <a:p>
            <a:pPr algn="l"/>
            <a:r>
              <a:rPr lang="en-US" sz="1500" dirty="0"/>
              <a:t>ORDER BY </a:t>
            </a:r>
            <a:r>
              <a:rPr lang="en-US" sz="1500" dirty="0" err="1"/>
              <a:t>TotalAmount</a:t>
            </a:r>
            <a:r>
              <a:rPr lang="en-US" sz="1500" dirty="0"/>
              <a:t> DESC;</a:t>
            </a:r>
          </a:p>
          <a:p>
            <a:pPr algn="l"/>
            <a:r>
              <a:rPr lang="en-US" sz="1500" dirty="0"/>
              <a:t>Explanation: Retrieves the total amount of each order, grouped by order ID and employee, and ordered by total amount in descending order.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216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C955B-76F2-DCEB-0D41-981D5C287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 and Explanation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3079A-FC7E-29DD-9807-465AD130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In this project, I implemented key concepts such as Primary Keys, Foreign Keys, Indexing, and Aggregate Functions to ensure data integrity and efficient query performance.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74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695BC-2883-192C-4AF8-25F66F39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GitHub/Version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0FEDB-E171-256C-A3BA-366A8E5DBE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project files have been uploaded to GitHub for version control and sharing. Link: [GitHub Repository URL]</a:t>
            </a:r>
          </a:p>
        </p:txBody>
      </p:sp>
    </p:spTree>
    <p:extLst>
      <p:ext uri="{BB962C8B-B14F-4D97-AF65-F5344CB8AC3E}">
        <p14:creationId xmlns:p14="http://schemas.microsoft.com/office/powerpoint/2010/main" val="241554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97428-6D2F-CC10-3B86-6ECC4E04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Database Design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D1DE8-1364-07AB-47F2-DE602C18C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The database is designed for a warehouse management system with tables like Suppliers, Products, Orders, Shipments, and Employees. Each table has its relevant columns with proper data types.</a:t>
            </a:r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8F98244A-E233-C6E0-BE02-D115075A97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454" r="10024" b="-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CA19E-DC80-3845-CF46-6A7627779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Tables and Primary Keys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940ECD4-021B-EA0D-03AF-4DCA1D6D522A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238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F3CAF-0622-8A85-6A1A-9204ADEB7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Foreign Keys and Relationships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2B97315-3327-6C52-86CC-78F535BD89E9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983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6E3A-F45B-BBA9-91E8-BBFE2575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920" y="29845"/>
            <a:ext cx="10515600" cy="1325563"/>
          </a:xfrm>
        </p:spPr>
        <p:txBody>
          <a:bodyPr/>
          <a:lstStyle/>
          <a:p>
            <a:r>
              <a:rPr lang="en-US"/>
              <a:t>Database Schema (Visual Representation)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5434E1-DDEA-1B04-0991-C8F74CFEF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80" y="1107440"/>
            <a:ext cx="10398760" cy="538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2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B8CF3-9A38-70ED-8EE5-4F66C91B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SQL Queries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4EE28-4810-4A1B-1F3B-CA5F990C0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1. Query for inserting data: INSERT INTO Suppliers (SupplierName, ContactName, ContactEmail) VALUES ('Supplier A', 'John Doe', 'john@example.com');</a:t>
            </a:r>
          </a:p>
          <a:p>
            <a:r>
              <a:rPr lang="en-US" sz="2400"/>
              <a:t>2. Query for selecting data: SELECT ProductName, Price FROM Products WHERE QuantityInStock &gt; 100;</a:t>
            </a:r>
          </a:p>
          <a:p>
            <a:r>
              <a:rPr lang="en-US" sz="2400"/>
              <a:t>3. Query for updating data: UPDATE Products SET Price = 20.99 WHERE ProductID = 1;</a:t>
            </a:r>
          </a:p>
          <a:p>
            <a:r>
              <a:rPr lang="en-US" sz="2400"/>
              <a:t>4. Query for deleting data: DELETE FROM Products WHERE ProductID = 1;</a:t>
            </a:r>
          </a:p>
        </p:txBody>
      </p:sp>
    </p:spTree>
    <p:extLst>
      <p:ext uri="{BB962C8B-B14F-4D97-AF65-F5344CB8AC3E}">
        <p14:creationId xmlns:p14="http://schemas.microsoft.com/office/powerpoint/2010/main" val="89203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675D3-0820-AB64-B566-AEFC7C8A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Aggregate Functions and Group By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5C5AF-FA4F-4CD2-4128-EE02D8C80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9304" y="2902913"/>
            <a:ext cx="9849751" cy="30321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1. COUNT: SELECT COUNT(*) FROM Orders;</a:t>
            </a:r>
          </a:p>
          <a:p>
            <a:r>
              <a:rPr lang="en-US" sz="2000" dirty="0"/>
              <a:t>2. AVG: SELECT AVG(Price) FROM Products;</a:t>
            </a:r>
          </a:p>
          <a:p>
            <a:r>
              <a:rPr lang="en-US" sz="2000" dirty="0"/>
              <a:t>3. SUM: SELECT SUM(</a:t>
            </a:r>
            <a:r>
              <a:rPr lang="en-US" sz="2000" dirty="0" err="1"/>
              <a:t>QuantityInStock</a:t>
            </a:r>
            <a:r>
              <a:rPr lang="en-US" sz="2000" dirty="0"/>
              <a:t>) FROM Products;</a:t>
            </a:r>
          </a:p>
          <a:p>
            <a:r>
              <a:rPr lang="en-US" sz="2000" dirty="0"/>
              <a:t>Group By: SELECT </a:t>
            </a:r>
            <a:r>
              <a:rPr lang="en-US" sz="2000" dirty="0" err="1"/>
              <a:t>EmployeeID</a:t>
            </a:r>
            <a:r>
              <a:rPr lang="en-US" sz="2000" dirty="0"/>
              <a:t>, COUNT(*) FROM Orders GROUP BY </a:t>
            </a:r>
            <a:r>
              <a:rPr lang="en-US" sz="2000" dirty="0" err="1"/>
              <a:t>EmployeeID</a:t>
            </a:r>
            <a:r>
              <a:rPr lang="en-US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1040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C9A4C-8333-0A9D-1FDB-BF3B6834E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 BY Clause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6CC41-E0A7-0C11-75AE-9458D601E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SELECT SupplierID, COUNT(*) AS ProductCount</a:t>
            </a:r>
          </a:p>
          <a:p>
            <a:pPr algn="l"/>
            <a:r>
              <a:rPr lang="en-US"/>
              <a:t>FROM Products</a:t>
            </a:r>
          </a:p>
          <a:p>
            <a:pPr algn="l"/>
            <a:r>
              <a:rPr lang="en-US"/>
              <a:t>GROUP BY SupplierID;</a:t>
            </a:r>
          </a:p>
          <a:p>
            <a:pPr algn="l"/>
            <a:r>
              <a:rPr lang="en-US"/>
              <a:t>Explanation: Retrieves the count of products supplied by each supplier, grouped by SupplierID.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75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D7EDB-9471-9794-88BE-5229B148D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ORDER BY Clause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BD558-24A1-0E83-2902-D5138305A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SELECT ProductName, Price</a:t>
            </a:r>
          </a:p>
          <a:p>
            <a:pPr algn="l"/>
            <a:r>
              <a:rPr lang="en-US" dirty="0"/>
              <a:t>FROM Products</a:t>
            </a:r>
          </a:p>
          <a:p>
            <a:pPr algn="l"/>
            <a:r>
              <a:rPr lang="en-US" dirty="0"/>
              <a:t>ORDER BY Price DESC;</a:t>
            </a:r>
          </a:p>
          <a:p>
            <a:pPr algn="l"/>
            <a:r>
              <a:rPr lang="en-US" dirty="0"/>
              <a:t>Explanation: Retrieves product names and prices, ordered by price in descending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317244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885</Words>
  <Application>Microsoft Office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Warehouse Management Database Project</vt:lpstr>
      <vt:lpstr>Database Design Overview</vt:lpstr>
      <vt:lpstr>Tables and Primary Keys</vt:lpstr>
      <vt:lpstr>Foreign Keys and Relationships</vt:lpstr>
      <vt:lpstr>Database Schema (Visual Representation)</vt:lpstr>
      <vt:lpstr>SQL Queries</vt:lpstr>
      <vt:lpstr>Aggregate Functions and Group By</vt:lpstr>
      <vt:lpstr>GROUP BY Clause</vt:lpstr>
      <vt:lpstr>ORDER BY Clause</vt:lpstr>
      <vt:lpstr>Joining Tables with INNER JOIN</vt:lpstr>
      <vt:lpstr>LEFT JOIN and RIGHT JOIN</vt:lpstr>
      <vt:lpstr>Pagination with OFFSET and FETCH</vt:lpstr>
      <vt:lpstr>Using Views for Simplification</vt:lpstr>
      <vt:lpstr>Creating Stored Procedures</vt:lpstr>
      <vt:lpstr>Using Triggers for Automated Actions</vt:lpstr>
      <vt:lpstr>Final Query - Combining Multiple Operations</vt:lpstr>
      <vt:lpstr>Conclusion and Explanation</vt:lpstr>
      <vt:lpstr>GitHub/Version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Moustafa Elsaid</dc:creator>
  <cp:lastModifiedBy>Moustafa Elsaid</cp:lastModifiedBy>
  <cp:revision>1</cp:revision>
  <dcterms:created xsi:type="dcterms:W3CDTF">2024-12-12T20:47:26Z</dcterms:created>
  <dcterms:modified xsi:type="dcterms:W3CDTF">2024-12-12T21:00:09Z</dcterms:modified>
</cp:coreProperties>
</file>