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65" r:id="rId2"/>
    <p:sldId id="257" r:id="rId3"/>
    <p:sldId id="262" r:id="rId4"/>
    <p:sldId id="258" r:id="rId5"/>
    <p:sldId id="271" r:id="rId6"/>
    <p:sldId id="272" r:id="rId7"/>
    <p:sldId id="273" r:id="rId8"/>
    <p:sldId id="274" r:id="rId9"/>
    <p:sldId id="275" r:id="rId10"/>
    <p:sldId id="268" r:id="rId11"/>
    <p:sldId id="270" r:id="rId12"/>
    <p:sldId id="269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DD94-5150-416F-8272-4C5813609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3FC37-D68B-4765-A828-8D2696E9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9E36-8F26-4227-B2B2-57731357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3D81-1031-4888-94ED-CE8F62E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0291-409B-4776-A375-DF9E7D9C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3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21B-3531-4B8B-851F-BE590C17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63FD5-1DB8-4B6B-95B9-37EBD148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723C-882F-47A3-903B-EA952CD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FC0-B271-4C19-8EE7-277B990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385C-D890-4F2B-93DB-9B0F31B4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15596-9C28-4B1C-AF76-0EA156DAA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66420-337C-4B14-8A7E-E92BA971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705F-13B0-4D84-A31B-0939775F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1ED9-971A-4CF8-8907-B547A8B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3D66-D0F3-4CA3-84A6-76E6329E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1C06-CB5B-4C7F-8527-87CEA584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7D76-076E-4A89-BE67-A00E1892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8176A-09F3-4E89-A0A7-618CAC0B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1155-B1D8-4CDF-B1DC-5A1D707C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B5351-1B06-4449-B29A-A6F3CB54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304B-C8FC-4715-B473-62EC90AE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CB9A-EBF1-4484-BBA7-CD78D6D8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DF7C-20F4-44E2-9882-83C47B29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4686-091D-4632-8993-F067AC71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FFCF-FD30-4F0F-B3E5-96ABC2DB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1525-EDE7-4A9D-8143-DF0BC66A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FB71-B48B-4644-98C6-DD2AA86B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4326-CF7A-4133-87AE-C042FFDC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2E7C-AD46-4D3F-B087-28B05A7A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3378B-A401-409A-B8EE-3958424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3E8A-E168-4291-B93E-8D44710B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C671-DE61-4B44-881F-44DC6286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16AB-8729-4A33-AA38-F32DBCAF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99C5-7665-4063-B37B-B4C9C2BA6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D7F9-A1DD-46E4-965C-B8EFE858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9F72F-1A12-4A9E-A178-F12644F63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D4C12-53F2-4EDE-AD8C-D746E372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32FE9-3069-475A-9501-801A07FC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ADEC4-E6BC-49E9-B24C-6C161B36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3D1B-8BD8-43F3-910B-7EB585B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0B08A-03D4-4A2B-B0EB-39A8D33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8AA5C-EDAD-43EC-8088-D135686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4FDE7-3223-4830-8878-34997A09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2D325-94FF-46AC-A269-75EC81BD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698FF-1039-4423-956D-B4B6F064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00A45-5842-4073-83B0-E2F71F44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7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0795-D82B-4AF8-9CB7-CE610ED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61B6-3379-46DE-8D71-48705590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5CA05-AB86-4FBC-AEF1-56F952266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996C-7A6B-43F1-948A-E5458FFF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75194-F636-434D-84C2-7A1CA646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7A7A-E2CC-4CBC-835D-A2810F3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7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6A9F-0AF1-40B3-8D36-DA9D4450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0F2BA-8F98-48A2-A8D7-FE103E893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A392-4E9D-4380-B136-E889AFC3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CE0C0-F390-443F-8295-DF3B1D6A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18246-E655-4E67-A299-BF315320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9690-F657-4A3A-9188-6036222F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FF2DD-C854-4FA8-BE0C-C6278984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E156-95A3-43E1-B4E4-146FBD7D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3B71-1DA8-4A4B-A04A-6B041D28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3280-337C-4227-8ADD-237665C4D7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950B-24D6-457B-AA3E-C26B1412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9277-41B6-43A2-B737-2C0B1673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projects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sourc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D4BAF-2586-45E4-8DEF-F0410344A06F}"/>
              </a:ext>
            </a:extLst>
          </p:cNvPr>
          <p:cNvSpPr txBox="1"/>
          <p:nvPr/>
        </p:nvSpPr>
        <p:spPr>
          <a:xfrm>
            <a:off x="1374922" y="360669"/>
            <a:ext cx="94385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Bodoni MT" panose="02070603080606020203" pitchFamily="18" charset="0"/>
                <a:cs typeface="Calibri"/>
              </a:rPr>
              <a:t>Bangladesh Army University of Science &amp; Technology (BAUST), Saidpur</a:t>
            </a:r>
          </a:p>
        </p:txBody>
      </p:sp>
      <p:pic>
        <p:nvPicPr>
          <p:cNvPr id="3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FA7EF-92F5-4F4E-B7EB-DD8F10C3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40" y="1206992"/>
            <a:ext cx="1898912" cy="1599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84A78-93B6-4272-AC0D-3C7C543B8C37}"/>
              </a:ext>
            </a:extLst>
          </p:cNvPr>
          <p:cNvSpPr txBox="1"/>
          <p:nvPr/>
        </p:nvSpPr>
        <p:spPr>
          <a:xfrm>
            <a:off x="843051" y="3176308"/>
            <a:ext cx="52511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Calibri"/>
              </a:rPr>
              <a:t>Department </a:t>
            </a:r>
            <a:r>
              <a:rPr lang="en-US" sz="1600" b="1" dirty="0">
                <a:solidFill>
                  <a:srgbClr val="000000"/>
                </a:solidFill>
                <a:cs typeface="Calibri"/>
              </a:rPr>
              <a:t>: Computer Science &amp; Engineering</a:t>
            </a:r>
            <a:endParaRPr lang="en-US" b="1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cs typeface="Calibri"/>
              </a:rPr>
              <a:t>Course Code : </a:t>
            </a:r>
            <a:r>
              <a:rPr lang="en-US" sz="1600" b="1" dirty="0">
                <a:cs typeface="Calibri"/>
              </a:rPr>
              <a:t>CSE 2200     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Course Title : </a:t>
            </a:r>
            <a:r>
              <a:rPr lang="en-US" sz="1600" b="1" dirty="0">
                <a:cs typeface="Calibri"/>
              </a:rPr>
              <a:t>Software Development Project II</a:t>
            </a:r>
            <a:endParaRPr lang="en-US" b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3116B-3834-49E2-9F5A-2143CD652463}"/>
              </a:ext>
            </a:extLst>
          </p:cNvPr>
          <p:cNvSpPr txBox="1"/>
          <p:nvPr/>
        </p:nvSpPr>
        <p:spPr>
          <a:xfrm>
            <a:off x="832104" y="430539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Submitted By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4F900-F218-4EF0-95CA-76406A88B3B7}"/>
              </a:ext>
            </a:extLst>
          </p:cNvPr>
          <p:cNvSpPr txBox="1"/>
          <p:nvPr/>
        </p:nvSpPr>
        <p:spPr>
          <a:xfrm>
            <a:off x="832104" y="4767063"/>
            <a:ext cx="37746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Student Name : M. M. Shahriar Shakil</a:t>
            </a:r>
          </a:p>
          <a:p>
            <a:r>
              <a:rPr lang="en-US" sz="1600" b="1" dirty="0">
                <a:cs typeface="Calibri"/>
              </a:rPr>
              <a:t>ID : 180201075</a:t>
            </a:r>
          </a:p>
          <a:p>
            <a:r>
              <a:rPr lang="en-US" sz="1600" b="1" dirty="0">
                <a:cs typeface="Calibri"/>
              </a:rPr>
              <a:t>Level : 2            Term : II</a:t>
            </a:r>
          </a:p>
          <a:p>
            <a:r>
              <a:rPr lang="en-US" sz="1600" b="1" dirty="0">
                <a:cs typeface="Calibri"/>
              </a:rPr>
              <a:t>Section :B</a:t>
            </a:r>
          </a:p>
          <a:p>
            <a:r>
              <a:rPr lang="en-US" sz="1600" b="1" dirty="0">
                <a:cs typeface="Calibri"/>
              </a:rPr>
              <a:t>Date of Submission : 29/11/2020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965B-066F-4971-9CE6-81C0C82E788F}"/>
              </a:ext>
            </a:extLst>
          </p:cNvPr>
          <p:cNvSpPr txBox="1"/>
          <p:nvPr/>
        </p:nvSpPr>
        <p:spPr>
          <a:xfrm>
            <a:off x="7205648" y="4767062"/>
            <a:ext cx="443972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Teacher Name : </a:t>
            </a:r>
          </a:p>
          <a:p>
            <a:r>
              <a:rPr lang="en-US" sz="1600" b="1" dirty="0">
                <a:cs typeface="Calibri"/>
              </a:rPr>
              <a:t>                  MD. </a:t>
            </a:r>
            <a:r>
              <a:rPr lang="en-US" sz="1600" b="1" dirty="0" err="1">
                <a:cs typeface="Calibri"/>
              </a:rPr>
              <a:t>Toukir</a:t>
            </a:r>
            <a:r>
              <a:rPr lang="en-US" sz="1600" b="1" dirty="0">
                <a:cs typeface="Calibri"/>
              </a:rPr>
              <a:t> Ahmed</a:t>
            </a:r>
          </a:p>
          <a:p>
            <a:endParaRPr lang="en-US" sz="1600" b="1" dirty="0">
              <a:cs typeface="Calibri"/>
            </a:endParaRPr>
          </a:p>
          <a:p>
            <a:r>
              <a:rPr lang="en-US" sz="1600" b="1" dirty="0">
                <a:cs typeface="Calibri"/>
              </a:rPr>
              <a:t>Designation : Lecturer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3947-F939-4968-8EEE-315D5F18C4AF}"/>
              </a:ext>
            </a:extLst>
          </p:cNvPr>
          <p:cNvSpPr txBox="1"/>
          <p:nvPr/>
        </p:nvSpPr>
        <p:spPr>
          <a:xfrm>
            <a:off x="7205648" y="43053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Submitted To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0D1B2-9FCF-4F8B-BA0B-6645DB3D7E37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01</a:t>
            </a:r>
          </a:p>
        </p:txBody>
      </p:sp>
    </p:spTree>
    <p:extLst>
      <p:ext uri="{BB962C8B-B14F-4D97-AF65-F5344CB8AC3E}">
        <p14:creationId xmlns:p14="http://schemas.microsoft.com/office/powerpoint/2010/main" val="6454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D8D317A-CD04-4720-BA9F-133EFF20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236" y="173101"/>
            <a:ext cx="7653528" cy="96075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Some picture of my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BA96B-B0AF-443D-8550-A368D8B99A13}"/>
              </a:ext>
            </a:extLst>
          </p:cNvPr>
          <p:cNvSpPr/>
          <p:nvPr/>
        </p:nvSpPr>
        <p:spPr>
          <a:xfrm>
            <a:off x="333756" y="3176520"/>
            <a:ext cx="3241548" cy="26083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4CC74-FE82-4354-95A4-12525F9C3D96}"/>
              </a:ext>
            </a:extLst>
          </p:cNvPr>
          <p:cNvSpPr txBox="1"/>
          <p:nvPr/>
        </p:nvSpPr>
        <p:spPr>
          <a:xfrm>
            <a:off x="3144775" y="1416527"/>
            <a:ext cx="5902450" cy="5847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doni MT" panose="02070603080606020203" pitchFamily="18" charset="0"/>
                <a:ea typeface="SimSun" panose="02010600030101010101" pitchFamily="2" charset="-122"/>
              </a:rPr>
              <a:t>Three part of the game 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7F026-D1F5-4568-A153-3B0F8F25D317}"/>
              </a:ext>
            </a:extLst>
          </p:cNvPr>
          <p:cNvSpPr/>
          <p:nvPr/>
        </p:nvSpPr>
        <p:spPr>
          <a:xfrm>
            <a:off x="7903083" y="3176519"/>
            <a:ext cx="3353181" cy="26083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922941-44DA-4B24-A933-9E2708C51603}"/>
              </a:ext>
            </a:extLst>
          </p:cNvPr>
          <p:cNvSpPr/>
          <p:nvPr/>
        </p:nvSpPr>
        <p:spPr>
          <a:xfrm>
            <a:off x="4230624" y="3176520"/>
            <a:ext cx="3017139" cy="260839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90ABA-75B9-4482-AF04-1A6115A3F515}"/>
              </a:ext>
            </a:extLst>
          </p:cNvPr>
          <p:cNvSpPr txBox="1"/>
          <p:nvPr/>
        </p:nvSpPr>
        <p:spPr>
          <a:xfrm>
            <a:off x="950976" y="2700857"/>
            <a:ext cx="1563624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Main 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FFDE3-FF98-4C66-8576-8078380A4E3A}"/>
              </a:ext>
            </a:extLst>
          </p:cNvPr>
          <p:cNvSpPr txBox="1"/>
          <p:nvPr/>
        </p:nvSpPr>
        <p:spPr>
          <a:xfrm>
            <a:off x="8606503" y="2700857"/>
            <a:ext cx="1946339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Result Display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D1857-2519-4617-82FF-5B1B1FAF7264}"/>
              </a:ext>
            </a:extLst>
          </p:cNvPr>
          <p:cNvSpPr txBox="1"/>
          <p:nvPr/>
        </p:nvSpPr>
        <p:spPr>
          <a:xfrm>
            <a:off x="4716970" y="2700857"/>
            <a:ext cx="2044446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Instruction part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4C77A-D6A7-4E85-9D67-395DA81E4531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10</a:t>
            </a:r>
          </a:p>
        </p:txBody>
      </p:sp>
    </p:spTree>
    <p:extLst>
      <p:ext uri="{BB962C8B-B14F-4D97-AF65-F5344CB8AC3E}">
        <p14:creationId xmlns:p14="http://schemas.microsoft.com/office/powerpoint/2010/main" val="283815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6AF56-5B89-4915-A82E-0BDFA1A5A69F}"/>
              </a:ext>
            </a:extLst>
          </p:cNvPr>
          <p:cNvSpPr/>
          <p:nvPr/>
        </p:nvSpPr>
        <p:spPr>
          <a:xfrm>
            <a:off x="219456" y="2567225"/>
            <a:ext cx="5093208" cy="31638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07E5F9-3EA5-44D8-8D63-DCB539B3407A}"/>
              </a:ext>
            </a:extLst>
          </p:cNvPr>
          <p:cNvSpPr txBox="1">
            <a:spLocks/>
          </p:cNvSpPr>
          <p:nvPr/>
        </p:nvSpPr>
        <p:spPr>
          <a:xfrm>
            <a:off x="2269236" y="173101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Some picture of my project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3BFFC-68B1-4B4D-A6FD-F785DA1B973C}"/>
              </a:ext>
            </a:extLst>
          </p:cNvPr>
          <p:cNvSpPr/>
          <p:nvPr/>
        </p:nvSpPr>
        <p:spPr>
          <a:xfrm>
            <a:off x="5852160" y="2567225"/>
            <a:ext cx="5093208" cy="316382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C5692-FF28-4426-A5EF-6135D5D63751}"/>
              </a:ext>
            </a:extLst>
          </p:cNvPr>
          <p:cNvSpPr txBox="1"/>
          <p:nvPr/>
        </p:nvSpPr>
        <p:spPr>
          <a:xfrm>
            <a:off x="219456" y="2003649"/>
            <a:ext cx="315468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1. Main interface of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4AE4E-D3AF-43CB-885D-77AE5579B6CD}"/>
              </a:ext>
            </a:extLst>
          </p:cNvPr>
          <p:cNvSpPr txBox="1"/>
          <p:nvPr/>
        </p:nvSpPr>
        <p:spPr>
          <a:xfrm>
            <a:off x="5852160" y="2003649"/>
            <a:ext cx="315468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2. After first spin of dice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F0070-C3F8-42C1-88C5-20FBB840A99E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11</a:t>
            </a:r>
          </a:p>
        </p:txBody>
      </p:sp>
    </p:spTree>
    <p:extLst>
      <p:ext uri="{BB962C8B-B14F-4D97-AF65-F5344CB8AC3E}">
        <p14:creationId xmlns:p14="http://schemas.microsoft.com/office/powerpoint/2010/main" val="424905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456D50-30BA-45B5-BFA5-0728E5EF078D}"/>
              </a:ext>
            </a:extLst>
          </p:cNvPr>
          <p:cNvSpPr/>
          <p:nvPr/>
        </p:nvSpPr>
        <p:spPr>
          <a:xfrm>
            <a:off x="530352" y="2183510"/>
            <a:ext cx="5093208" cy="31638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56CCB7-BC6D-4C4B-A6A9-FEE218C66250}"/>
              </a:ext>
            </a:extLst>
          </p:cNvPr>
          <p:cNvSpPr txBox="1">
            <a:spLocks/>
          </p:cNvSpPr>
          <p:nvPr/>
        </p:nvSpPr>
        <p:spPr>
          <a:xfrm>
            <a:off x="2269236" y="173101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Some picture of my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6D909-83C9-4436-AB0B-FAE31F0FDE03}"/>
              </a:ext>
            </a:extLst>
          </p:cNvPr>
          <p:cNvSpPr/>
          <p:nvPr/>
        </p:nvSpPr>
        <p:spPr>
          <a:xfrm>
            <a:off x="6299469" y="2348089"/>
            <a:ext cx="5093208" cy="316382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02561-82F0-43D0-876A-E3363E1FE8B7}"/>
              </a:ext>
            </a:extLst>
          </p:cNvPr>
          <p:cNvSpPr txBox="1"/>
          <p:nvPr/>
        </p:nvSpPr>
        <p:spPr>
          <a:xfrm>
            <a:off x="530352" y="1529268"/>
            <a:ext cx="315468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3. When first player get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DF2B8-7E44-4D61-9CCB-94560B43D297}"/>
              </a:ext>
            </a:extLst>
          </p:cNvPr>
          <p:cNvSpPr txBox="1"/>
          <p:nvPr/>
        </p:nvSpPr>
        <p:spPr>
          <a:xfrm>
            <a:off x="6299469" y="1529268"/>
            <a:ext cx="315468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4. Pawn are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9AB03-67A5-463E-8A9C-FC0027B4C357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12</a:t>
            </a:r>
          </a:p>
        </p:txBody>
      </p:sp>
    </p:spTree>
    <p:extLst>
      <p:ext uri="{BB962C8B-B14F-4D97-AF65-F5344CB8AC3E}">
        <p14:creationId xmlns:p14="http://schemas.microsoft.com/office/powerpoint/2010/main" val="133653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03C7C-4695-449D-8671-5FC8E2AA1F29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13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D91A77-6982-42CD-8132-7A4100EE9301}"/>
              </a:ext>
            </a:extLst>
          </p:cNvPr>
          <p:cNvSpPr txBox="1">
            <a:spLocks/>
          </p:cNvSpPr>
          <p:nvPr/>
        </p:nvSpPr>
        <p:spPr>
          <a:xfrm>
            <a:off x="4314116" y="434824"/>
            <a:ext cx="3454908" cy="7504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4EBEE-4E3A-4FBD-9C26-29F482E00896}"/>
              </a:ext>
            </a:extLst>
          </p:cNvPr>
          <p:cNvSpPr txBox="1"/>
          <p:nvPr/>
        </p:nvSpPr>
        <p:spPr>
          <a:xfrm>
            <a:off x="1921764" y="2075688"/>
            <a:ext cx="8348472" cy="243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odoni MT" panose="02070603080606020203" pitchFamily="18" charset="0"/>
              </a:rPr>
              <a:t>In future I will improve graphics in game. Now only four person can play this game but I will add 2 person or 3 person option in game . As a result 2 or 3 person can play this game at a time. And I will make online version of this game. </a:t>
            </a:r>
          </a:p>
        </p:txBody>
      </p:sp>
    </p:spTree>
    <p:extLst>
      <p:ext uri="{BB962C8B-B14F-4D97-AF65-F5344CB8AC3E}">
        <p14:creationId xmlns:p14="http://schemas.microsoft.com/office/powerpoint/2010/main" val="33636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BF93C-1D57-46FB-ADA3-86EA7F5670FA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001A0-D6F2-451D-B24A-B79608FC881D}"/>
              </a:ext>
            </a:extLst>
          </p:cNvPr>
          <p:cNvSpPr txBox="1"/>
          <p:nvPr/>
        </p:nvSpPr>
        <p:spPr>
          <a:xfrm>
            <a:off x="2433828" y="1859340"/>
            <a:ext cx="6749501" cy="156966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highlight>
                  <a:srgbClr val="00FF00"/>
                </a:highlight>
                <a:latin typeface="Algerian" panose="04020705040A02060702" pitchFamily="82" charset="0"/>
              </a:rPr>
              <a:t>THANK</a:t>
            </a:r>
            <a:r>
              <a:rPr lang="en-US" sz="9600" dirty="0">
                <a:highlight>
                  <a:srgbClr val="FFFF00"/>
                </a:highlight>
                <a:latin typeface="Algerian" panose="04020705040A02060702" pitchFamily="82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2261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2E23-9C09-4BFF-9B4A-1C444EB3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8" y="621157"/>
            <a:ext cx="7034784" cy="1325563"/>
          </a:xfrm>
          <a:ln>
            <a:noFill/>
          </a:ln>
        </p:spPr>
        <p:txBody>
          <a:bodyPr/>
          <a:lstStyle/>
          <a:p>
            <a:pPr algn="ctr"/>
            <a:r>
              <a:rPr lang="en-US" sz="6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Proposed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5AB0C-D567-4AC4-9B4C-AC44E3EF44EB}"/>
              </a:ext>
            </a:extLst>
          </p:cNvPr>
          <p:cNvSpPr txBox="1"/>
          <p:nvPr/>
        </p:nvSpPr>
        <p:spPr>
          <a:xfrm>
            <a:off x="2072640" y="2743200"/>
            <a:ext cx="804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LUDO GAME USING JAVA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EC0D6-B975-4C86-941A-CFE62DCE78E5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02</a:t>
            </a:r>
          </a:p>
        </p:txBody>
      </p:sp>
    </p:spTree>
    <p:extLst>
      <p:ext uri="{BB962C8B-B14F-4D97-AF65-F5344CB8AC3E}">
        <p14:creationId xmlns:p14="http://schemas.microsoft.com/office/powerpoint/2010/main" val="218622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D45571-6C44-4851-8B67-CC4B6DA3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72" y="310261"/>
            <a:ext cx="4334256" cy="1325563"/>
          </a:xfrm>
        </p:spPr>
        <p:txBody>
          <a:bodyPr/>
          <a:lstStyle/>
          <a:p>
            <a:pPr algn="ctr"/>
            <a:r>
              <a:rPr lang="en-US" sz="6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05DD9-CE3C-448C-B467-CCDFA3E55AC8}"/>
              </a:ext>
            </a:extLst>
          </p:cNvPr>
          <p:cNvSpPr txBox="1"/>
          <p:nvPr/>
        </p:nvSpPr>
        <p:spPr>
          <a:xfrm>
            <a:off x="1771322" y="1848354"/>
            <a:ext cx="85404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odoni MT" panose="02070603080606020203" pitchFamily="18" charset="0"/>
              </a:rPr>
              <a:t>Ludo is a popular game in android and windows system. In this game 4 player can play this game at a time. Every player has his own </a:t>
            </a:r>
            <a:r>
              <a:rPr lang="en-US" sz="3200" dirty="0" err="1">
                <a:latin typeface="Bodoni MT" panose="02070603080606020203" pitchFamily="18" charset="0"/>
              </a:rPr>
              <a:t>colour</a:t>
            </a:r>
            <a:r>
              <a:rPr lang="en-US" sz="3200" dirty="0">
                <a:latin typeface="Bodoni MT" panose="02070603080606020203" pitchFamily="18" charset="0"/>
              </a:rPr>
              <a:t> pawn and a dice. When he get six in dice his game will start. Finally who finish his game first he will be winner. This game want a low system requirement. That’s why everybody can play this game with his friend easily.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856D2-AE65-4FE5-BFBD-EF2142FDD774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03</a:t>
            </a:r>
          </a:p>
        </p:txBody>
      </p:sp>
    </p:spTree>
    <p:extLst>
      <p:ext uri="{BB962C8B-B14F-4D97-AF65-F5344CB8AC3E}">
        <p14:creationId xmlns:p14="http://schemas.microsoft.com/office/powerpoint/2010/main" val="204469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95A92A-74F6-4634-AD05-B580CAD4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479871"/>
            <a:ext cx="10222992" cy="115690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Use apparatus for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06788-F8D2-4FFB-B955-CCA6DF8DCDAC}"/>
              </a:ext>
            </a:extLst>
          </p:cNvPr>
          <p:cNvSpPr txBox="1"/>
          <p:nvPr/>
        </p:nvSpPr>
        <p:spPr>
          <a:xfrm>
            <a:off x="1417320" y="2048256"/>
            <a:ext cx="474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Windows 10 operating system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NetBeans IDE code editor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Java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BA931-4D73-4B8D-8CC6-8C981654042F}"/>
              </a:ext>
            </a:extLst>
          </p:cNvPr>
          <p:cNvSpPr txBox="1"/>
          <p:nvPr/>
        </p:nvSpPr>
        <p:spPr>
          <a:xfrm>
            <a:off x="1417320" y="4370832"/>
            <a:ext cx="3776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I also get some help from:</a:t>
            </a:r>
          </a:p>
          <a:p>
            <a:pPr marL="342900" indent="-342900">
              <a:buAutoNum type="arabicPeriod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www.youtube.com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www.code-projects.org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www.codesource.com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0666D-74DD-4552-B1A1-61A5FB9D5950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04</a:t>
            </a:r>
          </a:p>
        </p:txBody>
      </p:sp>
    </p:spTree>
    <p:extLst>
      <p:ext uri="{BB962C8B-B14F-4D97-AF65-F5344CB8AC3E}">
        <p14:creationId xmlns:p14="http://schemas.microsoft.com/office/powerpoint/2010/main" val="126427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6732-16EE-43BE-8697-F9603AC3EB21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EB6AA-6DEC-4AB4-9650-FB89438B7C13}"/>
              </a:ext>
            </a:extLst>
          </p:cNvPr>
          <p:cNvSpPr txBox="1"/>
          <p:nvPr/>
        </p:nvSpPr>
        <p:spPr>
          <a:xfrm>
            <a:off x="3028188" y="2420367"/>
            <a:ext cx="6135624" cy="64633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doni MT" panose="02070603080606020203" pitchFamily="18" charset="0"/>
                <a:ea typeface="SimSun" panose="02010600030101010101" pitchFamily="2" charset="-122"/>
              </a:rPr>
              <a:t>I make 7 part of the program: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D55AB-2AAE-4E3B-A87F-CC67A5CF7102}"/>
              </a:ext>
            </a:extLst>
          </p:cNvPr>
          <p:cNvSpPr/>
          <p:nvPr/>
        </p:nvSpPr>
        <p:spPr>
          <a:xfrm>
            <a:off x="3028188" y="3791302"/>
            <a:ext cx="6135624" cy="10332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8BB5A-F373-4E87-B2D0-BAAC78038384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05</a:t>
            </a:r>
          </a:p>
        </p:txBody>
      </p:sp>
    </p:spTree>
    <p:extLst>
      <p:ext uri="{BB962C8B-B14F-4D97-AF65-F5344CB8AC3E}">
        <p14:creationId xmlns:p14="http://schemas.microsoft.com/office/powerpoint/2010/main" val="18482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E95CB88-56F5-4E63-8C65-A695B3DCE473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6F308-CB69-4C71-8875-2F5AF013B3F8}"/>
              </a:ext>
            </a:extLst>
          </p:cNvPr>
          <p:cNvSpPr/>
          <p:nvPr/>
        </p:nvSpPr>
        <p:spPr>
          <a:xfrm>
            <a:off x="3758184" y="2564388"/>
            <a:ext cx="4352544" cy="36393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4E7D-6C9F-4AA8-8069-F011DBA0969C}"/>
              </a:ext>
            </a:extLst>
          </p:cNvPr>
          <p:cNvSpPr txBox="1"/>
          <p:nvPr/>
        </p:nvSpPr>
        <p:spPr>
          <a:xfrm>
            <a:off x="1792986" y="1648259"/>
            <a:ext cx="8282940" cy="83099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anose="02070603080606020203" pitchFamily="18" charset="0"/>
                <a:ea typeface="SimSun" panose="02010600030101010101" pitchFamily="2" charset="-122"/>
              </a:rPr>
              <a:t>Build_player.java</a:t>
            </a:r>
          </a:p>
          <a:p>
            <a:pPr algn="ctr"/>
            <a:r>
              <a:rPr lang="en-US" sz="2400" dirty="0">
                <a:latin typeface="Bodoni MT" panose="02070603080606020203" pitchFamily="18" charset="0"/>
                <a:ea typeface="SimSun" panose="02010600030101010101" pitchFamily="2" charset="-122"/>
              </a:rPr>
              <a:t>This part make 4 player and their board size and their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20EF9-65A1-425A-9D49-4470115A93DC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06</a:t>
            </a:r>
          </a:p>
        </p:txBody>
      </p:sp>
    </p:spTree>
    <p:extLst>
      <p:ext uri="{BB962C8B-B14F-4D97-AF65-F5344CB8AC3E}">
        <p14:creationId xmlns:p14="http://schemas.microsoft.com/office/powerpoint/2010/main" val="7608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0D5041-7F57-4E7A-ABA3-7EAF2E6190E4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E254B-8148-4330-A02E-471315F6DC26}"/>
              </a:ext>
            </a:extLst>
          </p:cNvPr>
          <p:cNvSpPr/>
          <p:nvPr/>
        </p:nvSpPr>
        <p:spPr>
          <a:xfrm>
            <a:off x="3758184" y="2660904"/>
            <a:ext cx="4352544" cy="36393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4D80E-315A-494E-B3DC-5FF9E1018342}"/>
              </a:ext>
            </a:extLst>
          </p:cNvPr>
          <p:cNvSpPr txBox="1"/>
          <p:nvPr/>
        </p:nvSpPr>
        <p:spPr>
          <a:xfrm>
            <a:off x="1792986" y="1648259"/>
            <a:ext cx="8282940" cy="83099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anose="02070603080606020203" pitchFamily="18" charset="0"/>
                <a:ea typeface="SimSun" panose="02010600030101010101" pitchFamily="2" charset="-122"/>
              </a:rPr>
              <a:t>Pawn.java</a:t>
            </a:r>
          </a:p>
          <a:p>
            <a:pPr algn="ctr"/>
            <a:r>
              <a:rPr lang="en-US" sz="2400" dirty="0">
                <a:latin typeface="Bodoni MT" panose="02070603080606020203" pitchFamily="18" charset="0"/>
                <a:ea typeface="SimSun" panose="02010600030101010101" pitchFamily="2" charset="-122"/>
              </a:rPr>
              <a:t>By this I make pawn for every player with different </a:t>
            </a:r>
            <a:r>
              <a:rPr lang="en-US" sz="2400" dirty="0" err="1">
                <a:latin typeface="Bodoni MT" panose="02070603080606020203" pitchFamily="18" charset="0"/>
                <a:ea typeface="SimSun" panose="02010600030101010101" pitchFamily="2" charset="-122"/>
              </a:rPr>
              <a:t>colour</a:t>
            </a:r>
            <a:endParaRPr lang="en-US" sz="2400" dirty="0">
              <a:latin typeface="Bodoni MT" panose="02070603080606020203" pitchFamily="18" charset="0"/>
              <a:ea typeface="SimSun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116D4-2121-487A-97D7-BCAA5E44590F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07</a:t>
            </a:r>
          </a:p>
        </p:txBody>
      </p:sp>
    </p:spTree>
    <p:extLst>
      <p:ext uri="{BB962C8B-B14F-4D97-AF65-F5344CB8AC3E}">
        <p14:creationId xmlns:p14="http://schemas.microsoft.com/office/powerpoint/2010/main" val="97363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485AE3-D2EB-402C-B0AF-83F664B33C68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4B8D9-D778-46DC-AB53-72D87DEC55D9}"/>
              </a:ext>
            </a:extLst>
          </p:cNvPr>
          <p:cNvSpPr/>
          <p:nvPr/>
        </p:nvSpPr>
        <p:spPr>
          <a:xfrm>
            <a:off x="3865298" y="2578104"/>
            <a:ext cx="4352544" cy="36393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E590-7435-44F3-A6F0-F0CD4BA3FC81}"/>
              </a:ext>
            </a:extLst>
          </p:cNvPr>
          <p:cNvSpPr txBox="1"/>
          <p:nvPr/>
        </p:nvSpPr>
        <p:spPr>
          <a:xfrm>
            <a:off x="1213485" y="1675691"/>
            <a:ext cx="9765030" cy="83099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anose="02070603080606020203" pitchFamily="18" charset="0"/>
                <a:ea typeface="SimSun" panose="02010600030101010101" pitchFamily="2" charset="-122"/>
              </a:rPr>
              <a:t>Path.java</a:t>
            </a:r>
          </a:p>
          <a:p>
            <a:pPr algn="ctr"/>
            <a:r>
              <a:rPr lang="en-US" sz="2400" dirty="0">
                <a:latin typeface="Bodoni MT" panose="02070603080606020203" pitchFamily="18" charset="0"/>
                <a:ea typeface="SimSun" panose="02010600030101010101" pitchFamily="2" charset="-122"/>
              </a:rPr>
              <a:t>This part make all path of pawn where all pawn go to the final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C1D9C-C006-4252-8156-0328754C9EE1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08</a:t>
            </a:r>
          </a:p>
        </p:txBody>
      </p:sp>
    </p:spTree>
    <p:extLst>
      <p:ext uri="{BB962C8B-B14F-4D97-AF65-F5344CB8AC3E}">
        <p14:creationId xmlns:p14="http://schemas.microsoft.com/office/powerpoint/2010/main" val="25132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6E829B-F215-44D0-8020-C0DB5A6E9E8E}"/>
              </a:ext>
            </a:extLst>
          </p:cNvPr>
          <p:cNvSpPr txBox="1">
            <a:spLocks/>
          </p:cNvSpPr>
          <p:nvPr/>
        </p:nvSpPr>
        <p:spPr>
          <a:xfrm>
            <a:off x="2269236" y="410845"/>
            <a:ext cx="7653528" cy="9607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Important parts of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097C1-E1E1-4778-A42D-245CAF1AC8E6}"/>
              </a:ext>
            </a:extLst>
          </p:cNvPr>
          <p:cNvSpPr/>
          <p:nvPr/>
        </p:nvSpPr>
        <p:spPr>
          <a:xfrm>
            <a:off x="3845433" y="2561042"/>
            <a:ext cx="4352544" cy="36393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2D0F-629F-4A75-9C2F-C991A13CD0DA}"/>
              </a:ext>
            </a:extLst>
          </p:cNvPr>
          <p:cNvSpPr txBox="1"/>
          <p:nvPr/>
        </p:nvSpPr>
        <p:spPr>
          <a:xfrm>
            <a:off x="1034034" y="1703123"/>
            <a:ext cx="9975342" cy="76944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anose="02070603080606020203" pitchFamily="18" charset="0"/>
                <a:ea typeface="SimSun" panose="02010600030101010101" pitchFamily="2" charset="-122"/>
              </a:rPr>
              <a:t>Layout.java</a:t>
            </a:r>
          </a:p>
          <a:p>
            <a:pPr algn="ctr"/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This is the main part of the program. All </a:t>
            </a:r>
            <a:r>
              <a:rPr lang="en-US" sz="2000" dirty="0" err="1">
                <a:latin typeface="Bodoni MT" panose="02070603080606020203" pitchFamily="18" charset="0"/>
                <a:ea typeface="SimSun" panose="02010600030101010101" pitchFamily="2" charset="-122"/>
              </a:rPr>
              <a:t>colour</a:t>
            </a:r>
            <a:r>
              <a:rPr lang="en-US" sz="2000" dirty="0">
                <a:latin typeface="Bodoni MT" panose="02070603080606020203" pitchFamily="18" charset="0"/>
                <a:ea typeface="SimSun" panose="02010600030101010101" pitchFamily="2" charset="-122"/>
              </a:rPr>
              <a:t>, box size, graphics are made in this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F351A-1484-4828-B3D2-5D32A40811FB}"/>
              </a:ext>
            </a:extLst>
          </p:cNvPr>
          <p:cNvSpPr txBox="1"/>
          <p:nvPr/>
        </p:nvSpPr>
        <p:spPr>
          <a:xfrm>
            <a:off x="690464" y="6288833"/>
            <a:ext cx="1070221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Name:  LUDO Game                                                                    Page: 09</a:t>
            </a:r>
          </a:p>
        </p:txBody>
      </p:sp>
    </p:spTree>
    <p:extLst>
      <p:ext uri="{BB962C8B-B14F-4D97-AF65-F5344CB8AC3E}">
        <p14:creationId xmlns:p14="http://schemas.microsoft.com/office/powerpoint/2010/main" val="361434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518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</vt:lpstr>
      <vt:lpstr>Algerian</vt:lpstr>
      <vt:lpstr>Arial</vt:lpstr>
      <vt:lpstr>Bodoni MT</vt:lpstr>
      <vt:lpstr>Calibri</vt:lpstr>
      <vt:lpstr>Calibri Light</vt:lpstr>
      <vt:lpstr>Office Theme</vt:lpstr>
      <vt:lpstr>PowerPoint Presentation</vt:lpstr>
      <vt:lpstr>Proposed Project</vt:lpstr>
      <vt:lpstr>Objective</vt:lpstr>
      <vt:lpstr>Use apparatus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picture of my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MMS SHAKIL</cp:lastModifiedBy>
  <cp:revision>91</cp:revision>
  <dcterms:created xsi:type="dcterms:W3CDTF">2020-07-12T18:50:07Z</dcterms:created>
  <dcterms:modified xsi:type="dcterms:W3CDTF">2020-11-29T11:33:52Z</dcterms:modified>
</cp:coreProperties>
</file>