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70" r:id="rId12"/>
    <p:sldId id="271" r:id="rId13"/>
    <p:sldId id="272" r:id="rId14"/>
    <p:sldId id="267" r:id="rId15"/>
    <p:sldId id="269"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9/30/2021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9/30/2021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9/30/2021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9501" y="1017908"/>
            <a:ext cx="8825658" cy="2677648"/>
          </a:xfrm>
        </p:spPr>
        <p:txBody>
          <a:bodyPr/>
          <a:lstStyle/>
          <a:p>
            <a:r>
              <a:rPr lang="en-US" dirty="0" smtClean="0"/>
              <a:t>Vehicle Servicing Center</a:t>
            </a:r>
            <a:endParaRPr lang="en-US" dirty="0"/>
          </a:p>
        </p:txBody>
      </p:sp>
      <p:sp>
        <p:nvSpPr>
          <p:cNvPr id="3" name="Subtitle 2"/>
          <p:cNvSpPr>
            <a:spLocks noGrp="1"/>
          </p:cNvSpPr>
          <p:nvPr>
            <p:ph type="subTitle" idx="1"/>
          </p:nvPr>
        </p:nvSpPr>
        <p:spPr/>
        <p:txBody>
          <a:bodyPr/>
          <a:lstStyle/>
          <a:p>
            <a:r>
              <a:rPr lang="en-US" dirty="0" smtClean="0"/>
              <a:t>                                                By: </a:t>
            </a:r>
            <a:r>
              <a:rPr lang="en-US" dirty="0" err="1" smtClean="0"/>
              <a:t>Momin</a:t>
            </a:r>
            <a:r>
              <a:rPr lang="en-US" dirty="0" smtClean="0"/>
              <a:t> </a:t>
            </a:r>
            <a:r>
              <a:rPr lang="en-US" dirty="0" err="1" smtClean="0"/>
              <a:t>Mubashshir</a:t>
            </a:r>
            <a:r>
              <a:rPr lang="en-US" dirty="0" smtClean="0"/>
              <a:t>  (1118)</a:t>
            </a:r>
            <a:endParaRPr lang="en-US" dirty="0" smtClean="0"/>
          </a:p>
          <a:p>
            <a:r>
              <a:rPr lang="en-US" dirty="0"/>
              <a:t> </a:t>
            </a:r>
            <a:r>
              <a:rPr lang="en-US" dirty="0" smtClean="0"/>
              <a:t>                                                      Nikhil </a:t>
            </a:r>
            <a:r>
              <a:rPr lang="en-US" dirty="0" err="1" smtClean="0"/>
              <a:t>Dhane</a:t>
            </a:r>
            <a:r>
              <a:rPr lang="en-US" dirty="0" smtClean="0"/>
              <a:t>               (1049)       </a:t>
            </a:r>
            <a:endParaRPr lang="en-US" dirty="0"/>
          </a:p>
        </p:txBody>
      </p:sp>
    </p:spTree>
    <p:extLst>
      <p:ext uri="{BB962C8B-B14F-4D97-AF65-F5344CB8AC3E}">
        <p14:creationId xmlns:p14="http://schemas.microsoft.com/office/powerpoint/2010/main" val="3634305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287" y="857758"/>
            <a:ext cx="8761413" cy="706964"/>
          </a:xfrm>
        </p:spPr>
        <p:txBody>
          <a:bodyPr/>
          <a:lstStyle/>
          <a:p>
            <a:r>
              <a:rPr lang="en-US" dirty="0" smtClean="0"/>
              <a:t>ER Diagram</a:t>
            </a:r>
            <a:endParaRPr lang="en-US" dirty="0"/>
          </a:p>
        </p:txBody>
      </p:sp>
      <p:pic>
        <p:nvPicPr>
          <p:cNvPr id="4" name="Content Placeholder 3"/>
          <p:cNvPicPr>
            <a:picLocks noGrp="1"/>
          </p:cNvPicPr>
          <p:nvPr>
            <p:ph idx="1"/>
          </p:nvPr>
        </p:nvPicPr>
        <p:blipFill>
          <a:blip r:embed="rId2"/>
          <a:stretch>
            <a:fillRect/>
          </a:stretch>
        </p:blipFill>
        <p:spPr>
          <a:xfrm>
            <a:off x="914400" y="1777285"/>
            <a:ext cx="10496282" cy="5080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13481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 Login Page</a:t>
            </a:r>
            <a:endParaRPr lang="en-US" dirty="0"/>
          </a:p>
        </p:txBody>
      </p:sp>
      <p:pic>
        <p:nvPicPr>
          <p:cNvPr id="6" name="Content Placeholder 5"/>
          <p:cNvPicPr>
            <a:picLocks noGrp="1" noChangeAspect="1"/>
          </p:cNvPicPr>
          <p:nvPr>
            <p:ph idx="1"/>
          </p:nvPr>
        </p:nvPicPr>
        <p:blipFill>
          <a:blip r:embed="rId2"/>
          <a:stretch>
            <a:fillRect/>
          </a:stretch>
        </p:blipFill>
        <p:spPr>
          <a:xfrm>
            <a:off x="1506828" y="2253803"/>
            <a:ext cx="8409539" cy="4095481"/>
          </a:xfrm>
          <a:prstGeom prst="rect">
            <a:avLst/>
          </a:prstGeom>
        </p:spPr>
      </p:pic>
    </p:spTree>
    <p:extLst>
      <p:ext uri="{BB962C8B-B14F-4D97-AF65-F5344CB8AC3E}">
        <p14:creationId xmlns:p14="http://schemas.microsoft.com/office/powerpoint/2010/main" val="332224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Login</a:t>
            </a:r>
            <a:endParaRPr lang="en-US" dirty="0"/>
          </a:p>
        </p:txBody>
      </p:sp>
      <p:pic>
        <p:nvPicPr>
          <p:cNvPr id="10" name="Content Placeholder 9"/>
          <p:cNvPicPr>
            <a:picLocks noGrp="1" noChangeAspect="1"/>
          </p:cNvPicPr>
          <p:nvPr>
            <p:ph idx="1"/>
          </p:nvPr>
        </p:nvPicPr>
        <p:blipFill>
          <a:blip r:embed="rId2"/>
          <a:stretch>
            <a:fillRect/>
          </a:stretch>
        </p:blipFill>
        <p:spPr>
          <a:xfrm>
            <a:off x="1154954" y="2266682"/>
            <a:ext cx="9895119" cy="4185633"/>
          </a:xfrm>
          <a:prstGeom prst="rect">
            <a:avLst/>
          </a:prstGeom>
        </p:spPr>
      </p:pic>
    </p:spTree>
    <p:extLst>
      <p:ext uri="{BB962C8B-B14F-4D97-AF65-F5344CB8AC3E}">
        <p14:creationId xmlns:p14="http://schemas.microsoft.com/office/powerpoint/2010/main" val="2866561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Login</a:t>
            </a:r>
            <a:endParaRPr lang="en-US" dirty="0"/>
          </a:p>
        </p:txBody>
      </p:sp>
      <p:pic>
        <p:nvPicPr>
          <p:cNvPr id="8" name="Content Placeholder 7"/>
          <p:cNvPicPr>
            <a:picLocks noGrp="1" noChangeAspect="1"/>
          </p:cNvPicPr>
          <p:nvPr>
            <p:ph idx="1"/>
          </p:nvPr>
        </p:nvPicPr>
        <p:blipFill>
          <a:blip r:embed="rId2"/>
          <a:stretch>
            <a:fillRect/>
          </a:stretch>
        </p:blipFill>
        <p:spPr>
          <a:xfrm>
            <a:off x="759854" y="2279561"/>
            <a:ext cx="10122794" cy="4146997"/>
          </a:xfrm>
          <a:prstGeom prst="rect">
            <a:avLst/>
          </a:prstGeom>
        </p:spPr>
      </p:pic>
    </p:spTree>
    <p:extLst>
      <p:ext uri="{BB962C8B-B14F-4D97-AF65-F5344CB8AC3E}">
        <p14:creationId xmlns:p14="http://schemas.microsoft.com/office/powerpoint/2010/main" val="3750952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 </a:t>
            </a:r>
            <a:r>
              <a:rPr lang="en-US" dirty="0" smtClean="0"/>
              <a:t>Producing  </a:t>
            </a:r>
            <a:r>
              <a:rPr lang="en-US" dirty="0"/>
              <a:t>new customer service skills have changed past that used to cost you hours in comparing, searching, and waiting at the service centers and repair shops to get your vehicle serviced or </a:t>
            </a:r>
            <a:r>
              <a:rPr lang="en-US" dirty="0" smtClean="0"/>
              <a:t>repaired.</a:t>
            </a:r>
          </a:p>
          <a:p>
            <a:r>
              <a:rPr lang="en-US" dirty="0" smtClean="0"/>
              <a:t>From our service we solved all most of problem faced by customer regarding their vehicle.</a:t>
            </a:r>
          </a:p>
          <a:p>
            <a:r>
              <a:rPr lang="en-US" dirty="0"/>
              <a:t>This technology benefits the customers or vehicle owners and leverages more significant revenues for companies across the automotive industry and auto service businesses</a:t>
            </a:r>
            <a:r>
              <a:rPr lang="en-US" dirty="0" smtClean="0"/>
              <a:t>.</a:t>
            </a:r>
          </a:p>
          <a:p>
            <a:endParaRPr lang="en-US" dirty="0"/>
          </a:p>
        </p:txBody>
      </p:sp>
    </p:spTree>
    <p:extLst>
      <p:ext uri="{BB962C8B-B14F-4D97-AF65-F5344CB8AC3E}">
        <p14:creationId xmlns:p14="http://schemas.microsoft.com/office/powerpoint/2010/main" val="2669791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•https://getbootstrap.com/</a:t>
            </a:r>
          </a:p>
          <a:p>
            <a:r>
              <a:rPr lang="en-US" dirty="0"/>
              <a:t>• https://reactjs.org/docs</a:t>
            </a:r>
            <a:r>
              <a:rPr lang="en-US" dirty="0" smtClean="0"/>
              <a:t>/</a:t>
            </a:r>
            <a:endParaRPr lang="en-US" dirty="0"/>
          </a:p>
        </p:txBody>
      </p:sp>
    </p:spTree>
    <p:extLst>
      <p:ext uri="{BB962C8B-B14F-4D97-AF65-F5344CB8AC3E}">
        <p14:creationId xmlns:p14="http://schemas.microsoft.com/office/powerpoint/2010/main" val="45571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9833" y="2718397"/>
            <a:ext cx="8825660" cy="1822514"/>
          </a:xfrm>
        </p:spPr>
        <p:txBody>
          <a:bodyPr/>
          <a:lstStyle/>
          <a:p>
            <a:r>
              <a:rPr lang="en-US" sz="4400" dirty="0" smtClean="0">
                <a:latin typeface="Algerian" panose="04020705040A02060702" pitchFamily="82" charset="0"/>
              </a:rPr>
              <a:t>Thank You</a:t>
            </a:r>
            <a:endParaRPr lang="en-US" sz="4400" dirty="0">
              <a:latin typeface="Algerian" panose="04020705040A02060702" pitchFamily="82" charset="0"/>
            </a:endParaRP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40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Customers land such as online vehicle service center seeking for immediate solution in time of emergency shouldn't have to wait for booking </a:t>
            </a:r>
            <a:r>
              <a:rPr lang="en-US" dirty="0" smtClean="0"/>
              <a:t>completion </a:t>
            </a:r>
            <a:r>
              <a:rPr lang="en-US" dirty="0"/>
              <a:t>, we have decided a reasonable price for service. </a:t>
            </a:r>
            <a:endParaRPr lang="en-US" dirty="0" smtClean="0"/>
          </a:p>
          <a:p>
            <a:endParaRPr lang="en-US" dirty="0" smtClean="0"/>
          </a:p>
          <a:p>
            <a:endParaRPr lang="en-US" dirty="0"/>
          </a:p>
        </p:txBody>
      </p:sp>
    </p:spTree>
    <p:extLst>
      <p:ext uri="{BB962C8B-B14F-4D97-AF65-F5344CB8AC3E}">
        <p14:creationId xmlns:p14="http://schemas.microsoft.com/office/powerpoint/2010/main" val="194308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a:t>It doesn’t matter how much people hate complying with the need for maintenance of </a:t>
            </a:r>
            <a:r>
              <a:rPr lang="en-US" dirty="0" smtClean="0"/>
              <a:t>vehicles.</a:t>
            </a:r>
          </a:p>
          <a:p>
            <a:r>
              <a:rPr lang="en-US" dirty="0"/>
              <a:t>. They need to complete the same responsibilities to avoid the issues that may arise on the </a:t>
            </a:r>
            <a:r>
              <a:rPr lang="en-US" dirty="0" smtClean="0"/>
              <a:t>road.</a:t>
            </a:r>
          </a:p>
          <a:p>
            <a:r>
              <a:rPr lang="en-US" dirty="0"/>
              <a:t>This is true that people don’t like to get involved in such messy jobs, but they don’t have a choice in the matter as all the vehicles require routine servicing and immediate repairs when trouble </a:t>
            </a:r>
            <a:r>
              <a:rPr lang="en-US" dirty="0" smtClean="0"/>
              <a:t>arises.</a:t>
            </a:r>
            <a:endParaRPr lang="en-US" dirty="0"/>
          </a:p>
        </p:txBody>
      </p:sp>
    </p:spTree>
    <p:extLst>
      <p:ext uri="{BB962C8B-B14F-4D97-AF65-F5344CB8AC3E}">
        <p14:creationId xmlns:p14="http://schemas.microsoft.com/office/powerpoint/2010/main" val="2911189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lvl="0"/>
            <a:r>
              <a:rPr lang="en-US" dirty="0"/>
              <a:t>To produce a web-based system that allow the admin to Vehicle servicing facilities and provide functionalities to its role.</a:t>
            </a:r>
          </a:p>
          <a:p>
            <a:pPr lvl="0"/>
            <a:r>
              <a:rPr lang="en-US" dirty="0"/>
              <a:t>To ease </a:t>
            </a:r>
            <a:r>
              <a:rPr lang="en-US" dirty="0" smtClean="0"/>
              <a:t>owner </a:t>
            </a:r>
            <a:r>
              <a:rPr lang="en-US" dirty="0"/>
              <a:t>by providing different functionalities to it.</a:t>
            </a:r>
          </a:p>
          <a:p>
            <a:pPr lvl="0"/>
            <a:r>
              <a:rPr lang="en-US" dirty="0"/>
              <a:t>To ease customer to solve vehicle problem effectively.</a:t>
            </a:r>
          </a:p>
          <a:p>
            <a:pPr marL="0" indent="0">
              <a:buNone/>
            </a:pPr>
            <a:endParaRPr lang="en-US" dirty="0"/>
          </a:p>
        </p:txBody>
      </p:sp>
    </p:spTree>
    <p:extLst>
      <p:ext uri="{BB962C8B-B14F-4D97-AF65-F5344CB8AC3E}">
        <p14:creationId xmlns:p14="http://schemas.microsoft.com/office/powerpoint/2010/main" val="62609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385792"/>
            <a:ext cx="8761413" cy="706964"/>
          </a:xfrm>
        </p:spPr>
        <p:txBody>
          <a:bodyPr/>
          <a:lstStyle/>
          <a:p>
            <a:r>
              <a:rPr lang="en-US" dirty="0"/>
              <a:t> </a:t>
            </a:r>
            <a:r>
              <a:rPr lang="en-US" b="1" dirty="0" smtClean="0"/>
              <a:t>Benefits of</a:t>
            </a:r>
            <a:r>
              <a:rPr lang="en-US" b="1" dirty="0"/>
              <a:t> </a:t>
            </a:r>
            <a:r>
              <a:rPr lang="en-US" b="1" dirty="0" smtClean="0"/>
              <a:t>vehicle</a:t>
            </a:r>
            <a:r>
              <a:rPr lang="en-US" b="1" dirty="0"/>
              <a:t> </a:t>
            </a:r>
            <a:r>
              <a:rPr lang="en-US" b="1" dirty="0" smtClean="0"/>
              <a:t>Servicing:-</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lvl="0"/>
            <a:r>
              <a:rPr lang="en-US" dirty="0" smtClean="0"/>
              <a:t>This </a:t>
            </a:r>
            <a:r>
              <a:rPr lang="en-US" dirty="0"/>
              <a:t>online Vehicle servicing solution is fully functional and flexible.</a:t>
            </a:r>
          </a:p>
          <a:p>
            <a:pPr lvl="0"/>
            <a:r>
              <a:rPr lang="en-US" dirty="0"/>
              <a:t>It is very easy to use.</a:t>
            </a:r>
          </a:p>
          <a:p>
            <a:pPr lvl="0"/>
            <a:r>
              <a:rPr lang="en-US" dirty="0"/>
              <a:t>It saves a lot of time of customer.</a:t>
            </a:r>
          </a:p>
          <a:p>
            <a:pPr lvl="0"/>
            <a:r>
              <a:rPr lang="en-US" dirty="0"/>
              <a:t>Eco-friendly: The monitoring of the Vehicle servicing and the overall business becomes easy and includes the least of paper work.</a:t>
            </a:r>
          </a:p>
          <a:p>
            <a:pPr lvl="0"/>
            <a:r>
              <a:rPr lang="en-US" dirty="0"/>
              <a:t>The application acts as an office that is open 24/7.</a:t>
            </a:r>
          </a:p>
          <a:p>
            <a:pPr lvl="0"/>
            <a:r>
              <a:rPr lang="en-US" dirty="0"/>
              <a:t>It increases the efficiency of the management at offering quality services to the customers.</a:t>
            </a:r>
          </a:p>
          <a:p>
            <a:pPr lvl="0"/>
            <a:r>
              <a:rPr lang="en-US" dirty="0"/>
              <a:t>It provides custom features development and support with the application.</a:t>
            </a:r>
          </a:p>
        </p:txBody>
      </p:sp>
    </p:spTree>
    <p:extLst>
      <p:ext uri="{BB962C8B-B14F-4D97-AF65-F5344CB8AC3E}">
        <p14:creationId xmlns:p14="http://schemas.microsoft.com/office/powerpoint/2010/main" val="972483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244124"/>
            <a:ext cx="8220866" cy="706964"/>
          </a:xfrm>
        </p:spPr>
        <p:txBody>
          <a:bodyPr/>
          <a:lstStyle/>
          <a:p>
            <a:r>
              <a:rPr lang="en-US" b="1" dirty="0"/>
              <a:t>Users and Characteristics:</a:t>
            </a:r>
            <a:r>
              <a:rPr lang="en-US" dirty="0"/>
              <a:t/>
            </a:r>
            <a:br>
              <a:rPr lang="en-US" dirty="0"/>
            </a:br>
            <a:endParaRPr lang="en-US" dirty="0"/>
          </a:p>
        </p:txBody>
      </p:sp>
      <p:sp>
        <p:nvSpPr>
          <p:cNvPr id="3" name="Content Placeholder 2"/>
          <p:cNvSpPr>
            <a:spLocks noGrp="1"/>
          </p:cNvSpPr>
          <p:nvPr>
            <p:ph sz="half" idx="1"/>
          </p:nvPr>
        </p:nvSpPr>
        <p:spPr/>
        <p:txBody>
          <a:bodyPr>
            <a:normAutofit/>
          </a:bodyPr>
          <a:lstStyle/>
          <a:p>
            <a:pPr marL="0" indent="0">
              <a:buNone/>
            </a:pPr>
            <a:r>
              <a:rPr lang="en-US" u="sng" dirty="0" smtClean="0"/>
              <a:t>Admin</a:t>
            </a:r>
          </a:p>
          <a:p>
            <a:r>
              <a:rPr lang="en-US" dirty="0"/>
              <a:t>Admin can login to the system.</a:t>
            </a:r>
          </a:p>
          <a:p>
            <a:r>
              <a:rPr lang="en-US" dirty="0" smtClean="0"/>
              <a:t>View </a:t>
            </a:r>
            <a:r>
              <a:rPr lang="en-US" dirty="0"/>
              <a:t>the list of all the customer details.</a:t>
            </a:r>
          </a:p>
          <a:p>
            <a:pPr lvl="0"/>
            <a:r>
              <a:rPr lang="en-US" dirty="0"/>
              <a:t>Delete customer.</a:t>
            </a:r>
          </a:p>
          <a:p>
            <a:pPr lvl="0"/>
            <a:r>
              <a:rPr lang="en-US" dirty="0"/>
              <a:t>Update customer schedule status pending/done.</a:t>
            </a:r>
          </a:p>
          <a:p>
            <a:pPr lvl="0"/>
            <a:r>
              <a:rPr lang="en-US" dirty="0"/>
              <a:t>View Complaints of customer.</a:t>
            </a:r>
          </a:p>
          <a:p>
            <a:pPr lvl="0"/>
            <a:r>
              <a:rPr lang="en-US" dirty="0"/>
              <a:t>View workers detail</a:t>
            </a:r>
          </a:p>
          <a:p>
            <a:endParaRPr lang="en-US" dirty="0"/>
          </a:p>
        </p:txBody>
      </p:sp>
      <p:sp>
        <p:nvSpPr>
          <p:cNvPr id="4" name="Content Placeholder 3"/>
          <p:cNvSpPr>
            <a:spLocks noGrp="1"/>
          </p:cNvSpPr>
          <p:nvPr>
            <p:ph sz="half" idx="2"/>
          </p:nvPr>
        </p:nvSpPr>
        <p:spPr/>
        <p:txBody>
          <a:bodyPr>
            <a:normAutofit/>
          </a:bodyPr>
          <a:lstStyle/>
          <a:p>
            <a:pPr marL="0" indent="0">
              <a:buNone/>
            </a:pPr>
            <a:r>
              <a:rPr lang="en-US" u="sng" dirty="0"/>
              <a:t>Customer:</a:t>
            </a:r>
            <a:endParaRPr lang="en-US" dirty="0"/>
          </a:p>
          <a:p>
            <a:pPr lvl="0"/>
            <a:r>
              <a:rPr lang="en-US" dirty="0"/>
              <a:t>View his/her details.</a:t>
            </a:r>
          </a:p>
          <a:p>
            <a:pPr lvl="0"/>
            <a:r>
              <a:rPr lang="en-US" dirty="0"/>
              <a:t>View Schedule details.</a:t>
            </a:r>
          </a:p>
          <a:p>
            <a:pPr lvl="0"/>
            <a:r>
              <a:rPr lang="en-US" dirty="0"/>
              <a:t>Update their personal credentials.</a:t>
            </a:r>
          </a:p>
          <a:p>
            <a:pPr lvl="0"/>
            <a:r>
              <a:rPr lang="en-US" dirty="0"/>
              <a:t>View total bill.</a:t>
            </a:r>
          </a:p>
          <a:p>
            <a:pPr marL="0" indent="0">
              <a:buNone/>
            </a:pPr>
            <a:endParaRPr lang="en-US" dirty="0"/>
          </a:p>
        </p:txBody>
      </p:sp>
    </p:spTree>
    <p:extLst>
      <p:ext uri="{BB962C8B-B14F-4D97-AF65-F5344CB8AC3E}">
        <p14:creationId xmlns:p14="http://schemas.microsoft.com/office/powerpoint/2010/main" val="100147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Constraints:</a:t>
            </a:r>
          </a:p>
        </p:txBody>
      </p:sp>
      <p:sp>
        <p:nvSpPr>
          <p:cNvPr id="3" name="Content Placeholder 2"/>
          <p:cNvSpPr>
            <a:spLocks noGrp="1"/>
          </p:cNvSpPr>
          <p:nvPr>
            <p:ph idx="1"/>
          </p:nvPr>
        </p:nvSpPr>
        <p:spPr>
          <a:xfrm>
            <a:off x="1154954" y="2603499"/>
            <a:ext cx="8825659" cy="3964725"/>
          </a:xfrm>
        </p:spPr>
        <p:txBody>
          <a:bodyPr/>
          <a:lstStyle/>
          <a:p>
            <a:pPr marL="0" indent="0">
              <a:buNone/>
            </a:pPr>
            <a:endParaRPr lang="en-US" dirty="0"/>
          </a:p>
          <a:p>
            <a:r>
              <a:rPr lang="en-US" dirty="0"/>
              <a:t>The application will use Ajax, JavaScript, jQuery and </a:t>
            </a:r>
            <a:r>
              <a:rPr lang="en-US" dirty="0" smtClean="0"/>
              <a:t>css </a:t>
            </a:r>
            <a:r>
              <a:rPr lang="en-US" dirty="0"/>
              <a:t>as main web </a:t>
            </a:r>
            <a:r>
              <a:rPr lang="en-US" dirty="0" smtClean="0"/>
              <a:t>technologies.</a:t>
            </a:r>
          </a:p>
          <a:p>
            <a:pPr lvl="0"/>
            <a:r>
              <a:rPr lang="en-US" dirty="0"/>
              <a:t>Several types of validations make this web application a secured one and SQL Injections can also be prevented.</a:t>
            </a:r>
          </a:p>
          <a:p>
            <a:pPr lvl="0"/>
            <a:r>
              <a:rPr lang="en-US" dirty="0"/>
              <a:t>Since system is a web-based application, internet connection must be established.</a:t>
            </a:r>
          </a:p>
          <a:p>
            <a:pPr lvl="0"/>
            <a:r>
              <a:rPr lang="en-US" dirty="0"/>
              <a:t>The vehicle service System will be used on PCs and Android mobile and will function via internet or intranet in any web browser.</a:t>
            </a:r>
          </a:p>
          <a:p>
            <a:pPr marL="0" indent="0">
              <a:buNone/>
            </a:pPr>
            <a:endParaRPr lang="en-US" dirty="0" smtClean="0"/>
          </a:p>
          <a:p>
            <a:endParaRPr lang="en-US" dirty="0"/>
          </a:p>
        </p:txBody>
      </p:sp>
    </p:spTree>
    <p:extLst>
      <p:ext uri="{BB962C8B-B14F-4D97-AF65-F5344CB8AC3E}">
        <p14:creationId xmlns:p14="http://schemas.microsoft.com/office/powerpoint/2010/main" val="142152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165" y="432756"/>
            <a:ext cx="8761413" cy="706964"/>
          </a:xfrm>
        </p:spPr>
        <p:txBody>
          <a:bodyPr/>
          <a:lstStyle/>
          <a:p>
            <a:r>
              <a:rPr lang="en-US" b="1" dirty="0"/>
              <a:t> </a:t>
            </a:r>
            <a:r>
              <a:rPr lang="en-US" dirty="0"/>
              <a:t/>
            </a:r>
            <a:br>
              <a:rPr lang="en-US" dirty="0"/>
            </a:br>
            <a:r>
              <a:rPr lang="en-US" b="1" dirty="0"/>
              <a:t>Activity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5003" y="1468192"/>
            <a:ext cx="11294772" cy="53898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693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65928" y="1957589"/>
            <a:ext cx="6812924" cy="49004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13792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60</TotalTime>
  <Words>486</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Century Gothic</vt:lpstr>
      <vt:lpstr>Wingdings 3</vt:lpstr>
      <vt:lpstr>Ion Boardroom</vt:lpstr>
      <vt:lpstr>Vehicle Servicing Center</vt:lpstr>
      <vt:lpstr>Introduction</vt:lpstr>
      <vt:lpstr>Problem Statement</vt:lpstr>
      <vt:lpstr>Objectives</vt:lpstr>
      <vt:lpstr> Benefits of vehicle Servicing:- </vt:lpstr>
      <vt:lpstr>Users and Characteristics: </vt:lpstr>
      <vt:lpstr>Implementation Constraints:</vt:lpstr>
      <vt:lpstr>  Activity Diagram</vt:lpstr>
      <vt:lpstr>Use Case Diagram</vt:lpstr>
      <vt:lpstr>ER Diagram</vt:lpstr>
      <vt:lpstr>Screenshots: Login Page</vt:lpstr>
      <vt:lpstr>User Login</vt:lpstr>
      <vt:lpstr>Admin Login</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Servicing Center</dc:title>
  <dc:creator>HAJI</dc:creator>
  <cp:lastModifiedBy>HAJI</cp:lastModifiedBy>
  <cp:revision>9</cp:revision>
  <dcterms:created xsi:type="dcterms:W3CDTF">2021-09-29T03:21:10Z</dcterms:created>
  <dcterms:modified xsi:type="dcterms:W3CDTF">2021-09-30T04:21:06Z</dcterms:modified>
</cp:coreProperties>
</file>