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4" r:id="rId22"/>
    <p:sldId id="27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521075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MEDICINAL PLANT IDENTIFICATION USING MACHINE LEARNING</a:t>
            </a:r>
          </a:p>
        </p:txBody>
      </p:sp>
      <p:sp>
        <p:nvSpPr>
          <p:cNvPr id="95" name="Content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20535" y="3429000"/>
            <a:ext cx="5181601" cy="23968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GUIDED BY :</a:t>
            </a:r>
          </a:p>
          <a:p>
            <a:pPr marL="0" indent="0"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Dr.A.Bhavani Sankar </a:t>
            </a:r>
          </a:p>
          <a:p>
            <a:pPr marL="0" indent="0"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B.E., M.E., Ph.D</a:t>
            </a:r>
          </a:p>
          <a:p>
            <a:pPr marL="0" indent="0"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Professor and Head,</a:t>
            </a:r>
          </a:p>
          <a:p>
            <a:pPr marL="0" indent="0"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 of Electronics and Communication Engineering.</a:t>
            </a:r>
          </a:p>
        </p:txBody>
      </p:sp>
      <p:sp>
        <p:nvSpPr>
          <p:cNvPr id="96" name="Content Placeholder 4"/>
          <p:cNvSpPr txBox="1"/>
          <p:nvPr/>
        </p:nvSpPr>
        <p:spPr>
          <a:xfrm>
            <a:off x="7532369" y="3428998"/>
            <a:ext cx="3958047" cy="2396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BATCH MEMBERS  :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M.Mugesh       - 820420106032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K.Mamannan  - 820420106025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S.G.Mohan      - 820420106031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D.Dhasarathan - 820420106013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8351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PROPOSED METHOD</a:t>
            </a:r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209675"/>
            <a:ext cx="10648951" cy="48191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Learning: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 is a subset of machine learning that focuses on neural networks with multiple layer. Deep learning models automatically learn hierarchical representations of features from raw data.</a:t>
            </a:r>
          </a:p>
          <a:p>
            <a:pPr marL="0" indent="0"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Convolutional Neural Networks(CNN):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Convolutional Neural Networks (CNNs) are a type of deep learning model primarily used for processing and analyzing visual data.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identification tasks, leading to superior accuracy compared to traditional machine learning algorithms.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4FA1E3A9-4218-4194-AB41-999774F127B6.jpg" descr="4FA1E3A9-4218-4194-AB41-999774F127B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47" y="1629111"/>
            <a:ext cx="9673706" cy="35997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EQUENCE DIAGRAM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81053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SEQUENCE DIAGRAM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6" y="1394124"/>
            <a:ext cx="1670276" cy="180579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053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FLOWCHART</a:t>
            </a:r>
          </a:p>
        </p:txBody>
      </p:sp>
      <p:sp>
        <p:nvSpPr>
          <p:cNvPr id="130" name="Subtitle 17"/>
          <p:cNvSpPr txBox="1">
            <a:spLocks noGrp="1"/>
          </p:cNvSpPr>
          <p:nvPr>
            <p:ph type="body" sz="quarter" idx="4294967295"/>
          </p:nvPr>
        </p:nvSpPr>
        <p:spPr>
          <a:xfrm>
            <a:off x="7927408" y="3199919"/>
            <a:ext cx="1504951" cy="4581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Gotukola</a:t>
            </a:r>
          </a:p>
        </p:txBody>
      </p:sp>
      <p:pic>
        <p:nvPicPr>
          <p:cNvPr id="13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82" y="1394124"/>
            <a:ext cx="1670276" cy="18057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ubtitle 17"/>
          <p:cNvSpPr txBox="1"/>
          <p:nvPr/>
        </p:nvSpPr>
        <p:spPr>
          <a:xfrm>
            <a:off x="2257106" y="3238102"/>
            <a:ext cx="1693817" cy="57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Tulsi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4"/>
          <a:srcRect l="26514" t="53206" r="28949" b="30483"/>
          <a:stretch>
            <a:fillRect/>
          </a:stretch>
        </p:blipFill>
        <p:spPr>
          <a:xfrm>
            <a:off x="1246908" y="4190742"/>
            <a:ext cx="9966037" cy="2053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838200" y="-144754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BLOCK DIAGRAM</a:t>
            </a:r>
          </a:p>
        </p:txBody>
      </p:sp>
      <p:pic>
        <p:nvPicPr>
          <p:cNvPr id="136" name="Types of Image Processing" descr="Types of Image Process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39" y="1236263"/>
            <a:ext cx="7321519" cy="507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0"/>
          <p:cNvSpPr txBox="1"/>
          <p:nvPr/>
        </p:nvSpPr>
        <p:spPr>
          <a:xfrm>
            <a:off x="1237209" y="489526"/>
            <a:ext cx="33537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INPUT IMAGE</a:t>
            </a:r>
            <a:r>
              <a:rPr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A826-1C10-78B0-9583-0AE20008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1" y="992221"/>
            <a:ext cx="9978418" cy="56128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5"/>
          <p:cNvSpPr txBox="1"/>
          <p:nvPr/>
        </p:nvSpPr>
        <p:spPr>
          <a:xfrm>
            <a:off x="1070956" y="429551"/>
            <a:ext cx="555197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PREPROCESSING </a:t>
            </a:r>
            <a:r>
              <a:rPr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F2BB7-4B0F-16B6-4852-D088DAA2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8" y="1025950"/>
            <a:ext cx="10126495" cy="56961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4"/>
          <p:cNvSpPr txBox="1"/>
          <p:nvPr/>
        </p:nvSpPr>
        <p:spPr>
          <a:xfrm>
            <a:off x="1098663" y="657666"/>
            <a:ext cx="60045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SEGMENTATION</a:t>
            </a:r>
            <a:r>
              <a:rPr dirty="0"/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C853F-8C22-3C83-0711-CB326F8A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3" y="1079058"/>
            <a:ext cx="9874137" cy="55542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6"/>
          <p:cNvSpPr txBox="1"/>
          <p:nvPr/>
        </p:nvSpPr>
        <p:spPr>
          <a:xfrm>
            <a:off x="1218738" y="340712"/>
            <a:ext cx="60045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PROCESSING </a:t>
            </a:r>
            <a:r>
              <a:rPr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11998-0CF7-3035-5DBA-8242320AD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5" y="839010"/>
            <a:ext cx="10285379" cy="5785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28F16-A768-5666-253D-8ADF666E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" y="885217"/>
            <a:ext cx="10082178" cy="567122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ECAA918-CCF1-F7B7-20B8-B129B15BAD52}"/>
              </a:ext>
            </a:extLst>
          </p:cNvPr>
          <p:cNvSpPr txBox="1"/>
          <p:nvPr/>
        </p:nvSpPr>
        <p:spPr>
          <a:xfrm>
            <a:off x="1218738" y="340712"/>
            <a:ext cx="60045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EVALUATING </a:t>
            </a:r>
            <a:r>
              <a:rPr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63659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962FB1E-728A-8930-BDE6-43E0D00D9058}"/>
              </a:ext>
            </a:extLst>
          </p:cNvPr>
          <p:cNvSpPr txBox="1"/>
          <p:nvPr/>
        </p:nvSpPr>
        <p:spPr>
          <a:xfrm>
            <a:off x="712899" y="360167"/>
            <a:ext cx="60045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RESULT </a:t>
            </a:r>
            <a:r>
              <a:rPr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5AA-670D-88CD-B044-905E9411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9" y="821832"/>
            <a:ext cx="10610097" cy="59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69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PROJECT OBJECTIVE</a:t>
            </a:r>
          </a:p>
        </p:txBody>
      </p:sp>
      <p:sp>
        <p:nvSpPr>
          <p:cNvPr id="99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objective of a medicinal plant identification project is to develop a system that can accurately identify various species of medicinal plants from images.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 proposes a deep learning-based approach that uses a convolutional neural network (CNN).</a:t>
            </a:r>
            <a:r>
              <a:rPr>
                <a:latin typeface="Roboto"/>
                <a:ea typeface="Roboto"/>
                <a:cs typeface="Roboto"/>
                <a:sym typeface="Roboto"/>
              </a:rPr>
              <a:t> </a:t>
            </a:r>
            <a:r>
              <a:t>the CNN is capable of learning and representing complex features in images, enabling it to recognize and classify medicinal plants with high accuracy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FF3F86B-4C7C-66AA-1013-BA21859388A0}"/>
              </a:ext>
            </a:extLst>
          </p:cNvPr>
          <p:cNvSpPr txBox="1"/>
          <p:nvPr/>
        </p:nvSpPr>
        <p:spPr>
          <a:xfrm>
            <a:off x="934179" y="746797"/>
            <a:ext cx="600456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F62CD-BD1E-3A8E-AF67-31FF15F71B24}"/>
              </a:ext>
            </a:extLst>
          </p:cNvPr>
          <p:cNvSpPr txBox="1"/>
          <p:nvPr/>
        </p:nvSpPr>
        <p:spPr>
          <a:xfrm>
            <a:off x="1186775" y="1836856"/>
            <a:ext cx="9503923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More Advanced AI - based Classifier To Improve Function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More Types of plants to improve accuracy of Identify plants 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8281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REQUIREMENTS</a:t>
            </a:r>
          </a:p>
        </p:txBody>
      </p:sp>
      <p:sp>
        <p:nvSpPr>
          <p:cNvPr id="154" name="Text Placeholder 7"/>
          <p:cNvSpPr txBox="1">
            <a:spLocks noGrp="1"/>
          </p:cNvSpPr>
          <p:nvPr>
            <p:ph type="body" sz="quarter" idx="1"/>
          </p:nvPr>
        </p:nvSpPr>
        <p:spPr>
          <a:xfrm>
            <a:off x="839787" y="1514475"/>
            <a:ext cx="5157788" cy="53340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Hardware</a:t>
            </a:r>
          </a:p>
        </p:txBody>
      </p:sp>
      <p:sp>
        <p:nvSpPr>
          <p:cNvPr id="155" name="Content Placeholder 8"/>
          <p:cNvSpPr txBox="1"/>
          <p:nvPr/>
        </p:nvSpPr>
        <p:spPr>
          <a:xfrm>
            <a:off x="885507" y="2209800"/>
            <a:ext cx="5066348" cy="397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Processor (CPU)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Graphics Processing Unit (GPU)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Network Connectivity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Backup </a:t>
            </a:r>
          </a:p>
        </p:txBody>
      </p:sp>
      <p:sp>
        <p:nvSpPr>
          <p:cNvPr id="156" name="Text Placeholder 9"/>
          <p:cNvSpPr>
            <a:spLocks noGrp="1"/>
          </p:cNvSpPr>
          <p:nvPr>
            <p:ph type="body" idx="21"/>
          </p:nvPr>
        </p:nvSpPr>
        <p:spPr>
          <a:xfrm>
            <a:off x="6172200" y="1419225"/>
            <a:ext cx="5183188" cy="628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Software</a:t>
            </a:r>
          </a:p>
        </p:txBody>
      </p:sp>
      <p:sp>
        <p:nvSpPr>
          <p:cNvPr id="157" name="Content Placeholder 10"/>
          <p:cNvSpPr txBox="1"/>
          <p:nvPr/>
        </p:nvSpPr>
        <p:spPr>
          <a:xfrm>
            <a:off x="6214743" y="2209800"/>
            <a:ext cx="5091749" cy="398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905255">
              <a:lnSpc>
                <a:spcPct val="72000"/>
              </a:lnSpc>
              <a:spcBef>
                <a:spcPts val="900"/>
              </a:spcBef>
              <a:defRPr sz="207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Functional Requirements: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Input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Identification Algorithm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Real-time Processing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Database Integration</a:t>
            </a:r>
          </a:p>
          <a:p>
            <a:pPr defTabSz="905255">
              <a:lnSpc>
                <a:spcPct val="72000"/>
              </a:lnSpc>
              <a:spcBef>
                <a:spcPts val="900"/>
              </a:spcBef>
              <a:defRPr sz="207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Non-Functional Requirements: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Performance 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Reliability 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Compatibility 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Maintainability 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0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Usability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6"/>
          <p:cNvSpPr txBox="1">
            <a:spLocks noGrp="1"/>
          </p:cNvSpPr>
          <p:nvPr>
            <p:ph type="title"/>
          </p:nvPr>
        </p:nvSpPr>
        <p:spPr>
          <a:xfrm>
            <a:off x="838200" y="2667000"/>
            <a:ext cx="10515600" cy="1047750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718126" y="0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LITERATURE REVIEW</a:t>
            </a:r>
          </a:p>
        </p:txBody>
      </p:sp>
      <p:graphicFrame>
        <p:nvGraphicFramePr>
          <p:cNvPr id="102" name="Content Placeholder 3"/>
          <p:cNvGraphicFramePr/>
          <p:nvPr/>
        </p:nvGraphicFramePr>
        <p:xfrm>
          <a:off x="295564" y="881430"/>
          <a:ext cx="11600872" cy="53035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6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408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of Published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Real-Time Identification of Medicinal Plants Species in Natural Environment Using Deep Learning Models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Owais A. Malik, Nazrul Ismail,Burhan R. Hussein and Umar Yahya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National Library of Medicine
National Center For Biotechnology Information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was achieved 87% and 84% Top-1 accuracies on a test set for the private and public datasets, respectively, which is more than a 10% accuracy improvement compared to the baseline model. 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1"/>
          <p:cNvGraphicFramePr/>
          <p:nvPr/>
        </p:nvGraphicFramePr>
        <p:xfrm>
          <a:off x="559953" y="338570"/>
          <a:ext cx="11072091" cy="56692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4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88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of Published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9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Medicinal Plant identification in the wild by using CNN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Trung Nguyen Quoc,
Vinh Truong Hoang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Convolutional Neural Network (CNN) to recognize Vietnamese medicinal plant images in this paper.he highest accuracy reached by Xception with 88.26%. 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"/>
          <p:cNvGraphicFramePr/>
          <p:nvPr/>
        </p:nvGraphicFramePr>
        <p:xfrm>
          <a:off x="559953" y="338570"/>
          <a:ext cx="11072091" cy="56692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4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9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88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of Published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8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Medicinal Plant Recognition based on CNN and Machine Learning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Bhanuprakash Dudi, Dr.V.Rajesh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 Journal of Advanced Trends in Computer Science and Engineering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data is fed as the training dataset for the CNN and machine learning based proposed system. An accuracy has been achieved in the recognition of the medicinal plant species. 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Modules</a:t>
            </a:r>
          </a:p>
        </p:txBody>
      </p:sp>
      <p:sp>
        <p:nvSpPr>
          <p:cNvPr id="109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690417" y="1373044"/>
            <a:ext cx="10515601" cy="4351338"/>
          </a:xfrm>
          <a:prstGeom prst="rect">
            <a:avLst/>
          </a:prstGeom>
        </p:spPr>
        <p:txBody>
          <a:bodyPr/>
          <a:lstStyle/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Module 1 :  </a:t>
            </a:r>
            <a:r>
              <a:rPr b="0"/>
              <a:t>Gather diverse images of medicinal plants, ensuring comprehensive coverage of species. Annotate the dataset with plant species labels for supervised learning.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Module 2 : </a:t>
            </a:r>
            <a:r>
              <a:rPr b="0"/>
              <a:t>Divide the dataset into training, validation, and testing sets for model training and evaluation. Choose a pre-trained CNN for feature extraction, considering its effectiveness in image recognition.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Module 3 : </a:t>
            </a:r>
            <a:r>
              <a:rPr b="0"/>
              <a:t>Optimize model parameters for enhanced performance. Evaluate the model using the Training set to ensure accurate identification. Create a user-friendly interface for seamless plant image upload and identification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/>
          <a:p>
            <a:pPr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PROS</a:t>
            </a:r>
            <a:r>
              <a:rPr sz="3200"/>
              <a:t> 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143000"/>
            <a:ext cx="10515600" cy="179493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Accurate identification ensures the proper utilization of plant resources for medicinal purposes, potentially leading to breakthroughs in healthcare.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Many medicinal plants are endangered due to overharvesting and habitat destruction</a:t>
            </a:r>
          </a:p>
        </p:txBody>
      </p:sp>
      <p:sp>
        <p:nvSpPr>
          <p:cNvPr id="113" name="TextBox 4"/>
          <p:cNvSpPr txBox="1"/>
          <p:nvPr/>
        </p:nvSpPr>
        <p:spPr>
          <a:xfrm>
            <a:off x="883919" y="2893965"/>
            <a:ext cx="6004561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</a:t>
            </a:r>
            <a:r>
              <a:rPr sz="3200"/>
              <a:t> </a:t>
            </a:r>
          </a:p>
        </p:txBody>
      </p:sp>
      <p:sp>
        <p:nvSpPr>
          <p:cNvPr id="114" name="TextBox 6"/>
          <p:cNvSpPr txBox="1"/>
          <p:nvPr/>
        </p:nvSpPr>
        <p:spPr>
          <a:xfrm>
            <a:off x="883919" y="3562403"/>
            <a:ext cx="10136294" cy="179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Identifying medicinal plants can be challenging due to the vast diversity of plant species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Building a comprehensive dataset of medicinal plant images for training machine learning models can be difficult due to limited access to plant specimens, particularly for rare or endangered species.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838200" y="830346"/>
            <a:ext cx="10515600" cy="95033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EXISTING METHOD</a:t>
            </a:r>
          </a:p>
        </p:txBody>
      </p:sp>
      <p:sp>
        <p:nvSpPr>
          <p:cNvPr id="1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925053"/>
            <a:ext cx="10515600" cy="390240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Ensemble Deep Learning – Automated Medicinal Leaf Identification (EDL –AMLI) that averaged the results from several different models.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Not More Accurate Results were achieved when using more data to train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456170"/>
            <a:ext cx="10515600" cy="4351339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spcBef>
                <a:spcPts val="900"/>
              </a:spcBef>
              <a:defRPr sz="2632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Healthcare and Medicine : </a:t>
            </a:r>
            <a:r>
              <a:rPr b="0"/>
              <a:t>Accurate Identification of Medicinal plants is crucial for ensuring the safe and effective use of traditional herbal remedies</a:t>
            </a:r>
          </a:p>
          <a:p>
            <a:pPr marL="214884" indent="-214884" defTabSz="859536">
              <a:spcBef>
                <a:spcPts val="900"/>
              </a:spcBef>
              <a:defRPr sz="2632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 marL="214884" indent="-214884" defTabSz="859536">
              <a:spcBef>
                <a:spcPts val="900"/>
              </a:spcBef>
              <a:defRPr sz="2632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Traditional Knowledge Preservation : </a:t>
            </a:r>
            <a:r>
              <a:rPr b="0"/>
              <a:t>Indigenous communities often have valuable knowledge about the uses and the properties of medicinal plants</a:t>
            </a:r>
          </a:p>
          <a:p>
            <a:pPr marL="214884" indent="-214884" defTabSz="859536">
              <a:spcBef>
                <a:spcPts val="900"/>
              </a:spcBef>
              <a:defRPr sz="263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 marL="214884" indent="-214884" defTabSz="859536">
              <a:spcBef>
                <a:spcPts val="900"/>
              </a:spcBef>
              <a:defRPr sz="2632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Education and Awareness : </a:t>
            </a:r>
            <a:r>
              <a:rPr b="0"/>
              <a:t>A medicinal plant identification system can be used as an educational tool to raise awareness about the important of traditional medicine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798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Times New Roman</vt:lpstr>
      <vt:lpstr>Office Theme</vt:lpstr>
      <vt:lpstr>MEDICINAL PLANT IDENTIFICATION USING MACHINE LEARNING</vt:lpstr>
      <vt:lpstr>PROJECT OBJECTIVE</vt:lpstr>
      <vt:lpstr>LITERATURE REVIEW</vt:lpstr>
      <vt:lpstr>PowerPoint Presentation</vt:lpstr>
      <vt:lpstr>PowerPoint Presentation</vt:lpstr>
      <vt:lpstr>Modules</vt:lpstr>
      <vt:lpstr>PROS </vt:lpstr>
      <vt:lpstr>EXISTING METHOD</vt:lpstr>
      <vt:lpstr>Application</vt:lpstr>
      <vt:lpstr>PROPOSED METHOD</vt:lpstr>
      <vt:lpstr>SEQUENCE DIAGRAM</vt:lpstr>
      <vt:lpstr>FLOWCHART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MEDICINAL PLANT IDENTIFICATION USING MACHINE LEARNING</dc:title>
  <dc:creator>Mugesh</dc:creator>
  <cp:lastModifiedBy>Mugesh M</cp:lastModifiedBy>
  <cp:revision>7</cp:revision>
  <dcterms:modified xsi:type="dcterms:W3CDTF">2024-05-09T11:52:31Z</dcterms:modified>
</cp:coreProperties>
</file>