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6"/>
  </p:notesMasterIdLst>
  <p:sldIdLst>
    <p:sldId id="256" r:id="rId2"/>
    <p:sldId id="257" r:id="rId3"/>
    <p:sldId id="258" r:id="rId4"/>
    <p:sldId id="259" r:id="rId5"/>
  </p:sldIdLst>
  <p:sldSz cx="12192000" cy="6858000"/>
  <p:notesSz cx="6858000" cy="9144000"/>
  <p:embeddedFontLst>
    <p:embeddedFont>
      <p:font typeface="Calibri" panose="020F0502020204030204" pitchFamily="34" charset="0"/>
      <p:regular r:id="rId7"/>
      <p:bold r:id="rId8"/>
      <p:italic r:id="rId9"/>
      <p:boldItalic r:id="rId10"/>
    </p:embeddedFont>
    <p:embeddedFont>
      <p:font typeface="Franklin Gothic" panose="020B0604020202020204" charset="0"/>
      <p:bold r:id="rId11"/>
    </p:embeddedFont>
    <p:embeddedFont>
      <p:font typeface="Libre Franklin" panose="020B0604020202020204" charset="0"/>
      <p:regular r:id="rId12"/>
      <p:bold r:id="rId13"/>
      <p:italic r:id="rId14"/>
      <p:boldItalic r:id="rId15"/>
    </p:embeddedFont>
    <p:embeddedFont>
      <p:font typeface="Squada One"/>
      <p:regular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1" roundtripDataSignature="AMtx7mi1sBDdHb2XsYteFNPHBFMUQvu/s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33DD74-F620-41DB-89ED-9A75AE0F2354}" v="72" dt="2023-09-16T20:02:23.13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26" Type="http://schemas.microsoft.com/office/2015/10/relationships/revisionInfo" Target="revisionInfo.xml"/><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font" Target="fonts/font1.fntdata"/><Relationship Id="rId12" Type="http://schemas.openxmlformats.org/officeDocument/2006/relationships/font" Target="fonts/font6.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9.fntdata"/><Relationship Id="rId23" Type="http://schemas.openxmlformats.org/officeDocument/2006/relationships/viewProps" Target="viewProps.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093879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39970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33242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4938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1240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cSld name="Title">
    <p:bg>
      <p:bgPr>
        <a:solidFill>
          <a:schemeClr val="lt1"/>
        </a:solidFill>
        <a:effectLst/>
      </p:bgPr>
    </p:bg>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6367054" y="2116182"/>
            <a:ext cx="5491571" cy="1514019"/>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6000"/>
              <a:buFont typeface="Franklin Gothic"/>
              <a:buNone/>
              <a:defRPr sz="60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17" name="Google Shape;17;p7"/>
          <p:cNvGrpSpPr/>
          <p:nvPr/>
        </p:nvGrpSpPr>
        <p:grpSpPr>
          <a:xfrm>
            <a:off x="1" y="758752"/>
            <a:ext cx="6099248" cy="6099248"/>
            <a:chOff x="0" y="12289"/>
            <a:chExt cx="3550" cy="3551"/>
          </a:xfrm>
        </p:grpSpPr>
        <p:sp>
          <p:nvSpPr>
            <p:cNvPr id="18" name="Google Shape;18;p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9" name="Google Shape;19;p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 name="Google Shape;20;p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1" name="Google Shape;21;p7"/>
          <p:cNvSpPr txBox="1">
            <a:spLocks noGrp="1"/>
          </p:cNvSpPr>
          <p:nvPr>
            <p:ph type="body" idx="1"/>
          </p:nvPr>
        </p:nvSpPr>
        <p:spPr>
          <a:xfrm>
            <a:off x="6367055" y="4549553"/>
            <a:ext cx="5491570" cy="9533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22" name="Google Shape;22;p7"/>
          <p:cNvCxnSpPr/>
          <p:nvPr/>
        </p:nvCxnSpPr>
        <p:spPr>
          <a:xfrm>
            <a:off x="5839833" y="5784349"/>
            <a:ext cx="2133600" cy="3992"/>
          </a:xfrm>
          <a:prstGeom prst="straightConnector1">
            <a:avLst/>
          </a:prstGeom>
          <a:noFill/>
          <a:ln w="101600" cap="flat" cmpd="sng">
            <a:solidFill>
              <a:schemeClr val="lt2"/>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meline ">
  <p:cSld name="Timeline ">
    <p:bg>
      <p:bgPr>
        <a:solidFill>
          <a:schemeClr val="lt1"/>
        </a:solidFill>
        <a:effectLst/>
      </p:bgPr>
    </p:bg>
    <p:spTree>
      <p:nvGrpSpPr>
        <p:cNvPr id="1" name="Shape 141"/>
        <p:cNvGrpSpPr/>
        <p:nvPr/>
      </p:nvGrpSpPr>
      <p:grpSpPr>
        <a:xfrm>
          <a:off x="0" y="0"/>
          <a:ext cx="0" cy="0"/>
          <a:chOff x="0" y="0"/>
          <a:chExt cx="0" cy="0"/>
        </a:xfrm>
      </p:grpSpPr>
      <p:cxnSp>
        <p:nvCxnSpPr>
          <p:cNvPr id="142" name="Google Shape;142;p16"/>
          <p:cNvCxnSpPr/>
          <p:nvPr/>
        </p:nvCxnSpPr>
        <p:spPr>
          <a:xfrm flipH="1">
            <a:off x="1045959" y="2213783"/>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3" name="Google Shape;143;p16"/>
          <p:cNvCxnSpPr/>
          <p:nvPr/>
        </p:nvCxnSpPr>
        <p:spPr>
          <a:xfrm flipH="1">
            <a:off x="6180493" y="2213783"/>
            <a:ext cx="11102"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4" name="Google Shape;144;p16"/>
          <p:cNvCxnSpPr/>
          <p:nvPr/>
        </p:nvCxnSpPr>
        <p:spPr>
          <a:xfrm flipH="1">
            <a:off x="8745623" y="3904712"/>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5" name="Google Shape;145;p16"/>
          <p:cNvCxnSpPr/>
          <p:nvPr/>
        </p:nvCxnSpPr>
        <p:spPr>
          <a:xfrm flipH="1">
            <a:off x="3611089" y="3895941"/>
            <a:ext cx="2136" cy="1828800"/>
          </a:xfrm>
          <a:prstGeom prst="straightConnector1">
            <a:avLst/>
          </a:prstGeom>
          <a:noFill/>
          <a:ln w="165100" cap="flat" cmpd="sng">
            <a:solidFill>
              <a:schemeClr val="accent6"/>
            </a:solidFill>
            <a:prstDash val="solid"/>
            <a:miter lim="800000"/>
            <a:headEnd type="none" w="sm" len="sm"/>
            <a:tailEnd type="none" w="sm" len="sm"/>
          </a:ln>
        </p:spPr>
      </p:cxnSp>
      <p:sp>
        <p:nvSpPr>
          <p:cNvPr id="146" name="Google Shape;146;p16"/>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16"/>
          <p:cNvSpPr txBox="1">
            <a:spLocks noGrp="1"/>
          </p:cNvSpPr>
          <p:nvPr>
            <p:ph type="body" idx="1"/>
          </p:nvPr>
        </p:nvSpPr>
        <p:spPr>
          <a:xfrm>
            <a:off x="1296955"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8" name="Google Shape;148;p16"/>
          <p:cNvSpPr txBox="1">
            <a:spLocks noGrp="1"/>
          </p:cNvSpPr>
          <p:nvPr>
            <p:ph type="body" idx="2"/>
          </p:nvPr>
        </p:nvSpPr>
        <p:spPr>
          <a:xfrm>
            <a:off x="1296955"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9" name="Google Shape;149;p16"/>
          <p:cNvSpPr txBox="1">
            <a:spLocks noGrp="1"/>
          </p:cNvSpPr>
          <p:nvPr>
            <p:ph type="body" idx="3"/>
          </p:nvPr>
        </p:nvSpPr>
        <p:spPr>
          <a:xfrm>
            <a:off x="3897799"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0" name="Google Shape;150;p16"/>
          <p:cNvSpPr txBox="1">
            <a:spLocks noGrp="1"/>
          </p:cNvSpPr>
          <p:nvPr>
            <p:ph type="body" idx="4"/>
          </p:nvPr>
        </p:nvSpPr>
        <p:spPr>
          <a:xfrm>
            <a:off x="3897799"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1" name="Google Shape;151;p16"/>
          <p:cNvSpPr txBox="1">
            <a:spLocks noGrp="1"/>
          </p:cNvSpPr>
          <p:nvPr>
            <p:ph type="body" idx="5"/>
          </p:nvPr>
        </p:nvSpPr>
        <p:spPr>
          <a:xfrm>
            <a:off x="9001711"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2" name="Google Shape;152;p16"/>
          <p:cNvSpPr txBox="1">
            <a:spLocks noGrp="1"/>
          </p:cNvSpPr>
          <p:nvPr>
            <p:ph type="body" idx="6"/>
          </p:nvPr>
        </p:nvSpPr>
        <p:spPr>
          <a:xfrm>
            <a:off x="9001711"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3" name="Google Shape;153;p16"/>
          <p:cNvSpPr txBox="1">
            <a:spLocks noGrp="1"/>
          </p:cNvSpPr>
          <p:nvPr>
            <p:ph type="body" idx="7"/>
          </p:nvPr>
        </p:nvSpPr>
        <p:spPr>
          <a:xfrm>
            <a:off x="6438143"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4" name="Google Shape;154;p16"/>
          <p:cNvSpPr txBox="1">
            <a:spLocks noGrp="1"/>
          </p:cNvSpPr>
          <p:nvPr>
            <p:ph type="body" idx="8"/>
          </p:nvPr>
        </p:nvSpPr>
        <p:spPr>
          <a:xfrm>
            <a:off x="6438143"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55" name="Google Shape;155;p16"/>
          <p:cNvCxnSpPr/>
          <p:nvPr/>
        </p:nvCxnSpPr>
        <p:spPr>
          <a:xfrm>
            <a:off x="967689" y="3968780"/>
            <a:ext cx="10275477" cy="0"/>
          </a:xfrm>
          <a:prstGeom prst="straightConnector1">
            <a:avLst/>
          </a:prstGeom>
          <a:noFill/>
          <a:ln w="165100" cap="flat" cmpd="sng">
            <a:solidFill>
              <a:schemeClr val="accent3"/>
            </a:solidFill>
            <a:prstDash val="solid"/>
            <a:miter lim="800000"/>
            <a:headEnd type="none" w="sm" len="sm"/>
            <a:tailEnd type="none" w="sm" len="sm"/>
          </a:ln>
        </p:spPr>
      </p:cxnSp>
      <p:sp>
        <p:nvSpPr>
          <p:cNvPr id="156" name="Google Shape;156;p16"/>
          <p:cNvSpPr/>
          <p:nvPr/>
        </p:nvSpPr>
        <p:spPr>
          <a:xfrm>
            <a:off x="964323"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7" name="Google Shape;157;p16"/>
          <p:cNvSpPr/>
          <p:nvPr/>
        </p:nvSpPr>
        <p:spPr>
          <a:xfrm>
            <a:off x="3531590"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8" name="Google Shape;158;p16"/>
          <p:cNvSpPr/>
          <p:nvPr/>
        </p:nvSpPr>
        <p:spPr>
          <a:xfrm>
            <a:off x="6098857"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9" name="Google Shape;159;p16"/>
          <p:cNvSpPr/>
          <p:nvPr/>
        </p:nvSpPr>
        <p:spPr>
          <a:xfrm>
            <a:off x="8666124"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0" name="Google Shape;160;p1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1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3768">
          <p15:clr>
            <a:srgbClr val="FBAE40"/>
          </p15:clr>
        </p15:guide>
        <p15:guide id="9" orient="horz" pos="552">
          <p15:clr>
            <a:srgbClr val="FBAE40"/>
          </p15:clr>
        </p15:guide>
        <p15:guide id="10" orient="horz" pos="1512">
          <p15:clr>
            <a:srgbClr val="FBAE40"/>
          </p15:clr>
        </p15:guide>
        <p15:guide id="11" orient="horz" pos="283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2 Col">
  <p:cSld name="2 Col">
    <p:bg>
      <p:bgPr>
        <a:solidFill>
          <a:schemeClr val="lt1"/>
        </a:solidFill>
        <a:effectLst/>
      </p:bgPr>
    </p:bg>
    <p:spTree>
      <p:nvGrpSpPr>
        <p:cNvPr id="1" name="Shape 163"/>
        <p:cNvGrpSpPr/>
        <p:nvPr/>
      </p:nvGrpSpPr>
      <p:grpSpPr>
        <a:xfrm>
          <a:off x="0" y="0"/>
          <a:ext cx="0" cy="0"/>
          <a:chOff x="0" y="0"/>
          <a:chExt cx="0" cy="0"/>
        </a:xfrm>
      </p:grpSpPr>
      <p:grpSp>
        <p:nvGrpSpPr>
          <p:cNvPr id="164" name="Google Shape;164;p17"/>
          <p:cNvGrpSpPr/>
          <p:nvPr/>
        </p:nvGrpSpPr>
        <p:grpSpPr>
          <a:xfrm rot="5400000" flipH="1">
            <a:off x="0" y="3900132"/>
            <a:ext cx="2959226" cy="2959226"/>
            <a:chOff x="0" y="12289"/>
            <a:chExt cx="3550" cy="3551"/>
          </a:xfrm>
        </p:grpSpPr>
        <p:sp>
          <p:nvSpPr>
            <p:cNvPr id="165" name="Google Shape;165;p1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6" name="Google Shape;166;p1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7" name="Google Shape;167;p1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68" name="Google Shape;168;p17"/>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69" name="Google Shape;169;p17"/>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0" name="Google Shape;170;p17"/>
          <p:cNvSpPr txBox="1">
            <a:spLocks noGrp="1"/>
          </p:cNvSpPr>
          <p:nvPr>
            <p:ph type="body" idx="1"/>
          </p:nvPr>
        </p:nvSpPr>
        <p:spPr>
          <a:xfrm>
            <a:off x="964023" y="2300984"/>
            <a:ext cx="4827178"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1" name="Google Shape;171;p17"/>
          <p:cNvSpPr txBox="1">
            <a:spLocks noGrp="1"/>
          </p:cNvSpPr>
          <p:nvPr>
            <p:ph type="body" idx="2"/>
          </p:nvPr>
        </p:nvSpPr>
        <p:spPr>
          <a:xfrm>
            <a:off x="6362700" y="2300984"/>
            <a:ext cx="4764829"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2" name="Google Shape;172;p17"/>
          <p:cNvSpPr txBox="1">
            <a:spLocks noGrp="1"/>
          </p:cNvSpPr>
          <p:nvPr>
            <p:ph type="body" idx="3"/>
          </p:nvPr>
        </p:nvSpPr>
        <p:spPr>
          <a:xfrm>
            <a:off x="964023" y="2799146"/>
            <a:ext cx="482717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73" name="Google Shape;173;p17"/>
          <p:cNvSpPr txBox="1">
            <a:spLocks noGrp="1"/>
          </p:cNvSpPr>
          <p:nvPr>
            <p:ph type="body" idx="4"/>
          </p:nvPr>
        </p:nvSpPr>
        <p:spPr>
          <a:xfrm>
            <a:off x="6362700" y="2799146"/>
            <a:ext cx="4756241"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74" name="Google Shape;174;p17"/>
          <p:cNvCxnSpPr/>
          <p:nvPr/>
        </p:nvCxnSpPr>
        <p:spPr>
          <a:xfrm>
            <a:off x="63627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5" name="Google Shape;175;p17"/>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6" name="Google Shape;176;p17"/>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 name="Google Shape;177;p17"/>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3 col">
  <p:cSld name="3 col">
    <p:bg>
      <p:bgPr>
        <a:solidFill>
          <a:schemeClr val="lt1"/>
        </a:solidFill>
        <a:effectLst/>
      </p:bgPr>
    </p:bg>
    <p:spTree>
      <p:nvGrpSpPr>
        <p:cNvPr id="1" name="Shape 178"/>
        <p:cNvGrpSpPr/>
        <p:nvPr/>
      </p:nvGrpSpPr>
      <p:grpSpPr>
        <a:xfrm>
          <a:off x="0" y="0"/>
          <a:ext cx="0" cy="0"/>
          <a:chOff x="0" y="0"/>
          <a:chExt cx="0" cy="0"/>
        </a:xfrm>
      </p:grpSpPr>
      <p:grpSp>
        <p:nvGrpSpPr>
          <p:cNvPr id="179" name="Google Shape;179;p18"/>
          <p:cNvGrpSpPr/>
          <p:nvPr/>
        </p:nvGrpSpPr>
        <p:grpSpPr>
          <a:xfrm rot="5400000" flipH="1">
            <a:off x="0" y="3900132"/>
            <a:ext cx="2959226" cy="2959226"/>
            <a:chOff x="0" y="12289"/>
            <a:chExt cx="3550" cy="3551"/>
          </a:xfrm>
        </p:grpSpPr>
        <p:sp>
          <p:nvSpPr>
            <p:cNvPr id="180" name="Google Shape;180;p1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1" name="Google Shape;181;p1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2" name="Google Shape;182;p1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83" name="Google Shape;183;p1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84" name="Google Shape;184;p1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85" name="Google Shape;185;p18"/>
          <p:cNvSpPr txBox="1">
            <a:spLocks noGrp="1"/>
          </p:cNvSpPr>
          <p:nvPr>
            <p:ph type="body" idx="1"/>
          </p:nvPr>
        </p:nvSpPr>
        <p:spPr>
          <a:xfrm>
            <a:off x="952500"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6" name="Google Shape;186;p18"/>
          <p:cNvSpPr txBox="1">
            <a:spLocks noGrp="1"/>
          </p:cNvSpPr>
          <p:nvPr>
            <p:ph type="body" idx="2"/>
          </p:nvPr>
        </p:nvSpPr>
        <p:spPr>
          <a:xfrm>
            <a:off x="952500"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7" name="Google Shape;187;p18"/>
          <p:cNvSpPr txBox="1">
            <a:spLocks noGrp="1"/>
          </p:cNvSpPr>
          <p:nvPr>
            <p:ph type="body" idx="3"/>
          </p:nvPr>
        </p:nvSpPr>
        <p:spPr>
          <a:xfrm>
            <a:off x="4569372"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8" name="Google Shape;188;p18"/>
          <p:cNvSpPr txBox="1">
            <a:spLocks noGrp="1"/>
          </p:cNvSpPr>
          <p:nvPr>
            <p:ph type="body" idx="4"/>
          </p:nvPr>
        </p:nvSpPr>
        <p:spPr>
          <a:xfrm>
            <a:off x="4569372" y="2799146"/>
            <a:ext cx="305062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9" name="Google Shape;189;p18"/>
          <p:cNvSpPr txBox="1">
            <a:spLocks noGrp="1"/>
          </p:cNvSpPr>
          <p:nvPr>
            <p:ph type="body" idx="5"/>
          </p:nvPr>
        </p:nvSpPr>
        <p:spPr>
          <a:xfrm>
            <a:off x="8187017"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90" name="Google Shape;190;p18"/>
          <p:cNvSpPr txBox="1">
            <a:spLocks noGrp="1"/>
          </p:cNvSpPr>
          <p:nvPr>
            <p:ph type="body" idx="6"/>
          </p:nvPr>
        </p:nvSpPr>
        <p:spPr>
          <a:xfrm>
            <a:off x="8187017"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91" name="Google Shape;191;p18"/>
          <p:cNvCxnSpPr/>
          <p:nvPr/>
        </p:nvCxnSpPr>
        <p:spPr>
          <a:xfrm>
            <a:off x="4569372" y="1939108"/>
            <a:ext cx="2133600" cy="3992"/>
          </a:xfrm>
          <a:prstGeom prst="straightConnector1">
            <a:avLst/>
          </a:prstGeom>
          <a:noFill/>
          <a:ln w="101600" cap="flat" cmpd="sng">
            <a:solidFill>
              <a:schemeClr val="lt2"/>
            </a:solidFill>
            <a:prstDash val="solid"/>
            <a:miter lim="800000"/>
            <a:headEnd type="none" w="sm" len="sm"/>
            <a:tailEnd type="none" w="sm" len="sm"/>
          </a:ln>
        </p:spPr>
      </p:cxnSp>
      <p:cxnSp>
        <p:nvCxnSpPr>
          <p:cNvPr id="192" name="Google Shape;192;p18"/>
          <p:cNvCxnSpPr/>
          <p:nvPr/>
        </p:nvCxnSpPr>
        <p:spPr>
          <a:xfrm>
            <a:off x="8187017"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93" name="Google Shape;193;p1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4" name="Google Shape;194;p1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5" name="Google Shape;195;p1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520">
          <p15:clr>
            <a:srgbClr val="FBAE40"/>
          </p15:clr>
        </p15:guide>
        <p15:guide id="4" pos="5160">
          <p15:clr>
            <a:srgbClr val="FBAE40"/>
          </p15:clr>
        </p15:guide>
        <p15:guide id="5" orient="horz" pos="1224">
          <p15:clr>
            <a:srgbClr val="FBAE40"/>
          </p15:clr>
        </p15:guide>
        <p15:guide id="6" orient="horz" pos="1440">
          <p15:clr>
            <a:srgbClr val="FBAE40"/>
          </p15:clr>
        </p15:guide>
        <p15:guide id="7" orient="horz" pos="552">
          <p15:clr>
            <a:srgbClr val="FBAE40"/>
          </p15:clr>
        </p15:guide>
        <p15:guide id="8" pos="4800">
          <p15:clr>
            <a:srgbClr val="FBAE40"/>
          </p15:clr>
        </p15:guide>
        <p15:guide id="9" pos="2880">
          <p15:clr>
            <a:srgbClr val="FBAE40"/>
          </p15:clr>
        </p15:guide>
        <p15:guide id="10" orient="horz" pos="17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 You">
  <p:cSld name="Thank You">
    <p:bg>
      <p:bgPr>
        <a:solidFill>
          <a:schemeClr val="lt1"/>
        </a:solidFill>
        <a:effectLst/>
      </p:bgPr>
    </p:bg>
    <p:spTree>
      <p:nvGrpSpPr>
        <p:cNvPr id="1" name="Shape 196"/>
        <p:cNvGrpSpPr/>
        <p:nvPr/>
      </p:nvGrpSpPr>
      <p:grpSpPr>
        <a:xfrm>
          <a:off x="0" y="0"/>
          <a:ext cx="0" cy="0"/>
          <a:chOff x="0" y="0"/>
          <a:chExt cx="0" cy="0"/>
        </a:xfrm>
      </p:grpSpPr>
      <p:sp>
        <p:nvSpPr>
          <p:cNvPr id="197" name="Google Shape;197;p19"/>
          <p:cNvSpPr txBox="1">
            <a:spLocks noGrp="1"/>
          </p:cNvSpPr>
          <p:nvPr>
            <p:ph type="body" idx="1"/>
          </p:nvPr>
        </p:nvSpPr>
        <p:spPr>
          <a:xfrm>
            <a:off x="6896100" y="5102063"/>
            <a:ext cx="4914900" cy="588795"/>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chemeClr val="lt2"/>
              </a:buClr>
              <a:buSzPts val="1600"/>
              <a:buNone/>
              <a:defRPr sz="16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8" name="Google Shape;198;p19"/>
          <p:cNvSpPr txBox="1">
            <a:spLocks noGrp="1"/>
          </p:cNvSpPr>
          <p:nvPr>
            <p:ph type="subTitle" idx="2"/>
          </p:nvPr>
        </p:nvSpPr>
        <p:spPr>
          <a:xfrm>
            <a:off x="6907623" y="3591098"/>
            <a:ext cx="4903377" cy="1057791"/>
          </a:xfrm>
          <a:prstGeom prst="rect">
            <a:avLst/>
          </a:prstGeom>
          <a:noFill/>
          <a:ln>
            <a:noFill/>
          </a:ln>
        </p:spPr>
        <p:txBody>
          <a:bodyPr spcFirstLastPara="1" wrap="square" lIns="0" tIns="0" rIns="0" bIns="0" anchor="t" anchorCtr="0">
            <a:normAutofit/>
          </a:bodyPr>
          <a:lstStyle>
            <a:lvl1pPr lvl="0" algn="l">
              <a:lnSpc>
                <a:spcPct val="9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99" name="Google Shape;199;p19"/>
          <p:cNvSpPr txBox="1">
            <a:spLocks noGrp="1"/>
          </p:cNvSpPr>
          <p:nvPr>
            <p:ph type="title"/>
          </p:nvPr>
        </p:nvSpPr>
        <p:spPr>
          <a:xfrm>
            <a:off x="6907623" y="2173658"/>
            <a:ext cx="49033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200" name="Google Shape;200;p19"/>
          <p:cNvCxnSpPr/>
          <p:nvPr/>
        </p:nvCxnSpPr>
        <p:spPr>
          <a:xfrm>
            <a:off x="6896100" y="3233703"/>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201" name="Google Shape;201;p19"/>
          <p:cNvSpPr>
            <a:spLocks noGrp="1"/>
          </p:cNvSpPr>
          <p:nvPr>
            <p:ph type="pic" idx="3"/>
          </p:nvPr>
        </p:nvSpPr>
        <p:spPr>
          <a:xfrm>
            <a:off x="0" y="0"/>
            <a:ext cx="6096000" cy="6858000"/>
          </a:xfrm>
          <a:prstGeom prst="rect">
            <a:avLst/>
          </a:prstGeom>
          <a:noFill/>
          <a:ln>
            <a:noFill/>
          </a:ln>
        </p:spPr>
      </p:sp>
      <p:grpSp>
        <p:nvGrpSpPr>
          <p:cNvPr id="202" name="Google Shape;202;p19"/>
          <p:cNvGrpSpPr/>
          <p:nvPr/>
        </p:nvGrpSpPr>
        <p:grpSpPr>
          <a:xfrm rot="10800000">
            <a:off x="8870040" y="0"/>
            <a:ext cx="3325208" cy="3325208"/>
            <a:chOff x="0" y="12289"/>
            <a:chExt cx="3550" cy="3551"/>
          </a:xfrm>
        </p:grpSpPr>
        <p:sp>
          <p:nvSpPr>
            <p:cNvPr id="203" name="Google Shape;203;p1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4" name="Google Shape;204;p1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5" name="Google Shape;205;p1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Introduction">
  <p:cSld name="Introduction">
    <p:spTree>
      <p:nvGrpSpPr>
        <p:cNvPr id="1" name="Shape 23"/>
        <p:cNvGrpSpPr/>
        <p:nvPr/>
      </p:nvGrpSpPr>
      <p:grpSpPr>
        <a:xfrm>
          <a:off x="0" y="0"/>
          <a:ext cx="0" cy="0"/>
          <a:chOff x="0" y="0"/>
          <a:chExt cx="0" cy="0"/>
        </a:xfrm>
      </p:grpSpPr>
      <p:grpSp>
        <p:nvGrpSpPr>
          <p:cNvPr id="24" name="Google Shape;24;p8"/>
          <p:cNvGrpSpPr/>
          <p:nvPr/>
        </p:nvGrpSpPr>
        <p:grpSpPr>
          <a:xfrm rot="5400000" flipH="1">
            <a:off x="0" y="3900132"/>
            <a:ext cx="2959226" cy="2959226"/>
            <a:chOff x="0" y="12289"/>
            <a:chExt cx="3550" cy="3551"/>
          </a:xfrm>
        </p:grpSpPr>
        <p:sp>
          <p:nvSpPr>
            <p:cNvPr id="25" name="Google Shape;25;p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6" name="Google Shape;26;p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7" name="Google Shape;27;p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8" name="Google Shape;28;p8"/>
          <p:cNvSpPr>
            <a:spLocks noGrp="1"/>
          </p:cNvSpPr>
          <p:nvPr>
            <p:ph type="pic" idx="2"/>
          </p:nvPr>
        </p:nvSpPr>
        <p:spPr>
          <a:xfrm>
            <a:off x="6096000" y="-22543"/>
            <a:ext cx="6096000" cy="6903086"/>
          </a:xfrm>
          <a:prstGeom prst="rect">
            <a:avLst/>
          </a:prstGeom>
          <a:noFill/>
          <a:ln>
            <a:noFill/>
          </a:ln>
        </p:spPr>
      </p:sp>
      <p:sp>
        <p:nvSpPr>
          <p:cNvPr id="29" name="Google Shape;29;p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0" name="Google Shape;30;p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1" name="Google Shape;31;p8"/>
          <p:cNvSpPr txBox="1">
            <a:spLocks noGrp="1"/>
          </p:cNvSpPr>
          <p:nvPr>
            <p:ph type="body" idx="1"/>
          </p:nvPr>
        </p:nvSpPr>
        <p:spPr>
          <a:xfrm>
            <a:off x="952499" y="2289363"/>
            <a:ext cx="4572001" cy="27952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2" name="Google Shape;32;p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3480">
          <p15:clr>
            <a:srgbClr val="FBAE40"/>
          </p15:clr>
        </p15:guide>
        <p15:guide id="3" orient="horz" pos="1440">
          <p15:clr>
            <a:srgbClr val="FBAE40"/>
          </p15:clr>
        </p15:guide>
        <p15:guide id="4" orient="horz" pos="1224">
          <p15:clr>
            <a:srgbClr val="FBAE40"/>
          </p15:clr>
        </p15:guide>
        <p15:guide id="5" orient="horz" pos="5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mmary ">
  <p:cSld name="Summary ">
    <p:bg>
      <p:bgPr>
        <a:solidFill>
          <a:schemeClr val="lt1"/>
        </a:solidFill>
        <a:effectLst/>
      </p:bgPr>
    </p:bg>
    <p:spTree>
      <p:nvGrpSpPr>
        <p:cNvPr id="1" name="Shape 35"/>
        <p:cNvGrpSpPr/>
        <p:nvPr/>
      </p:nvGrpSpPr>
      <p:grpSpPr>
        <a:xfrm>
          <a:off x="0" y="0"/>
          <a:ext cx="0" cy="0"/>
          <a:chOff x="0" y="0"/>
          <a:chExt cx="0" cy="0"/>
        </a:xfrm>
      </p:grpSpPr>
      <p:sp>
        <p:nvSpPr>
          <p:cNvPr id="36" name="Google Shape;36;p9"/>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7" name="Google Shape;37;p9"/>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8" name="Google Shape;38;p9"/>
          <p:cNvSpPr txBox="1">
            <a:spLocks noGrp="1"/>
          </p:cNvSpPr>
          <p:nvPr>
            <p:ph type="body" idx="1"/>
          </p:nvPr>
        </p:nvSpPr>
        <p:spPr>
          <a:xfrm>
            <a:off x="952500"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39" name="Google Shape;39;p9"/>
          <p:cNvGrpSpPr/>
          <p:nvPr/>
        </p:nvGrpSpPr>
        <p:grpSpPr>
          <a:xfrm rot="10800000">
            <a:off x="8870040" y="0"/>
            <a:ext cx="3325208" cy="3325208"/>
            <a:chOff x="0" y="12289"/>
            <a:chExt cx="3550" cy="3551"/>
          </a:xfrm>
        </p:grpSpPr>
        <p:sp>
          <p:nvSpPr>
            <p:cNvPr id="40" name="Google Shape;40;p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1" name="Google Shape;41;p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2" name="Google Shape;42;p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43" name="Google Shape;43;p9"/>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 name="Google Shape;44;p9"/>
          <p:cNvSpPr txBox="1">
            <a:spLocks noGrp="1"/>
          </p:cNvSpPr>
          <p:nvPr>
            <p:ph type="body" idx="3"/>
          </p:nvPr>
        </p:nvSpPr>
        <p:spPr>
          <a:xfrm>
            <a:off x="953655" y="3841846"/>
            <a:ext cx="4838700" cy="63675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9"/>
          <p:cNvSpPr txBox="1">
            <a:spLocks noGrp="1"/>
          </p:cNvSpPr>
          <p:nvPr>
            <p:ph type="body" idx="4"/>
          </p:nvPr>
        </p:nvSpPr>
        <p:spPr>
          <a:xfrm>
            <a:off x="953655"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 name="Google Shape;46;p9"/>
          <p:cNvSpPr txBox="1">
            <a:spLocks noGrp="1"/>
          </p:cNvSpPr>
          <p:nvPr>
            <p:ph type="body" idx="5"/>
          </p:nvPr>
        </p:nvSpPr>
        <p:spPr>
          <a:xfrm>
            <a:off x="952500" y="5017901"/>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7" name="Google Shape;47;p9"/>
          <p:cNvSpPr txBox="1">
            <a:spLocks noGrp="1"/>
          </p:cNvSpPr>
          <p:nvPr>
            <p:ph type="body" idx="6"/>
          </p:nvPr>
        </p:nvSpPr>
        <p:spPr>
          <a:xfrm>
            <a:off x="952500" y="4646997"/>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8" name="Google Shape;48;p9"/>
          <p:cNvSpPr txBox="1">
            <a:spLocks noGrp="1"/>
          </p:cNvSpPr>
          <p:nvPr>
            <p:ph type="body" idx="7"/>
          </p:nvPr>
        </p:nvSpPr>
        <p:spPr>
          <a:xfrm>
            <a:off x="6399647"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9" name="Google Shape;49;p9"/>
          <p:cNvSpPr txBox="1">
            <a:spLocks noGrp="1"/>
          </p:cNvSpPr>
          <p:nvPr>
            <p:ph type="body" idx="8"/>
          </p:nvPr>
        </p:nvSpPr>
        <p:spPr>
          <a:xfrm>
            <a:off x="6399647"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0" name="Google Shape;50;p9"/>
          <p:cNvSpPr txBox="1">
            <a:spLocks noGrp="1"/>
          </p:cNvSpPr>
          <p:nvPr>
            <p:ph type="body" idx="9"/>
          </p:nvPr>
        </p:nvSpPr>
        <p:spPr>
          <a:xfrm>
            <a:off x="6399647" y="3841846"/>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1" name="Google Shape;51;p9"/>
          <p:cNvSpPr txBox="1">
            <a:spLocks noGrp="1"/>
          </p:cNvSpPr>
          <p:nvPr>
            <p:ph type="body" idx="13"/>
          </p:nvPr>
        </p:nvSpPr>
        <p:spPr>
          <a:xfrm>
            <a:off x="6399647"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2" name="Google Shape;52;p9"/>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55"/>
        <p:cNvGrpSpPr/>
        <p:nvPr/>
      </p:nvGrpSpPr>
      <p:grpSpPr>
        <a:xfrm>
          <a:off x="0" y="0"/>
          <a:ext cx="0" cy="0"/>
          <a:chOff x="0" y="0"/>
          <a:chExt cx="0" cy="0"/>
        </a:xfrm>
      </p:grpSpPr>
      <p:grpSp>
        <p:nvGrpSpPr>
          <p:cNvPr id="56" name="Google Shape;56;p10"/>
          <p:cNvGrpSpPr/>
          <p:nvPr/>
        </p:nvGrpSpPr>
        <p:grpSpPr>
          <a:xfrm>
            <a:off x="6362700" y="0"/>
            <a:ext cx="5829298" cy="3235602"/>
            <a:chOff x="5612972" y="1"/>
            <a:chExt cx="6615961" cy="3672246"/>
          </a:xfrm>
        </p:grpSpPr>
        <p:sp>
          <p:nvSpPr>
            <p:cNvPr id="57" name="Google Shape;57;p10"/>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8" name="Google Shape;58;p10"/>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9" name="Google Shape;59;p10"/>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0" name="Google Shape;60;p10"/>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1" name="Google Shape;61;p10"/>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62" name="Google Shape;62;p10"/>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63" name="Google Shape;63;p10"/>
          <p:cNvCxnSpPr/>
          <p:nvPr/>
        </p:nvCxnSpPr>
        <p:spPr>
          <a:xfrm>
            <a:off x="952500" y="1934655"/>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4" name="Google Shape;64;p10"/>
          <p:cNvSpPr txBox="1">
            <a:spLocks noGrp="1"/>
          </p:cNvSpPr>
          <p:nvPr>
            <p:ph type="body" idx="1"/>
          </p:nvPr>
        </p:nvSpPr>
        <p:spPr>
          <a:xfrm>
            <a:off x="952500" y="2818296"/>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5" name="Google Shape;65;p10"/>
          <p:cNvSpPr txBox="1">
            <a:spLocks noGrp="1"/>
          </p:cNvSpPr>
          <p:nvPr>
            <p:ph type="body" idx="2"/>
          </p:nvPr>
        </p:nvSpPr>
        <p:spPr>
          <a:xfrm>
            <a:off x="952500" y="2209800"/>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6" name="Google Shape;66;p10"/>
          <p:cNvCxnSpPr/>
          <p:nvPr/>
        </p:nvCxnSpPr>
        <p:spPr>
          <a:xfrm>
            <a:off x="3663043"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7" name="Google Shape;67;p10"/>
          <p:cNvSpPr txBox="1">
            <a:spLocks noGrp="1"/>
          </p:cNvSpPr>
          <p:nvPr>
            <p:ph type="body" idx="3"/>
          </p:nvPr>
        </p:nvSpPr>
        <p:spPr>
          <a:xfrm>
            <a:off x="3663042" y="2818296"/>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8" name="Google Shape;68;p10"/>
          <p:cNvSpPr txBox="1">
            <a:spLocks noGrp="1"/>
          </p:cNvSpPr>
          <p:nvPr>
            <p:ph type="body" idx="4"/>
          </p:nvPr>
        </p:nvSpPr>
        <p:spPr>
          <a:xfrm>
            <a:off x="3663042" y="2209800"/>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9" name="Google Shape;69;p10"/>
          <p:cNvCxnSpPr/>
          <p:nvPr/>
        </p:nvCxnSpPr>
        <p:spPr>
          <a:xfrm>
            <a:off x="952500" y="4248119"/>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0" name="Google Shape;70;p10"/>
          <p:cNvSpPr txBox="1">
            <a:spLocks noGrp="1"/>
          </p:cNvSpPr>
          <p:nvPr>
            <p:ph type="body" idx="5"/>
          </p:nvPr>
        </p:nvSpPr>
        <p:spPr>
          <a:xfrm>
            <a:off x="952500" y="5131299"/>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1" name="Google Shape;71;p10"/>
          <p:cNvSpPr txBox="1">
            <a:spLocks noGrp="1"/>
          </p:cNvSpPr>
          <p:nvPr>
            <p:ph type="body" idx="6"/>
          </p:nvPr>
        </p:nvSpPr>
        <p:spPr>
          <a:xfrm>
            <a:off x="952500" y="4522803"/>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2" name="Google Shape;72;p10"/>
          <p:cNvCxnSpPr/>
          <p:nvPr/>
        </p:nvCxnSpPr>
        <p:spPr>
          <a:xfrm>
            <a:off x="3663043"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3" name="Google Shape;73;p10"/>
          <p:cNvSpPr txBox="1">
            <a:spLocks noGrp="1"/>
          </p:cNvSpPr>
          <p:nvPr>
            <p:ph type="body" idx="7"/>
          </p:nvPr>
        </p:nvSpPr>
        <p:spPr>
          <a:xfrm>
            <a:off x="3663042" y="5131299"/>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4" name="Google Shape;74;p10"/>
          <p:cNvSpPr txBox="1">
            <a:spLocks noGrp="1"/>
          </p:cNvSpPr>
          <p:nvPr>
            <p:ph type="body" idx="8"/>
          </p:nvPr>
        </p:nvSpPr>
        <p:spPr>
          <a:xfrm>
            <a:off x="3663042" y="4522803"/>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5" name="Google Shape;75;p10"/>
          <p:cNvCxnSpPr/>
          <p:nvPr/>
        </p:nvCxnSpPr>
        <p:spPr>
          <a:xfrm>
            <a:off x="6367055"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6" name="Google Shape;76;p10"/>
          <p:cNvSpPr txBox="1">
            <a:spLocks noGrp="1"/>
          </p:cNvSpPr>
          <p:nvPr>
            <p:ph type="body" idx="9"/>
          </p:nvPr>
        </p:nvSpPr>
        <p:spPr>
          <a:xfrm>
            <a:off x="6367054" y="5131299"/>
            <a:ext cx="2129245"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7" name="Google Shape;77;p10"/>
          <p:cNvSpPr txBox="1">
            <a:spLocks noGrp="1"/>
          </p:cNvSpPr>
          <p:nvPr>
            <p:ph type="body" idx="13"/>
          </p:nvPr>
        </p:nvSpPr>
        <p:spPr>
          <a:xfrm>
            <a:off x="6367054" y="4522803"/>
            <a:ext cx="2129245"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8" name="Google Shape;78;p10"/>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0"/>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0"/>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reak">
  <p:cSld name="Break">
    <p:bg>
      <p:bgPr>
        <a:solidFill>
          <a:schemeClr val="lt1"/>
        </a:solidFill>
        <a:effectLst/>
      </p:bgPr>
    </p:bg>
    <p:spTree>
      <p:nvGrpSpPr>
        <p:cNvPr id="1" name="Shape 81"/>
        <p:cNvGrpSpPr/>
        <p:nvPr/>
      </p:nvGrpSpPr>
      <p:grpSpPr>
        <a:xfrm>
          <a:off x="0" y="0"/>
          <a:ext cx="0" cy="0"/>
          <a:chOff x="0" y="0"/>
          <a:chExt cx="0" cy="0"/>
        </a:xfrm>
      </p:grpSpPr>
      <p:sp>
        <p:nvSpPr>
          <p:cNvPr id="82" name="Google Shape;82;p11"/>
          <p:cNvSpPr>
            <a:spLocks noGrp="1"/>
          </p:cNvSpPr>
          <p:nvPr>
            <p:ph type="pic" idx="2"/>
          </p:nvPr>
        </p:nvSpPr>
        <p:spPr>
          <a:xfrm>
            <a:off x="0" y="0"/>
            <a:ext cx="12191998" cy="6858000"/>
          </a:xfrm>
          <a:prstGeom prst="rect">
            <a:avLst/>
          </a:prstGeom>
          <a:solidFill>
            <a:schemeClr val="accent2"/>
          </a:solidFill>
          <a:ln>
            <a:noFill/>
          </a:ln>
        </p:spPr>
      </p:sp>
      <p:sp>
        <p:nvSpPr>
          <p:cNvPr id="83" name="Google Shape;83;p11"/>
          <p:cNvSpPr txBox="1">
            <a:spLocks noGrp="1"/>
          </p:cNvSpPr>
          <p:nvPr>
            <p:ph type="title"/>
          </p:nvPr>
        </p:nvSpPr>
        <p:spPr>
          <a:xfrm>
            <a:off x="7193943" y="3045437"/>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lt1"/>
              </a:buClr>
              <a:buSzPts val="4100"/>
              <a:buFont typeface="Franklin Gothic"/>
              <a:buNone/>
              <a:defRPr sz="4100" b="1" i="0">
                <a:solidFill>
                  <a:schemeClr val="lt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84" name="Google Shape;84;p11"/>
          <p:cNvCxnSpPr/>
          <p:nvPr/>
        </p:nvCxnSpPr>
        <p:spPr>
          <a:xfrm>
            <a:off x="7154721" y="4003877"/>
            <a:ext cx="2133600" cy="3992"/>
          </a:xfrm>
          <a:prstGeom prst="straightConnector1">
            <a:avLst/>
          </a:prstGeom>
          <a:noFill/>
          <a:ln w="101600" cap="flat" cmpd="sng">
            <a:solidFill>
              <a:schemeClr val="lt2"/>
            </a:solidFill>
            <a:prstDash val="solid"/>
            <a:miter lim="800000"/>
            <a:headEnd type="none" w="sm" len="sm"/>
            <a:tailEnd type="none" w="sm" len="sm"/>
          </a:ln>
        </p:spPr>
      </p:cxnSp>
      <p:grpSp>
        <p:nvGrpSpPr>
          <p:cNvPr id="85" name="Google Shape;85;p11"/>
          <p:cNvGrpSpPr/>
          <p:nvPr/>
        </p:nvGrpSpPr>
        <p:grpSpPr>
          <a:xfrm rot="10800000">
            <a:off x="9509760" y="-3"/>
            <a:ext cx="2682238" cy="2682238"/>
            <a:chOff x="0" y="12289"/>
            <a:chExt cx="3550" cy="3551"/>
          </a:xfrm>
        </p:grpSpPr>
        <p:sp>
          <p:nvSpPr>
            <p:cNvPr id="86" name="Google Shape;86;p11"/>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7" name="Google Shape;87;p11"/>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8" name="Google Shape;88;p11"/>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7104">
          <p15:clr>
            <a:srgbClr val="FBAE40"/>
          </p15:clr>
        </p15:guide>
        <p15:guide id="2" pos="4344">
          <p15:clr>
            <a:srgbClr val="FBAE40"/>
          </p15:clr>
        </p15:guide>
        <p15:guide id="3" pos="4560">
          <p15:clr>
            <a:srgbClr val="FBAE40"/>
          </p15:clr>
        </p15:guide>
        <p15:guide id="4" orient="horz" pos="18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hart">
  <p:cSld name="Chart">
    <p:bg>
      <p:bgPr>
        <a:solidFill>
          <a:schemeClr val="lt1"/>
        </a:solidFill>
        <a:effectLst/>
      </p:bgPr>
    </p:bg>
    <p:spTree>
      <p:nvGrpSpPr>
        <p:cNvPr id="1" name="Shape 89"/>
        <p:cNvGrpSpPr/>
        <p:nvPr/>
      </p:nvGrpSpPr>
      <p:grpSpPr>
        <a:xfrm>
          <a:off x="0" y="0"/>
          <a:ext cx="0" cy="0"/>
          <a:chOff x="0" y="0"/>
          <a:chExt cx="0" cy="0"/>
        </a:xfrm>
      </p:grpSpPr>
      <p:sp>
        <p:nvSpPr>
          <p:cNvPr id="90" name="Google Shape;90;p12"/>
          <p:cNvSpPr>
            <a:spLocks noGrp="1"/>
          </p:cNvSpPr>
          <p:nvPr>
            <p:ph type="chart" idx="2"/>
          </p:nvPr>
        </p:nvSpPr>
        <p:spPr>
          <a:xfrm>
            <a:off x="952500" y="1939108"/>
            <a:ext cx="10352810" cy="411070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Libre Franklin"/>
                <a:ea typeface="Libre Franklin"/>
                <a:cs typeface="Libre Franklin"/>
                <a:sym typeface="Libre Franklin"/>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2"/>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2"/>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p:cSld name="Table">
    <p:bg>
      <p:bgPr>
        <a:solidFill>
          <a:schemeClr val="lt1"/>
        </a:solidFill>
        <a:effectLst/>
      </p:bgPr>
    </p:bg>
    <p:spTree>
      <p:nvGrpSpPr>
        <p:cNvPr id="1" name="Shape 95"/>
        <p:cNvGrpSpPr/>
        <p:nvPr/>
      </p:nvGrpSpPr>
      <p:grpSpPr>
        <a:xfrm>
          <a:off x="0" y="0"/>
          <a:ext cx="0" cy="0"/>
          <a:chOff x="0" y="0"/>
          <a:chExt cx="0" cy="0"/>
        </a:xfrm>
      </p:grpSpPr>
      <p:sp>
        <p:nvSpPr>
          <p:cNvPr id="96" name="Google Shape;96;p13"/>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3"/>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3"/>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lt1"/>
        </a:solidFill>
        <a:effectLst/>
      </p:bgPr>
    </p:bg>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964022" y="2476500"/>
            <a:ext cx="7132320" cy="3289971"/>
          </a:xfrm>
          <a:prstGeom prst="rect">
            <a:avLst/>
          </a:prstGeom>
          <a:noFill/>
          <a:ln>
            <a:noFill/>
          </a:ln>
        </p:spPr>
        <p:txBody>
          <a:bodyPr spcFirstLastPara="1" wrap="square" lIns="0" tIns="0" rIns="0" bIns="0" anchor="t" anchorCtr="0">
            <a:normAutofit/>
          </a:bodyPr>
          <a:lstStyle>
            <a:lvl1pPr lvl="0" algn="l">
              <a:lnSpc>
                <a:spcPct val="100000"/>
              </a:lnSpc>
              <a:spcBef>
                <a:spcPts val="0"/>
              </a:spcBef>
              <a:spcAft>
                <a:spcPts val="0"/>
              </a:spcAft>
              <a:buClr>
                <a:schemeClr val="dk1"/>
              </a:buClr>
              <a:buSzPts val="2800"/>
              <a:buFont typeface="Libre Franklin"/>
              <a:buNone/>
              <a:defRPr sz="2800" b="0" i="0">
                <a:solidFill>
                  <a:schemeClr val="dk1"/>
                </a:solidFill>
                <a:latin typeface="Libre Franklin"/>
                <a:ea typeface="Libre Franklin"/>
                <a:cs typeface="Libre Franklin"/>
                <a:sym typeface="Libre Frankli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4"/>
          <p:cNvSpPr txBox="1"/>
          <p:nvPr/>
        </p:nvSpPr>
        <p:spPr>
          <a:xfrm>
            <a:off x="699948" y="548291"/>
            <a:ext cx="1589372"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0" b="1">
                <a:solidFill>
                  <a:schemeClr val="dk1"/>
                </a:solidFill>
                <a:latin typeface="Libre Franklin"/>
                <a:ea typeface="Libre Franklin"/>
                <a:cs typeface="Libre Franklin"/>
                <a:sym typeface="Libre Franklin"/>
              </a:rPr>
              <a:t>“</a:t>
            </a:r>
            <a:endParaRPr/>
          </a:p>
        </p:txBody>
      </p:sp>
      <p:grpSp>
        <p:nvGrpSpPr>
          <p:cNvPr id="103" name="Google Shape;103;p14"/>
          <p:cNvGrpSpPr/>
          <p:nvPr/>
        </p:nvGrpSpPr>
        <p:grpSpPr>
          <a:xfrm>
            <a:off x="6362700" y="0"/>
            <a:ext cx="5829298" cy="3235602"/>
            <a:chOff x="5612972" y="1"/>
            <a:chExt cx="6615961" cy="3672246"/>
          </a:xfrm>
        </p:grpSpPr>
        <p:sp>
          <p:nvSpPr>
            <p:cNvPr id="104" name="Google Shape;104;p14"/>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5" name="Google Shape;105;p14"/>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6" name="Google Shape;106;p14"/>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7" name="Google Shape;107;p14"/>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8" name="Google Shape;108;p14"/>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grpSp>
        <p:nvGrpSpPr>
          <p:cNvPr id="109" name="Google Shape;109;p14"/>
          <p:cNvGrpSpPr/>
          <p:nvPr/>
        </p:nvGrpSpPr>
        <p:grpSpPr>
          <a:xfrm rot="5400000" flipH="1">
            <a:off x="0" y="3900132"/>
            <a:ext cx="2959226" cy="2959226"/>
            <a:chOff x="0" y="12289"/>
            <a:chExt cx="3550" cy="3551"/>
          </a:xfrm>
        </p:grpSpPr>
        <p:sp>
          <p:nvSpPr>
            <p:cNvPr id="110" name="Google Shape;110;p14"/>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1" name="Google Shape;111;p14"/>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2" name="Google Shape;112;p14"/>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560">
          <p15:clr>
            <a:srgbClr val="FBAE40"/>
          </p15:clr>
        </p15:guide>
        <p15:guide id="8" orient="horz" pos="1752">
          <p15:clr>
            <a:srgbClr val="FBAE40"/>
          </p15:clr>
        </p15:guide>
        <p15:guide id="9" orient="horz" pos="124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eam">
  <p:cSld name="Team">
    <p:bg>
      <p:bgPr>
        <a:solidFill>
          <a:schemeClr val="lt1"/>
        </a:solidFill>
        <a:effectLst/>
      </p:bgPr>
    </p:bg>
    <p:spTree>
      <p:nvGrpSpPr>
        <p:cNvPr id="1" name="Shape 113"/>
        <p:cNvGrpSpPr/>
        <p:nvPr/>
      </p:nvGrpSpPr>
      <p:grpSpPr>
        <a:xfrm>
          <a:off x="0" y="0"/>
          <a:ext cx="0" cy="0"/>
          <a:chOff x="0" y="0"/>
          <a:chExt cx="0" cy="0"/>
        </a:xfrm>
      </p:grpSpPr>
      <p:grpSp>
        <p:nvGrpSpPr>
          <p:cNvPr id="114" name="Google Shape;114;p15"/>
          <p:cNvGrpSpPr/>
          <p:nvPr/>
        </p:nvGrpSpPr>
        <p:grpSpPr>
          <a:xfrm rot="5400000" flipH="1">
            <a:off x="0" y="3900132"/>
            <a:ext cx="2959226" cy="2959226"/>
            <a:chOff x="0" y="12289"/>
            <a:chExt cx="3550" cy="3551"/>
          </a:xfrm>
        </p:grpSpPr>
        <p:sp>
          <p:nvSpPr>
            <p:cNvPr id="115" name="Google Shape;115;p15"/>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6" name="Google Shape;116;p15"/>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7" name="Google Shape;117;p15"/>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18" name="Google Shape;118;p15"/>
          <p:cNvSpPr>
            <a:spLocks noGrp="1"/>
          </p:cNvSpPr>
          <p:nvPr>
            <p:ph type="pic" idx="2"/>
          </p:nvPr>
        </p:nvSpPr>
        <p:spPr>
          <a:xfrm>
            <a:off x="954268" y="2572883"/>
            <a:ext cx="2118245" cy="2037217"/>
          </a:xfrm>
          <a:prstGeom prst="rect">
            <a:avLst/>
          </a:prstGeom>
          <a:noFill/>
          <a:ln>
            <a:noFill/>
          </a:ln>
        </p:spPr>
      </p:sp>
      <p:sp>
        <p:nvSpPr>
          <p:cNvPr id="119" name="Google Shape;119;p15"/>
          <p:cNvSpPr txBox="1">
            <a:spLocks noGrp="1"/>
          </p:cNvSpPr>
          <p:nvPr>
            <p:ph type="title"/>
          </p:nvPr>
        </p:nvSpPr>
        <p:spPr>
          <a:xfrm>
            <a:off x="964022" y="879063"/>
            <a:ext cx="75322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20" name="Google Shape;120;p15"/>
          <p:cNvCxnSpPr/>
          <p:nvPr/>
        </p:nvCxnSpPr>
        <p:spPr>
          <a:xfrm>
            <a:off x="952500" y="1939108"/>
            <a:ext cx="2133600" cy="0"/>
          </a:xfrm>
          <a:prstGeom prst="straightConnector1">
            <a:avLst/>
          </a:prstGeom>
          <a:noFill/>
          <a:ln w="101600" cap="flat" cmpd="sng">
            <a:solidFill>
              <a:schemeClr val="lt1"/>
            </a:solidFill>
            <a:prstDash val="solid"/>
            <a:miter lim="800000"/>
            <a:headEnd type="none" w="sm" len="sm"/>
            <a:tailEnd type="none" w="sm" len="sm"/>
          </a:ln>
        </p:spPr>
      </p:cxnSp>
      <p:sp>
        <p:nvSpPr>
          <p:cNvPr id="121" name="Google Shape;121;p15"/>
          <p:cNvSpPr>
            <a:spLocks noGrp="1"/>
          </p:cNvSpPr>
          <p:nvPr>
            <p:ph type="pic" idx="3"/>
          </p:nvPr>
        </p:nvSpPr>
        <p:spPr>
          <a:xfrm>
            <a:off x="3658280" y="2572883"/>
            <a:ext cx="2118245" cy="2037217"/>
          </a:xfrm>
          <a:prstGeom prst="rect">
            <a:avLst/>
          </a:prstGeom>
          <a:noFill/>
          <a:ln>
            <a:noFill/>
          </a:ln>
        </p:spPr>
      </p:sp>
      <p:sp>
        <p:nvSpPr>
          <p:cNvPr id="122" name="Google Shape;122;p15"/>
          <p:cNvSpPr txBox="1">
            <a:spLocks noGrp="1"/>
          </p:cNvSpPr>
          <p:nvPr>
            <p:ph type="body" idx="1"/>
          </p:nvPr>
        </p:nvSpPr>
        <p:spPr>
          <a:xfrm>
            <a:off x="952500" y="5393169"/>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3" name="Google Shape;123;p15"/>
          <p:cNvSpPr txBox="1">
            <a:spLocks noGrp="1"/>
          </p:cNvSpPr>
          <p:nvPr>
            <p:ph type="body" idx="4"/>
          </p:nvPr>
        </p:nvSpPr>
        <p:spPr>
          <a:xfrm>
            <a:off x="952500" y="4986745"/>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4" name="Google Shape;124;p15"/>
          <p:cNvSpPr txBox="1">
            <a:spLocks noGrp="1"/>
          </p:cNvSpPr>
          <p:nvPr>
            <p:ph type="body" idx="5"/>
          </p:nvPr>
        </p:nvSpPr>
        <p:spPr>
          <a:xfrm>
            <a:off x="3663042" y="5393169"/>
            <a:ext cx="2128157"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5" name="Google Shape;125;p15"/>
          <p:cNvSpPr txBox="1">
            <a:spLocks noGrp="1"/>
          </p:cNvSpPr>
          <p:nvPr>
            <p:ph type="body" idx="6"/>
          </p:nvPr>
        </p:nvSpPr>
        <p:spPr>
          <a:xfrm>
            <a:off x="3663042" y="4986745"/>
            <a:ext cx="2128157"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6" name="Google Shape;126;p15"/>
          <p:cNvSpPr txBox="1">
            <a:spLocks noGrp="1"/>
          </p:cNvSpPr>
          <p:nvPr>
            <p:ph type="body" idx="7"/>
          </p:nvPr>
        </p:nvSpPr>
        <p:spPr>
          <a:xfrm>
            <a:off x="63670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7" name="Google Shape;127;p15"/>
          <p:cNvSpPr txBox="1">
            <a:spLocks noGrp="1"/>
          </p:cNvSpPr>
          <p:nvPr>
            <p:ph type="body" idx="8"/>
          </p:nvPr>
        </p:nvSpPr>
        <p:spPr>
          <a:xfrm>
            <a:off x="63670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8" name="Google Shape;128;p15"/>
          <p:cNvSpPr txBox="1">
            <a:spLocks noGrp="1"/>
          </p:cNvSpPr>
          <p:nvPr>
            <p:ph type="body" idx="9"/>
          </p:nvPr>
        </p:nvSpPr>
        <p:spPr>
          <a:xfrm>
            <a:off x="91102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9" name="Google Shape;129;p15"/>
          <p:cNvSpPr txBox="1">
            <a:spLocks noGrp="1"/>
          </p:cNvSpPr>
          <p:nvPr>
            <p:ph type="body" idx="13"/>
          </p:nvPr>
        </p:nvSpPr>
        <p:spPr>
          <a:xfrm>
            <a:off x="91102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130" name="Google Shape;130;p15"/>
          <p:cNvGrpSpPr/>
          <p:nvPr/>
        </p:nvGrpSpPr>
        <p:grpSpPr>
          <a:xfrm>
            <a:off x="6362700" y="0"/>
            <a:ext cx="5829298" cy="3235602"/>
            <a:chOff x="5612972" y="1"/>
            <a:chExt cx="6615961" cy="3672246"/>
          </a:xfrm>
        </p:grpSpPr>
        <p:sp>
          <p:nvSpPr>
            <p:cNvPr id="131" name="Google Shape;131;p15"/>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2" name="Google Shape;132;p15"/>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3" name="Google Shape;133;p15"/>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4" name="Google Shape;134;p15"/>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5" name="Google Shape;135;p15"/>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36" name="Google Shape;136;p15"/>
          <p:cNvSpPr>
            <a:spLocks noGrp="1"/>
          </p:cNvSpPr>
          <p:nvPr>
            <p:ph type="pic" idx="14"/>
          </p:nvPr>
        </p:nvSpPr>
        <p:spPr>
          <a:xfrm>
            <a:off x="6362292" y="2572883"/>
            <a:ext cx="2118245" cy="2037217"/>
          </a:xfrm>
          <a:prstGeom prst="rect">
            <a:avLst/>
          </a:prstGeom>
          <a:noFill/>
          <a:ln>
            <a:noFill/>
          </a:ln>
        </p:spPr>
      </p:sp>
      <p:sp>
        <p:nvSpPr>
          <p:cNvPr id="137" name="Google Shape;137;p15"/>
          <p:cNvSpPr>
            <a:spLocks noGrp="1"/>
          </p:cNvSpPr>
          <p:nvPr>
            <p:ph type="pic" idx="15"/>
          </p:nvPr>
        </p:nvSpPr>
        <p:spPr>
          <a:xfrm>
            <a:off x="9112023" y="2572883"/>
            <a:ext cx="2118245" cy="2037217"/>
          </a:xfrm>
          <a:prstGeom prst="rect">
            <a:avLst/>
          </a:prstGeom>
          <a:noFill/>
          <a:ln>
            <a:noFill/>
          </a:ln>
        </p:spPr>
      </p:sp>
      <p:sp>
        <p:nvSpPr>
          <p:cNvPr id="138" name="Google Shape;138;p15"/>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15"/>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15"/>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4008">
          <p15:clr>
            <a:srgbClr val="FBAE40"/>
          </p15:clr>
        </p15:guide>
        <p15:guide id="5" pos="1944">
          <p15:clr>
            <a:srgbClr val="FBAE40"/>
          </p15:clr>
        </p15:guide>
        <p15:guide id="6" pos="3648">
          <p15:clr>
            <a:srgbClr val="FBAE40"/>
          </p15:clr>
        </p15:guide>
        <p15:guide id="7" orient="horz" pos="1392">
          <p15:clr>
            <a:srgbClr val="FBAE40"/>
          </p15:clr>
        </p15:guide>
        <p15:guide id="8" orient="horz" pos="552">
          <p15:clr>
            <a:srgbClr val="FBAE40"/>
          </p15:clr>
        </p15:guide>
        <p15:guide id="9" orient="horz" pos="1224">
          <p15:clr>
            <a:srgbClr val="FBAE40"/>
          </p15:clr>
        </p15:guide>
        <p15:guide id="10" pos="5352">
          <p15:clr>
            <a:srgbClr val="FBAE40"/>
          </p15:clr>
        </p15:guide>
        <p15:guide id="11" pos="5736">
          <p15:clr>
            <a:srgbClr val="FBAE40"/>
          </p15:clr>
        </p15:guide>
        <p15:guide id="12" orient="horz" pos="2904">
          <p15:clr>
            <a:srgbClr val="FBAE40"/>
          </p15:clr>
        </p15:guide>
        <p15:guide id="13" orient="horz" pos="160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body" idx="1"/>
          </p:nvPr>
        </p:nvSpPr>
        <p:spPr>
          <a:xfrm>
            <a:off x="971550" y="1825625"/>
            <a:ext cx="1038225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ibre Franklin"/>
                <a:ea typeface="Libre Franklin"/>
                <a:cs typeface="Libre Franklin"/>
                <a:sym typeface="Libre Franklin"/>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1" name="Google Shape;11;p6"/>
          <p:cNvSpPr txBox="1">
            <a:spLocks noGrp="1"/>
          </p:cNvSpPr>
          <p:nvPr>
            <p:ph type="title"/>
          </p:nvPr>
        </p:nvSpPr>
        <p:spPr>
          <a:xfrm>
            <a:off x="952500" y="365125"/>
            <a:ext cx="104013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Franklin Gothic"/>
              <a:buNone/>
              <a:defRPr sz="4400" b="1"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2" name="Google Shape;12;p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3" name="Google Shape;13;p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4" name="Google Shape;14;p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rtl="0">
              <a:spcBef>
                <a:spcPts val="0"/>
              </a:spcBef>
              <a:buNone/>
              <a:defRPr sz="1100" b="0" i="0" u="none" strike="noStrike" cap="none">
                <a:solidFill>
                  <a:schemeClr val="dk1"/>
                </a:solidFill>
                <a:latin typeface="Libre Franklin"/>
                <a:ea typeface="Libre Franklin"/>
                <a:cs typeface="Libre Franklin"/>
                <a:sym typeface="Libre Franklin"/>
              </a:defRPr>
            </a:lvl1pPr>
            <a:lvl2pPr marL="0" marR="0" lvl="1" indent="0" algn="l" rtl="0">
              <a:spcBef>
                <a:spcPts val="0"/>
              </a:spcBef>
              <a:buNone/>
              <a:defRPr sz="1100" b="0" i="0" u="none" strike="noStrike" cap="none">
                <a:solidFill>
                  <a:schemeClr val="dk1"/>
                </a:solidFill>
                <a:latin typeface="Libre Franklin"/>
                <a:ea typeface="Libre Franklin"/>
                <a:cs typeface="Libre Franklin"/>
                <a:sym typeface="Libre Franklin"/>
              </a:defRPr>
            </a:lvl2pPr>
            <a:lvl3pPr marL="0" marR="0" lvl="2" indent="0" algn="l" rtl="0">
              <a:spcBef>
                <a:spcPts val="0"/>
              </a:spcBef>
              <a:buNone/>
              <a:defRPr sz="1100" b="0" i="0" u="none" strike="noStrike" cap="none">
                <a:solidFill>
                  <a:schemeClr val="dk1"/>
                </a:solidFill>
                <a:latin typeface="Libre Franklin"/>
                <a:ea typeface="Libre Franklin"/>
                <a:cs typeface="Libre Franklin"/>
                <a:sym typeface="Libre Franklin"/>
              </a:defRPr>
            </a:lvl3pPr>
            <a:lvl4pPr marL="0" marR="0" lvl="3" indent="0" algn="l" rtl="0">
              <a:spcBef>
                <a:spcPts val="0"/>
              </a:spcBef>
              <a:buNone/>
              <a:defRPr sz="1100" b="0" i="0" u="none" strike="noStrike" cap="none">
                <a:solidFill>
                  <a:schemeClr val="dk1"/>
                </a:solidFill>
                <a:latin typeface="Libre Franklin"/>
                <a:ea typeface="Libre Franklin"/>
                <a:cs typeface="Libre Franklin"/>
                <a:sym typeface="Libre Franklin"/>
              </a:defRPr>
            </a:lvl4pPr>
            <a:lvl5pPr marL="0" marR="0" lvl="4" indent="0" algn="l" rtl="0">
              <a:spcBef>
                <a:spcPts val="0"/>
              </a:spcBef>
              <a:buNone/>
              <a:defRPr sz="1100" b="0" i="0" u="none" strike="noStrike" cap="none">
                <a:solidFill>
                  <a:schemeClr val="dk1"/>
                </a:solidFill>
                <a:latin typeface="Libre Franklin"/>
                <a:ea typeface="Libre Franklin"/>
                <a:cs typeface="Libre Franklin"/>
                <a:sym typeface="Libre Franklin"/>
              </a:defRPr>
            </a:lvl5pPr>
            <a:lvl6pPr marL="0" marR="0" lvl="5" indent="0" algn="l" rtl="0">
              <a:spcBef>
                <a:spcPts val="0"/>
              </a:spcBef>
              <a:buNone/>
              <a:defRPr sz="1100" b="0" i="0" u="none" strike="noStrike" cap="none">
                <a:solidFill>
                  <a:schemeClr val="dk1"/>
                </a:solidFill>
                <a:latin typeface="Libre Franklin"/>
                <a:ea typeface="Libre Franklin"/>
                <a:cs typeface="Libre Franklin"/>
                <a:sym typeface="Libre Franklin"/>
              </a:defRPr>
            </a:lvl6pPr>
            <a:lvl7pPr marL="0" marR="0" lvl="6" indent="0" algn="l" rtl="0">
              <a:spcBef>
                <a:spcPts val="0"/>
              </a:spcBef>
              <a:buNone/>
              <a:defRPr sz="1100" b="0" i="0" u="none" strike="noStrike" cap="none">
                <a:solidFill>
                  <a:schemeClr val="dk1"/>
                </a:solidFill>
                <a:latin typeface="Libre Franklin"/>
                <a:ea typeface="Libre Franklin"/>
                <a:cs typeface="Libre Franklin"/>
                <a:sym typeface="Libre Franklin"/>
              </a:defRPr>
            </a:lvl7pPr>
            <a:lvl8pPr marL="0" marR="0" lvl="7" indent="0" algn="l" rtl="0">
              <a:spcBef>
                <a:spcPts val="0"/>
              </a:spcBef>
              <a:buNone/>
              <a:defRPr sz="1100" b="0" i="0" u="none" strike="noStrike" cap="none">
                <a:solidFill>
                  <a:schemeClr val="dk1"/>
                </a:solidFill>
                <a:latin typeface="Libre Franklin"/>
                <a:ea typeface="Libre Franklin"/>
                <a:cs typeface="Libre Franklin"/>
                <a:sym typeface="Libre Franklin"/>
              </a:defRPr>
            </a:lvl8pPr>
            <a:lvl9pPr marL="0" marR="0" lvl="8" indent="0" algn="l" rtl="0">
              <a:spcBef>
                <a:spcPts val="0"/>
              </a:spcBef>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
          <p:cNvSpPr txBox="1">
            <a:spLocks noGrp="1"/>
          </p:cNvSpPr>
          <p:nvPr>
            <p:ph type="ctrTitle"/>
          </p:nvPr>
        </p:nvSpPr>
        <p:spPr>
          <a:xfrm>
            <a:off x="5417403" y="1284759"/>
            <a:ext cx="6461759" cy="372938"/>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3600"/>
              <a:buFont typeface="Franklin Gothic"/>
              <a:buNone/>
            </a:pPr>
            <a:r>
              <a:rPr lang="en-US" sz="2200" b="1" dirty="0"/>
              <a:t>Basic Details of the Team and Problem Statement</a:t>
            </a:r>
            <a:endParaRPr sz="2200" dirty="0"/>
          </a:p>
        </p:txBody>
      </p:sp>
      <p:sp>
        <p:nvSpPr>
          <p:cNvPr id="211" name="Google Shape;211;p1"/>
          <p:cNvSpPr txBox="1">
            <a:spLocks noGrp="1"/>
          </p:cNvSpPr>
          <p:nvPr>
            <p:ph type="body" idx="1"/>
          </p:nvPr>
        </p:nvSpPr>
        <p:spPr>
          <a:xfrm>
            <a:off x="5660570" y="1716690"/>
            <a:ext cx="6531429" cy="4851258"/>
          </a:xfrm>
          <a:prstGeom prst="rect">
            <a:avLst/>
          </a:prstGeom>
          <a:noFill/>
          <a:ln>
            <a:noFill/>
          </a:ln>
        </p:spPr>
        <p:txBody>
          <a:bodyPr spcFirstLastPara="1" wrap="square" lIns="0" tIns="0" rIns="0" bIns="0" anchor="t" anchorCtr="0">
            <a:noAutofit/>
          </a:bodyPr>
          <a:lstStyle/>
          <a:p>
            <a:pPr marL="0" indent="0"/>
            <a:r>
              <a:rPr lang="en-US" sz="2000" dirty="0">
                <a:latin typeface="Franklin Gothic"/>
                <a:ea typeface="Franklin Gothic"/>
                <a:cs typeface="Franklin Gothic"/>
                <a:sym typeface="Franklin Gothic"/>
              </a:rPr>
              <a:t>Problem Statement Title:  </a:t>
            </a:r>
            <a:r>
              <a:rPr lang="en-US" sz="2000" dirty="0">
                <a:latin typeface="Squada One" panose="02000000000000000000" charset="0"/>
                <a:ea typeface="Franklin Gothic"/>
                <a:cs typeface="Franklin Gothic"/>
                <a:sym typeface="Franklin Gothic"/>
              </a:rPr>
              <a:t> </a:t>
            </a:r>
            <a:r>
              <a:rPr lang="en-US" sz="2000" dirty="0">
                <a:solidFill>
                  <a:schemeClr val="tx1"/>
                </a:solidFill>
                <a:latin typeface="Libre Franklin" panose="020B0604020202020204" charset="0"/>
              </a:rPr>
              <a:t>Leaf disease detection</a:t>
            </a:r>
            <a:endParaRPr lang="en-US" sz="2000" dirty="0">
              <a:solidFill>
                <a:schemeClr val="tx1"/>
              </a:solidFill>
              <a:latin typeface="Libre Franklin" panose="020B0604020202020204" charset="0"/>
              <a:sym typeface="Franklin Gothic"/>
            </a:endParaRPr>
          </a:p>
          <a:p>
            <a:pPr marL="0" indent="0"/>
            <a:endParaRPr lang="en-US" sz="2000" dirty="0">
              <a:solidFill>
                <a:schemeClr val="tx1"/>
              </a:solidFill>
              <a:latin typeface="Franklin Gothic"/>
              <a:ea typeface="Franklin Gothic"/>
              <a:cs typeface="Franklin Gothic"/>
              <a:sym typeface="Franklin Gothic"/>
            </a:endParaRPr>
          </a:p>
          <a:p>
            <a:pPr marL="0" indent="0"/>
            <a:r>
              <a:rPr lang="en-US" sz="2000" dirty="0">
                <a:latin typeface="Franklin Gothic"/>
                <a:ea typeface="Franklin Gothic"/>
                <a:cs typeface="Franklin Gothic"/>
                <a:sym typeface="Franklin Gothic"/>
              </a:rPr>
              <a:t>Group No. : </a:t>
            </a:r>
            <a:r>
              <a:rPr lang="en-US" sz="2000" dirty="0">
                <a:solidFill>
                  <a:schemeClr val="dk1"/>
                </a:solidFill>
                <a:ea typeface="Franklin Gothic"/>
                <a:cs typeface="Franklin Gothic"/>
                <a:sym typeface="Franklin Gothic"/>
              </a:rPr>
              <a:t>G-04</a:t>
            </a:r>
            <a:br>
              <a:rPr lang="en-US" sz="2000" dirty="0">
                <a:latin typeface="Franklin Gothic"/>
                <a:ea typeface="Franklin Gothic"/>
                <a:cs typeface="Franklin Gothic"/>
                <a:sym typeface="Franklin Gothic"/>
              </a:rPr>
            </a:br>
            <a:br>
              <a:rPr lang="en-US" sz="2000" dirty="0">
                <a:latin typeface="Franklin Gothic"/>
                <a:ea typeface="Franklin Gothic"/>
                <a:cs typeface="Franklin Gothic"/>
              </a:rPr>
            </a:br>
            <a:r>
              <a:rPr lang="en-US" sz="2000" dirty="0">
                <a:latin typeface="Franklin Gothic"/>
                <a:ea typeface="Franklin Gothic"/>
                <a:cs typeface="Franklin Gothic"/>
                <a:sym typeface="Franklin Gothic"/>
              </a:rPr>
              <a:t>Team Name: </a:t>
            </a:r>
            <a:r>
              <a:rPr lang="en-US" sz="2000" dirty="0">
                <a:solidFill>
                  <a:schemeClr val="dk1"/>
                </a:solidFill>
                <a:ea typeface="Franklin Gothic"/>
                <a:cs typeface="Franklin Gothic"/>
                <a:sym typeface="Franklin Gothic"/>
              </a:rPr>
              <a:t>Team 404</a:t>
            </a:r>
            <a:endParaRPr sz="2000" dirty="0">
              <a:solidFill>
                <a:schemeClr val="dk1"/>
              </a:solidFill>
            </a:endParaRPr>
          </a:p>
          <a:p>
            <a:pPr marL="0" indent="0"/>
            <a:br>
              <a:rPr lang="en-US" sz="2000" dirty="0">
                <a:latin typeface="Franklin Gothic"/>
                <a:ea typeface="Franklin Gothic"/>
                <a:cs typeface="Franklin Gothic"/>
              </a:rPr>
            </a:br>
            <a:r>
              <a:rPr lang="en-US" sz="2000" dirty="0">
                <a:latin typeface="Franklin Gothic"/>
                <a:ea typeface="Franklin Gothic"/>
                <a:cs typeface="Franklin Gothic"/>
                <a:sym typeface="Franklin Gothic"/>
              </a:rPr>
              <a:t>Team Leader Name: </a:t>
            </a:r>
            <a:r>
              <a:rPr lang="en-US" sz="2000" dirty="0">
                <a:solidFill>
                  <a:srgbClr val="000000"/>
                </a:solidFill>
                <a:ea typeface="Franklin Gothic"/>
                <a:cs typeface="Franklin Gothic"/>
                <a:sym typeface="Franklin Gothic"/>
              </a:rPr>
              <a:t>Mustafa </a:t>
            </a:r>
            <a:r>
              <a:rPr lang="en-US" sz="2000" dirty="0" err="1">
                <a:solidFill>
                  <a:srgbClr val="000000"/>
                </a:solidFill>
                <a:ea typeface="Franklin Gothic"/>
                <a:cs typeface="Franklin Gothic"/>
                <a:sym typeface="Franklin Gothic"/>
              </a:rPr>
              <a:t>Masuldar</a:t>
            </a:r>
            <a:endParaRPr lang="en-US" sz="2000" dirty="0">
              <a:solidFill>
                <a:srgbClr val="000000"/>
              </a:solidFill>
              <a:ea typeface="Franklin Gothic"/>
              <a:cs typeface="Franklin Gothic"/>
              <a:sym typeface="Franklin Gothic"/>
            </a:endParaRPr>
          </a:p>
          <a:p>
            <a:pPr marL="0" indent="0"/>
            <a:br>
              <a:rPr lang="en-US" sz="2000" dirty="0">
                <a:latin typeface="Franklin Gothic"/>
                <a:ea typeface="Franklin Gothic"/>
                <a:cs typeface="Franklin Gothic"/>
              </a:rPr>
            </a:br>
            <a:r>
              <a:rPr lang="en-US" sz="2000" dirty="0">
                <a:latin typeface="Franklin Gothic"/>
                <a:ea typeface="Franklin Gothic"/>
                <a:cs typeface="Franklin Gothic"/>
                <a:sym typeface="Franklin Gothic"/>
              </a:rPr>
              <a:t>Project Guide :</a:t>
            </a:r>
            <a:r>
              <a:rPr lang="en-US" sz="2000" dirty="0">
                <a:latin typeface="Libre Franklin" pitchFamily="2" charset="0"/>
                <a:ea typeface="Franklin Gothic"/>
                <a:cs typeface="Franklin Gothic"/>
                <a:sym typeface="Franklin Gothic"/>
              </a:rPr>
              <a:t> </a:t>
            </a:r>
            <a:r>
              <a:rPr lang="en-US" sz="2000" dirty="0">
                <a:solidFill>
                  <a:srgbClr val="000000"/>
                </a:solidFill>
                <a:latin typeface="Libre Franklin" pitchFamily="2" charset="0"/>
                <a:ea typeface="Franklin Gothic"/>
                <a:cs typeface="Franklin Gothic"/>
                <a:sym typeface="Franklin Gothic"/>
              </a:rPr>
              <a:t>Prof. S. S. </a:t>
            </a:r>
            <a:r>
              <a:rPr lang="en-US" sz="2000" dirty="0" err="1">
                <a:solidFill>
                  <a:srgbClr val="000000"/>
                </a:solidFill>
                <a:latin typeface="Libre Franklin" pitchFamily="2" charset="0"/>
                <a:ea typeface="Franklin Gothic"/>
                <a:cs typeface="Franklin Gothic"/>
                <a:sym typeface="Franklin Gothic"/>
              </a:rPr>
              <a:t>Shelke</a:t>
            </a:r>
            <a:r>
              <a:rPr lang="en-US" sz="2000" dirty="0">
                <a:solidFill>
                  <a:srgbClr val="000000"/>
                </a:solidFill>
                <a:latin typeface="Libre Franklin" pitchFamily="2" charset="0"/>
                <a:ea typeface="Franklin Gothic"/>
                <a:cs typeface="Franklin Gothic"/>
                <a:sym typeface="Franklin Gothic"/>
              </a:rPr>
              <a:t> </a:t>
            </a:r>
          </a:p>
          <a:p>
            <a:pPr marL="0" indent="0"/>
            <a:endParaRPr lang="en-US" sz="2000" dirty="0">
              <a:solidFill>
                <a:srgbClr val="000000"/>
              </a:solidFill>
              <a:latin typeface="Libre Franklin" pitchFamily="2" charset="0"/>
              <a:ea typeface="Franklin Gothic"/>
              <a:cs typeface="Franklin Gothic"/>
              <a:sym typeface="Franklin Gothic"/>
            </a:endParaRPr>
          </a:p>
          <a:p>
            <a:pPr marL="0" indent="0"/>
            <a:r>
              <a:rPr lang="en-US" sz="1600" b="1" dirty="0">
                <a:solidFill>
                  <a:schemeClr val="tx2">
                    <a:lumMod val="75000"/>
                  </a:schemeClr>
                </a:solidFill>
                <a:latin typeface="Libre Franklin" pitchFamily="2" charset="0"/>
                <a:ea typeface="Franklin Gothic"/>
                <a:cs typeface="Franklin Gothic"/>
                <a:sym typeface="Franklin Gothic"/>
              </a:rPr>
              <a:t>Subject Name </a:t>
            </a:r>
            <a:r>
              <a:rPr lang="en-US" sz="2000" b="1" dirty="0">
                <a:solidFill>
                  <a:schemeClr val="tx2">
                    <a:lumMod val="75000"/>
                  </a:schemeClr>
                </a:solidFill>
                <a:latin typeface="Libre Franklin" pitchFamily="2" charset="0"/>
                <a:ea typeface="Franklin Gothic"/>
                <a:cs typeface="Franklin Gothic"/>
                <a:sym typeface="Franklin Gothic"/>
              </a:rPr>
              <a:t>: </a:t>
            </a:r>
            <a:r>
              <a:rPr lang="en-US" sz="2000" dirty="0">
                <a:solidFill>
                  <a:srgbClr val="000000"/>
                </a:solidFill>
                <a:latin typeface="Libre Franklin" pitchFamily="2" charset="0"/>
                <a:ea typeface="Franklin Gothic"/>
                <a:cs typeface="Franklin Gothic"/>
                <a:sym typeface="Franklin Gothic"/>
              </a:rPr>
              <a:t>Predictive Analysis</a:t>
            </a:r>
          </a:p>
          <a:p>
            <a:pPr marL="0" indent="0"/>
            <a:br>
              <a:rPr lang="en-US" sz="2000" dirty="0">
                <a:latin typeface="Franklin Gothic"/>
                <a:ea typeface="Franklin Gothic"/>
                <a:cs typeface="Franklin Gothic"/>
              </a:rPr>
            </a:br>
            <a:endParaRPr lang="en-US" sz="2000" dirty="0">
              <a:solidFill>
                <a:schemeClr val="tx1"/>
              </a:solidFill>
              <a:latin typeface="Libre Franklin" panose="020B0604020202020204" charset="0"/>
              <a:ea typeface="Franklin Gothic"/>
              <a:cs typeface="Franklin Gothic"/>
              <a:sym typeface="Franklin Gothic"/>
            </a:endParaRPr>
          </a:p>
          <a:p>
            <a:pPr marL="0" indent="0"/>
            <a:endParaRPr dirty="0">
              <a:solidFill>
                <a:schemeClr val="tx1"/>
              </a:solidFill>
              <a:latin typeface="Libre Franklin" panose="020B0604020202020204" charset="0"/>
            </a:endParaRPr>
          </a:p>
        </p:txBody>
      </p:sp>
      <p:sp>
        <p:nvSpPr>
          <p:cNvPr id="2" name="Google Shape;210;p1">
            <a:extLst>
              <a:ext uri="{FF2B5EF4-FFF2-40B4-BE49-F238E27FC236}">
                <a16:creationId xmlns:a16="http://schemas.microsoft.com/office/drawing/2014/main" id="{89DFD00E-60EF-ADF0-BEDE-92A44EFEC9EE}"/>
              </a:ext>
            </a:extLst>
          </p:cNvPr>
          <p:cNvSpPr txBox="1">
            <a:spLocks/>
          </p:cNvSpPr>
          <p:nvPr/>
        </p:nvSpPr>
        <p:spPr>
          <a:xfrm>
            <a:off x="1199097" y="358978"/>
            <a:ext cx="8922946" cy="37293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6000"/>
              <a:buFont typeface="Franklin Gothic"/>
              <a:buNone/>
              <a:defRPr sz="6000" b="1" i="0" u="none" strike="noStrike" cap="none">
                <a:solidFill>
                  <a:schemeClr val="dk1"/>
                </a:solidFill>
                <a:latin typeface="Franklin Gothic"/>
                <a:ea typeface="Franklin Gothic"/>
                <a:cs typeface="Franklin Gothic"/>
                <a:sym typeface="Franklin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9pPr>
          </a:lstStyle>
          <a:p>
            <a:pPr marL="0" indent="0"/>
            <a:r>
              <a:rPr lang="en-US" sz="3000" dirty="0">
                <a:solidFill>
                  <a:schemeClr val="tx1"/>
                </a:solidFill>
                <a:ea typeface="Franklin Gothic"/>
                <a:cs typeface="Franklin Gothic"/>
                <a:sym typeface="Franklin Gothic"/>
              </a:rPr>
              <a:t>N. B. </a:t>
            </a:r>
            <a:r>
              <a:rPr lang="en-US" sz="3000" dirty="0" err="1">
                <a:solidFill>
                  <a:schemeClr val="tx1"/>
                </a:solidFill>
                <a:ea typeface="Franklin Gothic"/>
                <a:cs typeface="Franklin Gothic"/>
                <a:sym typeface="Franklin Gothic"/>
              </a:rPr>
              <a:t>Navale</a:t>
            </a:r>
            <a:r>
              <a:rPr lang="en-US" sz="3000" dirty="0">
                <a:solidFill>
                  <a:schemeClr val="tx1"/>
                </a:solidFill>
                <a:ea typeface="Franklin Gothic"/>
                <a:cs typeface="Franklin Gothic"/>
                <a:sym typeface="Franklin Gothic"/>
              </a:rPr>
              <a:t> </a:t>
            </a:r>
            <a:r>
              <a:rPr lang="en-US" sz="3000" dirty="0" err="1">
                <a:solidFill>
                  <a:schemeClr val="tx1"/>
                </a:solidFill>
                <a:ea typeface="Franklin Gothic"/>
                <a:cs typeface="Franklin Gothic"/>
                <a:sym typeface="Franklin Gothic"/>
              </a:rPr>
              <a:t>Sinhgad</a:t>
            </a:r>
            <a:r>
              <a:rPr lang="en-US" sz="3000" dirty="0">
                <a:solidFill>
                  <a:schemeClr val="tx1"/>
                </a:solidFill>
                <a:ea typeface="Franklin Gothic"/>
                <a:cs typeface="Franklin Gothic"/>
                <a:sym typeface="Franklin Gothic"/>
              </a:rPr>
              <a:t> College of Engineering , Solapur.</a:t>
            </a:r>
          </a:p>
        </p:txBody>
      </p:sp>
      <p:pic>
        <p:nvPicPr>
          <p:cNvPr id="4" name="Picture 3" descr="A red and grey logo&#10;&#10;Description automatically generated">
            <a:extLst>
              <a:ext uri="{FF2B5EF4-FFF2-40B4-BE49-F238E27FC236}">
                <a16:creationId xmlns:a16="http://schemas.microsoft.com/office/drawing/2014/main" id="{3CDF70BF-39CD-A85C-EC33-C4172CEFC38C}"/>
              </a:ext>
            </a:extLst>
          </p:cNvPr>
          <p:cNvPicPr>
            <a:picLocks noChangeAspect="1"/>
          </p:cNvPicPr>
          <p:nvPr/>
        </p:nvPicPr>
        <p:blipFill>
          <a:blip r:embed="rId3"/>
          <a:stretch>
            <a:fillRect/>
          </a:stretch>
        </p:blipFill>
        <p:spPr>
          <a:xfrm>
            <a:off x="27858" y="54181"/>
            <a:ext cx="923925" cy="11906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
          <p:cNvSpPr txBox="1">
            <a:spLocks noGrp="1"/>
          </p:cNvSpPr>
          <p:nvPr>
            <p:ph type="title"/>
          </p:nvPr>
        </p:nvSpPr>
        <p:spPr>
          <a:xfrm>
            <a:off x="720409" y="722094"/>
            <a:ext cx="5534431"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dirty="0"/>
              <a:t>Idea/Approach Details</a:t>
            </a:r>
            <a:endParaRPr dirty="0"/>
          </a:p>
        </p:txBody>
      </p:sp>
      <p:sp>
        <p:nvSpPr>
          <p:cNvPr id="218" name="Google Shape;218;p2"/>
          <p:cNvSpPr txBox="1">
            <a:spLocks noGrp="1"/>
          </p:cNvSpPr>
          <p:nvPr>
            <p:ph type="body" idx="1"/>
          </p:nvPr>
        </p:nvSpPr>
        <p:spPr>
          <a:xfrm>
            <a:off x="720409" y="1611086"/>
            <a:ext cx="6293118" cy="5246914"/>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lvl="0" indent="0" algn="l" rtl="0">
              <a:lnSpc>
                <a:spcPct val="100000"/>
              </a:lnSpc>
              <a:spcBef>
                <a:spcPts val="0"/>
              </a:spcBef>
              <a:spcAft>
                <a:spcPts val="0"/>
              </a:spcAft>
              <a:buClr>
                <a:schemeClr val="lt2"/>
              </a:buClr>
              <a:buSzPts val="1800"/>
              <a:buNone/>
            </a:pPr>
            <a:r>
              <a:rPr lang="en-US" sz="1800" dirty="0">
                <a:solidFill>
                  <a:schemeClr val="lt2"/>
                </a:solidFill>
                <a:latin typeface="Franklin Gothic"/>
                <a:ea typeface="Franklin Gothic"/>
                <a:cs typeface="Franklin Gothic"/>
                <a:sym typeface="Franklin Gothic"/>
              </a:rPr>
              <a:t>   Describe your idea/Solution/Prototype here:</a:t>
            </a:r>
            <a:endParaRPr dirty="0">
              <a:solidFill>
                <a:schemeClr val="lt2"/>
              </a:solidFill>
            </a:endParaRPr>
          </a:p>
          <a:p>
            <a:pPr marL="228600" indent="0"/>
            <a:r>
              <a:rPr lang="en-US" b="1" dirty="0"/>
              <a:t>Vision:</a:t>
            </a:r>
            <a:r>
              <a:rPr lang="en-US" dirty="0"/>
              <a:t> </a:t>
            </a:r>
            <a:r>
              <a:rPr lang="en-GB" dirty="0"/>
              <a:t>Leading the way in plant health solutions, creating a future where thriving, disease-free crops sustain global food security and environmental well-being</a:t>
            </a:r>
            <a:r>
              <a:rPr lang="en-US" dirty="0"/>
              <a:t>.</a:t>
            </a:r>
          </a:p>
          <a:p>
            <a:pPr marL="228600" indent="0"/>
            <a:r>
              <a:rPr lang="en-US" b="1" dirty="0"/>
              <a:t>Mission:</a:t>
            </a:r>
            <a:r>
              <a:rPr lang="en-US" dirty="0"/>
              <a:t> Our mission is to </a:t>
            </a:r>
            <a:r>
              <a:rPr lang="en-GB" dirty="0"/>
              <a:t>Developing technology for early disease detection, promoting sustainable agriculture, and ensuring global food security. </a:t>
            </a:r>
          </a:p>
          <a:p>
            <a:pPr marL="514350" indent="-285750">
              <a:buFont typeface="Wingdings" panose="05000000000000000000" pitchFamily="2" charset="2"/>
              <a:buChar char="Ø"/>
            </a:pPr>
            <a:r>
              <a:rPr lang="en-GB" dirty="0"/>
              <a:t>Forecasting of plant leaf disease (Quantification) as soon it appears on plant leaves.</a:t>
            </a:r>
          </a:p>
          <a:p>
            <a:pPr marL="514350" indent="-285750">
              <a:buFont typeface="Wingdings" panose="05000000000000000000" pitchFamily="2" charset="2"/>
              <a:buChar char="Ø"/>
            </a:pPr>
            <a:r>
              <a:rPr lang="en-US" altLang="ko-KR" dirty="0">
                <a:solidFill>
                  <a:schemeClr val="tx1"/>
                </a:solidFill>
                <a:latin typeface="Barlow" panose="00000500000000000000" pitchFamily="2" charset="0"/>
                <a:cs typeface="Arial" pitchFamily="34" charset="0"/>
              </a:rPr>
              <a:t>Automatic detection technique is used it will take less efforts, less time and more accurately. In plants, some general diseases are brown and yellow spots, or early and late scorch, and other fungal, viral and bacterial diseases.</a:t>
            </a:r>
            <a:endParaRPr lang="en-GB" dirty="0"/>
          </a:p>
          <a:p>
            <a:pPr marL="514350" indent="-285750">
              <a:buFont typeface="Wingdings" panose="05000000000000000000" pitchFamily="2" charset="2"/>
              <a:buChar char="Ø"/>
            </a:pPr>
            <a:r>
              <a:rPr lang="en-GB" dirty="0"/>
              <a:t>Increase accuracies Using large dataset to train the Algorithm and maximize epoch values.</a:t>
            </a:r>
          </a:p>
          <a:p>
            <a:pPr marL="514350" indent="-285750">
              <a:buFont typeface="Wingdings" panose="05000000000000000000" pitchFamily="2" charset="2"/>
              <a:buChar char="Ø"/>
            </a:pPr>
            <a:r>
              <a:rPr lang="en-GB" dirty="0"/>
              <a:t>Other than plant leaf disease identification, it can also be used for identification and classification of nutrients deficiency of plant leaves.</a:t>
            </a:r>
            <a:endParaRPr lang="en-US" dirty="0"/>
          </a:p>
        </p:txBody>
      </p:sp>
      <p:sp>
        <p:nvSpPr>
          <p:cNvPr id="219" name="Google Shape;219;p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2</a:t>
            </a:fld>
            <a:endParaRPr/>
          </a:p>
        </p:txBody>
      </p:sp>
      <p:sp>
        <p:nvSpPr>
          <p:cNvPr id="222" name="Google Shape;222;p2"/>
          <p:cNvSpPr txBox="1"/>
          <p:nvPr/>
        </p:nvSpPr>
        <p:spPr>
          <a:xfrm>
            <a:off x="7264668" y="4994031"/>
            <a:ext cx="4572001" cy="1585840"/>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2"/>
              </a:buClr>
              <a:buSzPts val="1800"/>
              <a:buFont typeface="Arial"/>
              <a:buNone/>
            </a:pPr>
            <a:r>
              <a:rPr lang="en-US" sz="1800" b="0" i="0" dirty="0">
                <a:solidFill>
                  <a:schemeClr val="lt2"/>
                </a:solidFill>
                <a:latin typeface="Libre Franklin" panose="020B0604020202020204" charset="0"/>
                <a:ea typeface="Franklin Gothic"/>
                <a:cs typeface="Franklin Gothic"/>
                <a:sym typeface="Franklin Gothic"/>
              </a:rPr>
              <a:t>Describe your Technology stack here</a:t>
            </a:r>
            <a:r>
              <a:rPr lang="en-US" sz="1600" b="0" i="0" dirty="0">
                <a:solidFill>
                  <a:schemeClr val="dk1"/>
                </a:solidFill>
                <a:latin typeface="Libre Franklin" panose="020B0604020202020204" charset="0"/>
                <a:ea typeface="Libre Franklin"/>
                <a:cs typeface="Libre Franklin"/>
                <a:sym typeface="Libre Franklin"/>
              </a:rPr>
              <a:t>:</a:t>
            </a:r>
            <a:endParaRPr lang="en-US" dirty="0">
              <a:latin typeface="Libre Franklin" panose="020B0604020202020204" charset="0"/>
            </a:endParaRPr>
          </a:p>
          <a:p>
            <a:pPr marL="285750" marR="0" lvl="0" indent="-285750" algn="l" rtl="0">
              <a:lnSpc>
                <a:spcPct val="100000"/>
              </a:lnSpc>
              <a:spcBef>
                <a:spcPts val="1000"/>
              </a:spcBef>
              <a:spcAft>
                <a:spcPts val="0"/>
              </a:spcAft>
              <a:buClr>
                <a:schemeClr val="dk1"/>
              </a:buClr>
              <a:buSzPts val="1600"/>
              <a:buFont typeface="Wingdings" panose="05000000000000000000" pitchFamily="2" charset="2"/>
              <a:buChar char="Ø"/>
            </a:pPr>
            <a:r>
              <a:rPr lang="en-US" sz="1600" b="1" i="0" dirty="0">
                <a:solidFill>
                  <a:schemeClr val="dk1"/>
                </a:solidFill>
                <a:latin typeface="Libre Franklin" panose="020B0604020202020204" charset="0"/>
                <a:ea typeface="Libre Franklin"/>
                <a:cs typeface="Libre Franklin"/>
                <a:sym typeface="Libre Franklin"/>
              </a:rPr>
              <a:t>Python 3</a:t>
            </a:r>
          </a:p>
          <a:p>
            <a:pPr marL="285750" lvl="0" indent="-285750">
              <a:spcBef>
                <a:spcPts val="1000"/>
              </a:spcBef>
              <a:buClr>
                <a:schemeClr val="dk1"/>
              </a:buClr>
              <a:buSzPts val="1600"/>
              <a:buFont typeface="Wingdings" panose="05000000000000000000" pitchFamily="2" charset="2"/>
              <a:buChar char="Ø"/>
            </a:pPr>
            <a:r>
              <a:rPr lang="en-US" sz="1600" b="1" dirty="0">
                <a:solidFill>
                  <a:schemeClr val="dk1"/>
                </a:solidFill>
                <a:latin typeface="Libre Franklin" panose="020B0604020202020204" charset="0"/>
                <a:ea typeface="Libre Franklin"/>
                <a:cs typeface="Libre Franklin"/>
                <a:sym typeface="Libre Franklin"/>
              </a:rPr>
              <a:t>D</a:t>
            </a:r>
            <a:r>
              <a:rPr lang="en-US" sz="1600" b="1" i="0" dirty="0">
                <a:solidFill>
                  <a:schemeClr val="dk1"/>
                </a:solidFill>
                <a:latin typeface="Libre Franklin" panose="020B0604020202020204" charset="0"/>
                <a:ea typeface="Libre Franklin"/>
                <a:cs typeface="Libre Franklin"/>
                <a:sym typeface="Libre Franklin"/>
              </a:rPr>
              <a:t>ataset ( plants </a:t>
            </a:r>
            <a:r>
              <a:rPr lang="en-US" sz="1600" b="1" dirty="0">
                <a:solidFill>
                  <a:schemeClr val="tx1"/>
                </a:solidFill>
                <a:latin typeface="Libre Franklin" panose="020B0604020202020204" charset="0"/>
              </a:rPr>
              <a:t>disease</a:t>
            </a:r>
            <a:r>
              <a:rPr lang="en-US" sz="1600" b="1" i="0" dirty="0">
                <a:solidFill>
                  <a:schemeClr val="dk1"/>
                </a:solidFill>
                <a:latin typeface="Libre Franklin" panose="020B0604020202020204" charset="0"/>
                <a:ea typeface="Libre Franklin"/>
                <a:cs typeface="Libre Franklin"/>
                <a:sym typeface="Libre Franklin"/>
              </a:rPr>
              <a:t> )</a:t>
            </a:r>
          </a:p>
          <a:p>
            <a:pPr marL="285750" marR="0" lvl="0" indent="-285750" algn="l" rtl="0">
              <a:lnSpc>
                <a:spcPct val="100000"/>
              </a:lnSpc>
              <a:spcBef>
                <a:spcPts val="1000"/>
              </a:spcBef>
              <a:spcAft>
                <a:spcPts val="0"/>
              </a:spcAft>
              <a:buClr>
                <a:schemeClr val="dk1"/>
              </a:buClr>
              <a:buSzPts val="1600"/>
              <a:buFont typeface="Wingdings" panose="05000000000000000000" pitchFamily="2" charset="2"/>
              <a:buChar char="Ø"/>
            </a:pPr>
            <a:r>
              <a:rPr lang="en-US" sz="1600" b="1" dirty="0">
                <a:solidFill>
                  <a:schemeClr val="dk1"/>
                </a:solidFill>
                <a:latin typeface="Libre Franklin" panose="020B0604020202020204" charset="0"/>
                <a:ea typeface="Libre Franklin"/>
                <a:cs typeface="Libre Franklin"/>
                <a:sym typeface="Libre Franklin"/>
              </a:rPr>
              <a:t>Python libraries </a:t>
            </a:r>
            <a:r>
              <a:rPr lang="en-US" sz="1600" dirty="0">
                <a:solidFill>
                  <a:schemeClr val="dk1"/>
                </a:solidFill>
                <a:latin typeface="Libre Franklin" panose="020B0604020202020204" charset="0"/>
                <a:ea typeface="Libre Franklin"/>
                <a:cs typeface="Libre Franklin"/>
                <a:sym typeface="Libre Franklin"/>
              </a:rPr>
              <a:t>(</a:t>
            </a:r>
            <a:r>
              <a:rPr lang="en-US" sz="1600" dirty="0" err="1">
                <a:solidFill>
                  <a:schemeClr val="dk1"/>
                </a:solidFill>
                <a:latin typeface="Libre Franklin" panose="020B0604020202020204" charset="0"/>
                <a:ea typeface="Libre Franklin"/>
                <a:cs typeface="Libre Franklin"/>
                <a:sym typeface="Libre Franklin"/>
              </a:rPr>
              <a:t>opencv,numpy,pandas,etc</a:t>
            </a:r>
            <a:r>
              <a:rPr lang="en-US" sz="1600" dirty="0">
                <a:solidFill>
                  <a:schemeClr val="dk1"/>
                </a:solidFill>
                <a:latin typeface="Libre Franklin" panose="020B0604020202020204" charset="0"/>
                <a:ea typeface="Libre Franklin"/>
                <a:cs typeface="Libre Franklin"/>
                <a:sym typeface="Libre Franklin"/>
              </a:rPr>
              <a:t>.)</a:t>
            </a:r>
            <a:endParaRPr lang="en-US" sz="1600" b="0" i="0" dirty="0">
              <a:solidFill>
                <a:schemeClr val="dk1"/>
              </a:solidFill>
              <a:latin typeface="Libre Franklin" panose="020B0604020202020204" charset="0"/>
              <a:ea typeface="Libre Franklin"/>
              <a:cs typeface="Libre Franklin"/>
              <a:sym typeface="Libre Franklin"/>
            </a:endParaRPr>
          </a:p>
        </p:txBody>
      </p:sp>
      <p:pic>
        <p:nvPicPr>
          <p:cNvPr id="6" name="Picture Placeholder 5">
            <a:extLst>
              <a:ext uri="{FF2B5EF4-FFF2-40B4-BE49-F238E27FC236}">
                <a16:creationId xmlns:a16="http://schemas.microsoft.com/office/drawing/2014/main" id="{49F73D7B-F036-4424-8E36-A90FCA0F737B}"/>
              </a:ext>
            </a:extLst>
          </p:cNvPr>
          <p:cNvPicPr>
            <a:picLocks noGrp="1" noChangeAspect="1"/>
          </p:cNvPicPr>
          <p:nvPr>
            <p:ph type="pic" idx="2"/>
          </p:nvPr>
        </p:nvPicPr>
        <p:blipFill rotWithShape="1">
          <a:blip r:embed="rId3"/>
          <a:srcRect l="49997" t="25684" r="2306" b="14565"/>
          <a:stretch/>
        </p:blipFill>
        <p:spPr>
          <a:xfrm>
            <a:off x="7353994" y="1501770"/>
            <a:ext cx="4596582" cy="3239043"/>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xfrm>
            <a:off x="619125" y="263842"/>
            <a:ext cx="5780809" cy="768350"/>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dirty="0"/>
              <a:t>Idea/Approach Details</a:t>
            </a:r>
            <a:endParaRPr dirty="0"/>
          </a:p>
        </p:txBody>
      </p:sp>
      <p:sp>
        <p:nvSpPr>
          <p:cNvPr id="228" name="Google Shape;228;p3"/>
          <p:cNvSpPr txBox="1">
            <a:spLocks noGrp="1"/>
          </p:cNvSpPr>
          <p:nvPr>
            <p:ph type="body" idx="2"/>
          </p:nvPr>
        </p:nvSpPr>
        <p:spPr>
          <a:xfrm>
            <a:off x="619126" y="1067959"/>
            <a:ext cx="4838700" cy="31591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lt2"/>
              </a:buClr>
              <a:buSzPts val="1800"/>
              <a:buNone/>
            </a:pPr>
            <a:r>
              <a:rPr lang="en-US" sz="1800" dirty="0"/>
              <a:t>Describe your Use Cases here</a:t>
            </a:r>
            <a:endParaRPr dirty="0"/>
          </a:p>
        </p:txBody>
      </p:sp>
      <p:sp>
        <p:nvSpPr>
          <p:cNvPr id="229" name="Google Shape;229;p3"/>
          <p:cNvSpPr txBox="1">
            <a:spLocks noGrp="1"/>
          </p:cNvSpPr>
          <p:nvPr>
            <p:ph type="body" idx="1"/>
          </p:nvPr>
        </p:nvSpPr>
        <p:spPr>
          <a:xfrm>
            <a:off x="619125" y="1492582"/>
            <a:ext cx="4838701" cy="5033803"/>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numCol="1" anchor="t" anchorCtr="0">
            <a:noAutofit/>
          </a:bodyPr>
          <a:lstStyle/>
          <a:p>
            <a:pPr marL="514350" indent="-285750">
              <a:buFont typeface="Wingdings" panose="05000000000000000000" pitchFamily="2" charset="2"/>
              <a:buChar char="q"/>
            </a:pPr>
            <a:r>
              <a:rPr lang="en-GB" b="1" dirty="0"/>
              <a:t>Early Disease Detection:</a:t>
            </a:r>
          </a:p>
          <a:p>
            <a:pPr marL="514350" indent="-285750">
              <a:buFont typeface="Arial" panose="020B0604020202020204" pitchFamily="34" charset="0"/>
              <a:buChar char="•"/>
            </a:pPr>
            <a:r>
              <a:rPr lang="en-GB" dirty="0"/>
              <a:t>Identify and diagnose plant diseases at an early stage, allowing farmers to take timely action to prevent the spread of diseases and minimize crop damage</a:t>
            </a:r>
            <a:r>
              <a:rPr lang="en-GB" b="1" dirty="0"/>
              <a:t>.</a:t>
            </a:r>
          </a:p>
          <a:p>
            <a:pPr marL="514350" indent="-285750">
              <a:buFont typeface="Wingdings" panose="05000000000000000000" pitchFamily="2" charset="2"/>
              <a:buChar char="q"/>
            </a:pPr>
            <a:r>
              <a:rPr lang="en-GB" b="1" dirty="0"/>
              <a:t>Precision Agriculture:</a:t>
            </a:r>
          </a:p>
          <a:p>
            <a:pPr marL="514350" indent="-285750">
              <a:buFont typeface="Arial" panose="020B0604020202020204" pitchFamily="34" charset="0"/>
              <a:buChar char="•"/>
            </a:pPr>
            <a:r>
              <a:rPr lang="en-GB" dirty="0"/>
              <a:t>Implement targeted disease control measures by identifying affected areas within a field, reducing the need for widespread pesticide application.</a:t>
            </a:r>
          </a:p>
          <a:p>
            <a:pPr marL="514350" indent="-285750">
              <a:buFont typeface="Wingdings" panose="05000000000000000000" pitchFamily="2" charset="2"/>
              <a:buChar char="q"/>
            </a:pPr>
            <a:r>
              <a:rPr lang="en-GB" b="1" dirty="0"/>
              <a:t>Smart Farming:</a:t>
            </a:r>
          </a:p>
          <a:p>
            <a:pPr marL="514350" indent="-285750">
              <a:buFont typeface="Arial" panose="020B0604020202020204" pitchFamily="34" charset="0"/>
              <a:buChar char="•"/>
            </a:pPr>
            <a:r>
              <a:rPr lang="en-GB" dirty="0"/>
              <a:t>Farmer's economic growth depends on the quality of the products that they produce, which relies on the plant's growth and the yield they get.</a:t>
            </a:r>
          </a:p>
          <a:p>
            <a:pPr marL="514350" indent="-285750">
              <a:buFont typeface="Arial" panose="020B0604020202020204" pitchFamily="34" charset="0"/>
              <a:buChar char="•"/>
            </a:pPr>
            <a:r>
              <a:rPr lang="en-GB" dirty="0"/>
              <a:t>Therefore, in ﬁeld of agriculture, detection of disease in plants plays </a:t>
            </a:r>
            <a:r>
              <a:rPr lang="en-GB" dirty="0" err="1"/>
              <a:t>aninstrumental</a:t>
            </a:r>
            <a:r>
              <a:rPr lang="en-GB" dirty="0"/>
              <a:t> role.</a:t>
            </a:r>
          </a:p>
          <a:p>
            <a:br>
              <a:rPr lang="en-GB" dirty="0"/>
            </a:br>
            <a:endParaRPr lang="en-GB" b="1" dirty="0"/>
          </a:p>
          <a:p>
            <a:endParaRPr lang="en-GB" b="1" dirty="0"/>
          </a:p>
        </p:txBody>
      </p:sp>
      <p:sp>
        <p:nvSpPr>
          <p:cNvPr id="230" name="Google Shape;230;p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smtClean="0"/>
              <a:t>3</a:t>
            </a:fld>
            <a:endParaRPr dirty="0"/>
          </a:p>
        </p:txBody>
      </p:sp>
      <p:sp>
        <p:nvSpPr>
          <p:cNvPr id="231" name="Google Shape;231;p3"/>
          <p:cNvSpPr txBox="1"/>
          <p:nvPr/>
        </p:nvSpPr>
        <p:spPr>
          <a:xfrm>
            <a:off x="5850807" y="979318"/>
            <a:ext cx="5132439" cy="404556"/>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lt2"/>
              </a:buClr>
              <a:buSzPts val="1800"/>
              <a:buFont typeface="Arial"/>
              <a:buNone/>
            </a:pPr>
            <a:r>
              <a:rPr lang="en-US" sz="1800" b="0" i="0" dirty="0">
                <a:solidFill>
                  <a:schemeClr val="lt2"/>
                </a:solidFill>
                <a:latin typeface="Franklin Gothic"/>
                <a:ea typeface="Franklin Gothic"/>
                <a:cs typeface="Franklin Gothic"/>
                <a:sym typeface="Franklin Gothic"/>
              </a:rPr>
              <a:t>Describe your Dependencies / Show stopper here</a:t>
            </a:r>
            <a:endParaRPr dirty="0"/>
          </a:p>
        </p:txBody>
      </p:sp>
      <p:sp>
        <p:nvSpPr>
          <p:cNvPr id="232" name="Google Shape;232;p3"/>
          <p:cNvSpPr txBox="1"/>
          <p:nvPr/>
        </p:nvSpPr>
        <p:spPr>
          <a:xfrm>
            <a:off x="5810251" y="1393339"/>
            <a:ext cx="4838701" cy="4107129"/>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285750" indent="-285750">
              <a:buFont typeface="Wingdings" panose="05000000000000000000" pitchFamily="2" charset="2"/>
              <a:buChar char="q"/>
            </a:pPr>
            <a:r>
              <a:rPr lang="en-US" sz="1800" b="1" dirty="0">
                <a:solidFill>
                  <a:schemeClr val="tx2">
                    <a:lumMod val="75000"/>
                  </a:schemeClr>
                </a:solidFill>
                <a:latin typeface="Libre Franklin" panose="020B0604020202020204" charset="0"/>
                <a:ea typeface="Franklin Gothic"/>
                <a:cs typeface="Franklin Gothic"/>
                <a:sym typeface="Franklin Gothic"/>
              </a:rPr>
              <a:t>Dependencies</a:t>
            </a:r>
            <a:endParaRPr lang="en-IN" sz="1800" b="1" dirty="0">
              <a:solidFill>
                <a:schemeClr val="tx2">
                  <a:lumMod val="75000"/>
                </a:schemeClr>
              </a:solidFill>
              <a:latin typeface="Libre Franklin" panose="020B0604020202020204" charset="0"/>
            </a:endParaRPr>
          </a:p>
          <a:p>
            <a:pPr marL="285750" indent="-285750">
              <a:buFont typeface="Arial" panose="020B0604020202020204" pitchFamily="34" charset="0"/>
              <a:buChar char="•"/>
            </a:pPr>
            <a:r>
              <a:rPr lang="en-IN" sz="1600" dirty="0">
                <a:latin typeface="Libre Franklin" panose="020B0604020202020204" charset="0"/>
              </a:rPr>
              <a:t>Internet Access.</a:t>
            </a:r>
          </a:p>
          <a:p>
            <a:pPr marL="285750" indent="-285750">
              <a:buFont typeface="Arial" panose="020B0604020202020204" pitchFamily="34" charset="0"/>
              <a:buChar char="•"/>
            </a:pPr>
            <a:r>
              <a:rPr lang="en-IN" sz="1600" dirty="0">
                <a:latin typeface="Libre Franklin" panose="020B0604020202020204" charset="0"/>
              </a:rPr>
              <a:t>Training Data Quality.</a:t>
            </a:r>
          </a:p>
          <a:p>
            <a:pPr marL="285750" indent="-285750">
              <a:buFont typeface="Arial" panose="020B0604020202020204" pitchFamily="34" charset="0"/>
              <a:buChar char="•"/>
            </a:pPr>
            <a:r>
              <a:rPr lang="en-IN" sz="1600" dirty="0">
                <a:latin typeface="Libre Franklin" panose="020B0604020202020204" charset="0"/>
              </a:rPr>
              <a:t>User Interaction</a:t>
            </a:r>
          </a:p>
          <a:p>
            <a:pPr marL="285750" indent="-285750">
              <a:buFont typeface="Arial" panose="020B0604020202020204" pitchFamily="34" charset="0"/>
              <a:buChar char="•"/>
            </a:pPr>
            <a:r>
              <a:rPr lang="en-GB" sz="1600" dirty="0"/>
              <a:t>Image Data</a:t>
            </a:r>
          </a:p>
          <a:p>
            <a:pPr marL="285750" indent="-285750">
              <a:buFont typeface="Arial" panose="020B0604020202020204" pitchFamily="34" charset="0"/>
              <a:buChar char="•"/>
            </a:pPr>
            <a:r>
              <a:rPr lang="en-GB" sz="1600" dirty="0"/>
              <a:t>Machine Learning Frameworks</a:t>
            </a:r>
          </a:p>
          <a:p>
            <a:endParaRPr lang="en-IN" sz="1600" dirty="0"/>
          </a:p>
          <a:p>
            <a:pPr marL="285750" indent="-285750">
              <a:buFont typeface="Wingdings" panose="05000000000000000000" pitchFamily="2" charset="2"/>
              <a:buChar char="q"/>
            </a:pPr>
            <a:r>
              <a:rPr lang="en-US" sz="1800" b="1" dirty="0">
                <a:solidFill>
                  <a:schemeClr val="tx2">
                    <a:lumMod val="75000"/>
                  </a:schemeClr>
                </a:solidFill>
                <a:latin typeface="Libre Franklin" panose="020B0604020202020204" charset="0"/>
                <a:ea typeface="Franklin Gothic"/>
                <a:cs typeface="Franklin Gothic"/>
                <a:sym typeface="Franklin Gothic"/>
              </a:rPr>
              <a:t>Show stopper</a:t>
            </a:r>
          </a:p>
          <a:p>
            <a:pPr marL="285750" indent="-285750">
              <a:buFont typeface="Arial" panose="020B0604020202020204" pitchFamily="34" charset="0"/>
              <a:buChar char="•"/>
            </a:pPr>
            <a:r>
              <a:rPr lang="en-IN" sz="1600" dirty="0"/>
              <a:t>Inadequate Training Data</a:t>
            </a:r>
          </a:p>
          <a:p>
            <a:pPr marL="285750" indent="-285750">
              <a:buFont typeface="Arial" panose="020B0604020202020204" pitchFamily="34" charset="0"/>
              <a:buChar char="•"/>
            </a:pPr>
            <a:r>
              <a:rPr lang="en-IN" sz="1600" dirty="0"/>
              <a:t>Computational Resource Limitations</a:t>
            </a:r>
          </a:p>
          <a:p>
            <a:pPr marL="285750" indent="-285750">
              <a:buFont typeface="Arial" panose="020B0604020202020204" pitchFamily="34" charset="0"/>
              <a:buChar char="•"/>
            </a:pPr>
            <a:r>
              <a:rPr lang="en-IN" sz="1600" dirty="0"/>
              <a:t>Model Complexity</a:t>
            </a:r>
          </a:p>
          <a:p>
            <a:pPr marL="285750" indent="-285750">
              <a:buFont typeface="Arial" panose="020B0604020202020204" pitchFamily="34" charset="0"/>
              <a:buChar char="•"/>
            </a:pPr>
            <a:r>
              <a:rPr lang="en-IN" sz="1600" dirty="0"/>
              <a:t>Internet Outages</a:t>
            </a:r>
          </a:p>
          <a:p>
            <a:pPr marL="285750" indent="-285750">
              <a:buFont typeface="Arial" panose="020B0604020202020204" pitchFamily="34" charset="0"/>
              <a:buChar char="•"/>
            </a:pPr>
            <a:r>
              <a:rPr lang="en-IN" sz="1600" dirty="0"/>
              <a:t>Data Privacy Concerns</a:t>
            </a:r>
          </a:p>
          <a:p>
            <a:pPr marL="285750" indent="-285750">
              <a:buFont typeface="Arial" panose="020B0604020202020204" pitchFamily="34" charset="0"/>
              <a:buChar char="•"/>
            </a:pPr>
            <a:r>
              <a:rPr lang="en-IN" sz="1600" dirty="0"/>
              <a:t>Model Accuracy</a:t>
            </a:r>
          </a:p>
          <a:p>
            <a:pPr marL="285750" indent="-285750">
              <a:buFont typeface="Arial" panose="020B0604020202020204" pitchFamily="34" charset="0"/>
              <a:buChar char="•"/>
            </a:pPr>
            <a:r>
              <a:rPr lang="en-IN" sz="1600" dirty="0"/>
              <a:t>User Training</a:t>
            </a:r>
          </a:p>
          <a:p>
            <a:pPr marL="285750" indent="-285750">
              <a:buFont typeface="Arial" panose="020B0604020202020204" pitchFamily="34" charset="0"/>
              <a:buChar char="•"/>
            </a:pPr>
            <a:endParaRPr lang="en-IN" sz="1800" b="1" dirty="0">
              <a:latin typeface="Libre Franklin" panose="020B060402020202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
          <p:cNvSpPr txBox="1">
            <a:spLocks noGrp="1"/>
          </p:cNvSpPr>
          <p:nvPr>
            <p:ph type="title"/>
          </p:nvPr>
        </p:nvSpPr>
        <p:spPr>
          <a:xfrm>
            <a:off x="964023" y="879063"/>
            <a:ext cx="6617507"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a:t>Team Member Details </a:t>
            </a:r>
            <a:endParaRPr/>
          </a:p>
        </p:txBody>
      </p:sp>
      <p:sp>
        <p:nvSpPr>
          <p:cNvPr id="238" name="Google Shape;238;p4"/>
          <p:cNvSpPr txBox="1">
            <a:spLocks noGrp="1"/>
          </p:cNvSpPr>
          <p:nvPr>
            <p:ph type="body" idx="1"/>
          </p:nvPr>
        </p:nvSpPr>
        <p:spPr>
          <a:xfrm>
            <a:off x="1225280" y="2483014"/>
            <a:ext cx="8891177" cy="3409786"/>
          </a:xfrm>
          <a:prstGeom prst="rect">
            <a:avLst/>
          </a:prstGeom>
          <a:noFill/>
          <a:ln>
            <a:noFill/>
          </a:ln>
        </p:spPr>
        <p:txBody>
          <a:bodyPr spcFirstLastPara="1" wrap="square" lIns="91425" tIns="45700" rIns="91425" bIns="45700" anchor="t" anchorCtr="0">
            <a:noAutofit/>
          </a:bodyPr>
          <a:lstStyle/>
          <a:p>
            <a:pPr marL="0" lvl="0" indent="0" algn="just">
              <a:spcBef>
                <a:spcPts val="0"/>
              </a:spcBef>
            </a:pPr>
            <a:r>
              <a:rPr lang="en-US" sz="1400" b="1" dirty="0">
                <a:solidFill>
                  <a:srgbClr val="5D7C3F"/>
                </a:solidFill>
                <a:latin typeface="Arial"/>
                <a:ea typeface="Arial"/>
                <a:cs typeface="Arial"/>
                <a:sym typeface="Arial"/>
              </a:rPr>
              <a:t>Team Leader Name  :   </a:t>
            </a:r>
            <a:r>
              <a:rPr lang="en-US" sz="1400" b="1" dirty="0">
                <a:latin typeface="Arial"/>
                <a:ea typeface="Arial"/>
                <a:cs typeface="Arial"/>
                <a:sym typeface="Arial"/>
              </a:rPr>
              <a:t>Mustafa Masuldar</a:t>
            </a:r>
            <a:endParaRPr lang="en-US" sz="1400" dirty="0">
              <a:latin typeface="Arial"/>
              <a:ea typeface="Arial"/>
              <a:cs typeface="Arial"/>
              <a:sym typeface="Arial"/>
            </a:endParaRPr>
          </a:p>
          <a:p>
            <a:pPr marL="0" lvl="0" indent="0" algn="just">
              <a:lnSpc>
                <a:spcPct val="100000"/>
              </a:lnSpc>
              <a:spcBef>
                <a:spcPts val="0"/>
              </a:spcBef>
            </a:pPr>
            <a:r>
              <a:rPr lang="en-US" sz="1400" dirty="0">
                <a:solidFill>
                  <a:srgbClr val="000000"/>
                </a:solidFill>
                <a:latin typeface="Arial"/>
                <a:ea typeface="Arial"/>
                <a:cs typeface="Arial"/>
                <a:sym typeface="Arial"/>
              </a:rPr>
              <a:t> Branch : </a:t>
            </a:r>
            <a:r>
              <a:rPr lang="en-US" sz="1400" dirty="0" err="1">
                <a:solidFill>
                  <a:srgbClr val="000000"/>
                </a:solidFill>
                <a:latin typeface="Arial"/>
                <a:ea typeface="Arial"/>
                <a:cs typeface="Arial"/>
                <a:sym typeface="Arial"/>
              </a:rPr>
              <a:t>Btech</a:t>
            </a:r>
            <a:r>
              <a:rPr lang="en-US" sz="1400" dirty="0">
                <a:solidFill>
                  <a:srgbClr val="000000"/>
                </a:solidFill>
                <a:latin typeface="Arial"/>
                <a:ea typeface="Arial"/>
                <a:cs typeface="Arial"/>
                <a:sym typeface="Arial"/>
              </a:rPr>
              <a:t>		                                             Stream : CSE		Year :   </a:t>
            </a:r>
            <a:r>
              <a:rPr lang="en-US" sz="1400" dirty="0">
                <a:latin typeface="Arial"/>
                <a:ea typeface="Arial"/>
                <a:cs typeface="Arial"/>
                <a:sym typeface="Arial"/>
              </a:rPr>
              <a:t>IV</a:t>
            </a:r>
            <a:endParaRPr lang="en-US" sz="1400" dirty="0"/>
          </a:p>
          <a:p>
            <a:pPr marL="0" lvl="0" indent="0" algn="just"/>
            <a:r>
              <a:rPr lang="en-US" sz="1400" b="1" dirty="0">
                <a:solidFill>
                  <a:srgbClr val="5D7C3F"/>
                </a:solidFill>
                <a:latin typeface="Arial"/>
                <a:ea typeface="Arial"/>
                <a:cs typeface="Arial"/>
                <a:sym typeface="Arial"/>
              </a:rPr>
              <a:t>Team Member 1 Name  : </a:t>
            </a:r>
            <a:r>
              <a:rPr lang="en-US" sz="1400" b="1" dirty="0" err="1">
                <a:latin typeface="Arial"/>
                <a:ea typeface="Arial"/>
                <a:cs typeface="Arial"/>
                <a:sym typeface="Arial"/>
              </a:rPr>
              <a:t>Sakshi</a:t>
            </a:r>
            <a:r>
              <a:rPr lang="en-US" sz="1400" b="1" dirty="0">
                <a:latin typeface="Arial"/>
                <a:ea typeface="Arial"/>
                <a:cs typeface="Arial"/>
                <a:sym typeface="Arial"/>
              </a:rPr>
              <a:t> </a:t>
            </a:r>
            <a:r>
              <a:rPr lang="en-US" sz="1400" b="1" dirty="0" err="1">
                <a:latin typeface="Arial"/>
                <a:ea typeface="Arial"/>
                <a:cs typeface="Arial"/>
                <a:sym typeface="Arial"/>
              </a:rPr>
              <a:t>Deshmukh</a:t>
            </a:r>
            <a:endParaRPr lang="en-US" sz="1400" dirty="0"/>
          </a:p>
          <a:p>
            <a:pPr marL="0" lvl="0" indent="0" algn="just">
              <a:lnSpc>
                <a:spcPct val="100000"/>
              </a:lnSpc>
              <a:spcBef>
                <a:spcPts val="0"/>
              </a:spcBef>
            </a:pPr>
            <a:r>
              <a:rPr lang="en-US" sz="1400" dirty="0">
                <a:solidFill>
                  <a:srgbClr val="000000"/>
                </a:solidFill>
                <a:latin typeface="Arial"/>
                <a:ea typeface="Arial"/>
                <a:cs typeface="Arial"/>
                <a:sym typeface="Arial"/>
              </a:rPr>
              <a:t> Branch : </a:t>
            </a:r>
            <a:r>
              <a:rPr lang="en-US" sz="1400" dirty="0" err="1">
                <a:solidFill>
                  <a:srgbClr val="000000"/>
                </a:solidFill>
                <a:latin typeface="Arial"/>
                <a:ea typeface="Arial"/>
                <a:cs typeface="Arial"/>
                <a:sym typeface="Arial"/>
              </a:rPr>
              <a:t>Btech</a:t>
            </a:r>
            <a:r>
              <a:rPr lang="en-US" sz="1400" dirty="0">
                <a:solidFill>
                  <a:srgbClr val="000000"/>
                </a:solidFill>
                <a:latin typeface="Arial"/>
                <a:ea typeface="Arial"/>
                <a:cs typeface="Arial"/>
                <a:sym typeface="Arial"/>
              </a:rPr>
              <a:t>		                                             Stream : CSE		Year :  </a:t>
            </a:r>
            <a:r>
              <a:rPr lang="en-US" sz="1400" dirty="0">
                <a:latin typeface="Arial"/>
                <a:ea typeface="Arial"/>
                <a:cs typeface="Arial"/>
                <a:sym typeface="Arial"/>
              </a:rPr>
              <a:t>IV</a:t>
            </a:r>
            <a:endParaRPr lang="en-US" sz="1400" dirty="0">
              <a:solidFill>
                <a:srgbClr val="000000"/>
              </a:solidFill>
              <a:latin typeface="Arial"/>
              <a:ea typeface="Arial"/>
              <a:cs typeface="Arial"/>
              <a:sym typeface="Arial"/>
            </a:endParaRPr>
          </a:p>
          <a:p>
            <a:pPr marL="0" lvl="0" indent="0" algn="just"/>
            <a:r>
              <a:rPr lang="en-US" sz="1400" b="1" dirty="0">
                <a:solidFill>
                  <a:srgbClr val="5D7C3F"/>
                </a:solidFill>
                <a:latin typeface="Arial"/>
                <a:ea typeface="Arial"/>
                <a:cs typeface="Arial"/>
                <a:sym typeface="Arial"/>
              </a:rPr>
              <a:t>Team Member 2 Name : </a:t>
            </a:r>
            <a:r>
              <a:rPr lang="en-US" sz="1400" b="1" dirty="0" err="1">
                <a:latin typeface="Arial"/>
                <a:ea typeface="Arial"/>
                <a:cs typeface="Arial"/>
                <a:sym typeface="Arial"/>
              </a:rPr>
              <a:t>Pooja</a:t>
            </a:r>
            <a:r>
              <a:rPr lang="en-US" sz="1400" b="1" dirty="0">
                <a:latin typeface="Arial"/>
                <a:ea typeface="Arial"/>
                <a:cs typeface="Arial"/>
                <a:sym typeface="Arial"/>
              </a:rPr>
              <a:t> </a:t>
            </a:r>
            <a:r>
              <a:rPr lang="en-US" sz="1400" b="1" dirty="0" err="1">
                <a:latin typeface="Arial"/>
                <a:ea typeface="Arial"/>
                <a:cs typeface="Arial"/>
                <a:sym typeface="Arial"/>
              </a:rPr>
              <a:t>Pawar</a:t>
            </a:r>
            <a:r>
              <a:rPr lang="en-US" sz="1400" b="1" dirty="0">
                <a:latin typeface="Arial"/>
                <a:ea typeface="Arial"/>
                <a:cs typeface="Arial"/>
                <a:sym typeface="Arial"/>
              </a:rPr>
              <a:t> </a:t>
            </a:r>
            <a:endParaRPr lang="en-US" sz="1400" dirty="0"/>
          </a:p>
          <a:p>
            <a:pPr marL="0" lvl="0" indent="0" algn="just">
              <a:lnSpc>
                <a:spcPct val="100000"/>
              </a:lnSpc>
              <a:spcBef>
                <a:spcPts val="0"/>
              </a:spcBef>
            </a:pPr>
            <a:r>
              <a:rPr lang="en-US" sz="1400" dirty="0">
                <a:solidFill>
                  <a:srgbClr val="000000"/>
                </a:solidFill>
                <a:latin typeface="Arial"/>
                <a:ea typeface="Arial"/>
                <a:cs typeface="Arial"/>
                <a:sym typeface="Arial"/>
              </a:rPr>
              <a:t> Branch : </a:t>
            </a:r>
            <a:r>
              <a:rPr lang="en-US" sz="1400" dirty="0" err="1">
                <a:solidFill>
                  <a:srgbClr val="000000"/>
                </a:solidFill>
                <a:latin typeface="Arial"/>
                <a:ea typeface="Arial"/>
                <a:cs typeface="Arial"/>
                <a:sym typeface="Arial"/>
              </a:rPr>
              <a:t>Btech</a:t>
            </a:r>
            <a:r>
              <a:rPr lang="en-US" sz="1400" dirty="0">
                <a:solidFill>
                  <a:srgbClr val="000000"/>
                </a:solidFill>
                <a:latin typeface="Arial"/>
                <a:ea typeface="Arial"/>
                <a:cs typeface="Arial"/>
                <a:sym typeface="Arial"/>
              </a:rPr>
              <a:t>		                                             Stream : CSE		Year :  </a:t>
            </a:r>
            <a:r>
              <a:rPr lang="en-US" sz="1400" dirty="0">
                <a:latin typeface="Arial"/>
                <a:ea typeface="Arial"/>
                <a:cs typeface="Arial"/>
                <a:sym typeface="Arial"/>
              </a:rPr>
              <a:t>IV</a:t>
            </a:r>
            <a:endParaRPr lang="en-US" sz="1400" dirty="0">
              <a:solidFill>
                <a:srgbClr val="000000"/>
              </a:solidFill>
              <a:latin typeface="Arial"/>
              <a:ea typeface="Arial"/>
              <a:cs typeface="Arial"/>
              <a:sym typeface="Arial"/>
            </a:endParaRPr>
          </a:p>
          <a:p>
            <a:pPr marL="0" lvl="0" indent="0" algn="just"/>
            <a:r>
              <a:rPr lang="en-US" sz="1400" b="1" dirty="0">
                <a:solidFill>
                  <a:srgbClr val="5D7C3F"/>
                </a:solidFill>
                <a:latin typeface="Arial"/>
                <a:ea typeface="Arial"/>
                <a:cs typeface="Arial"/>
                <a:sym typeface="Arial"/>
              </a:rPr>
              <a:t>Team Member 3 Name : </a:t>
            </a:r>
            <a:r>
              <a:rPr lang="en-US" sz="1400" b="1" dirty="0" err="1">
                <a:latin typeface="Arial"/>
                <a:ea typeface="Arial"/>
                <a:cs typeface="Arial"/>
                <a:sym typeface="Arial"/>
              </a:rPr>
              <a:t>Nandini</a:t>
            </a:r>
            <a:r>
              <a:rPr lang="en-US" sz="1400" b="1" dirty="0">
                <a:latin typeface="Arial"/>
                <a:ea typeface="Arial"/>
                <a:cs typeface="Arial"/>
                <a:sym typeface="Arial"/>
              </a:rPr>
              <a:t> Madre</a:t>
            </a:r>
            <a:endParaRPr lang="en-US" sz="1400" dirty="0"/>
          </a:p>
          <a:p>
            <a:pPr marL="0" lvl="0" indent="0" algn="just">
              <a:lnSpc>
                <a:spcPct val="100000"/>
              </a:lnSpc>
              <a:spcBef>
                <a:spcPts val="0"/>
              </a:spcBef>
            </a:pPr>
            <a:r>
              <a:rPr lang="en-US" sz="1400" dirty="0">
                <a:solidFill>
                  <a:srgbClr val="000000"/>
                </a:solidFill>
                <a:latin typeface="Arial"/>
                <a:ea typeface="Arial"/>
                <a:cs typeface="Arial"/>
                <a:sym typeface="Arial"/>
              </a:rPr>
              <a:t> Branch : </a:t>
            </a:r>
            <a:r>
              <a:rPr lang="en-US" sz="1400" dirty="0" err="1">
                <a:solidFill>
                  <a:srgbClr val="000000"/>
                </a:solidFill>
                <a:latin typeface="Arial"/>
                <a:ea typeface="Arial"/>
                <a:cs typeface="Arial"/>
                <a:sym typeface="Arial"/>
              </a:rPr>
              <a:t>Btech</a:t>
            </a:r>
            <a:r>
              <a:rPr lang="en-US" sz="1400" dirty="0">
                <a:solidFill>
                  <a:srgbClr val="000000"/>
                </a:solidFill>
                <a:latin typeface="Arial"/>
                <a:ea typeface="Arial"/>
                <a:cs typeface="Arial"/>
                <a:sym typeface="Arial"/>
              </a:rPr>
              <a:t>		                                             Stream : CSE		Year :  </a:t>
            </a:r>
            <a:r>
              <a:rPr lang="en-US" sz="1400" dirty="0">
                <a:latin typeface="Arial"/>
                <a:ea typeface="Arial"/>
                <a:cs typeface="Arial"/>
                <a:sym typeface="Arial"/>
              </a:rPr>
              <a:t>IV</a:t>
            </a:r>
            <a:endParaRPr lang="en-US" sz="1400" dirty="0">
              <a:solidFill>
                <a:srgbClr val="000000"/>
              </a:solidFill>
              <a:latin typeface="Arial"/>
              <a:ea typeface="Arial"/>
              <a:cs typeface="Arial"/>
              <a:sym typeface="Arial"/>
            </a:endParaRPr>
          </a:p>
          <a:p>
            <a:pPr marL="0" lvl="0" indent="0" algn="just"/>
            <a:r>
              <a:rPr lang="en-US" sz="1400" b="1" dirty="0">
                <a:solidFill>
                  <a:srgbClr val="5D7C3F"/>
                </a:solidFill>
                <a:latin typeface="Arial"/>
                <a:ea typeface="Arial"/>
                <a:cs typeface="Arial"/>
                <a:sym typeface="Arial"/>
              </a:rPr>
              <a:t>Team Member 4 Name : </a:t>
            </a:r>
            <a:r>
              <a:rPr lang="en-US" sz="1400" b="1" dirty="0" err="1">
                <a:latin typeface="Arial"/>
                <a:ea typeface="Arial"/>
                <a:cs typeface="Arial"/>
                <a:sym typeface="Arial"/>
              </a:rPr>
              <a:t>Iram</a:t>
            </a:r>
            <a:r>
              <a:rPr lang="en-US" sz="1400" b="1" dirty="0">
                <a:latin typeface="Arial"/>
                <a:ea typeface="Arial"/>
                <a:cs typeface="Arial"/>
                <a:sym typeface="Arial"/>
              </a:rPr>
              <a:t> </a:t>
            </a:r>
            <a:r>
              <a:rPr lang="en-US" sz="1400" b="1" dirty="0" err="1">
                <a:latin typeface="Arial"/>
                <a:ea typeface="Arial"/>
                <a:cs typeface="Arial"/>
                <a:sym typeface="Arial"/>
              </a:rPr>
              <a:t>Muchale</a:t>
            </a:r>
            <a:endParaRPr lang="en-US" sz="1400" b="1" dirty="0">
              <a:latin typeface="Arial"/>
              <a:ea typeface="Arial"/>
              <a:cs typeface="Arial"/>
              <a:sym typeface="Arial"/>
            </a:endParaRPr>
          </a:p>
          <a:p>
            <a:pPr marL="0" lvl="0" indent="0" algn="just">
              <a:lnSpc>
                <a:spcPct val="100000"/>
              </a:lnSpc>
              <a:spcBef>
                <a:spcPts val="0"/>
              </a:spcBef>
            </a:pPr>
            <a:r>
              <a:rPr lang="en-US" sz="1400" dirty="0">
                <a:solidFill>
                  <a:srgbClr val="000000"/>
                </a:solidFill>
                <a:latin typeface="Arial"/>
                <a:ea typeface="Arial"/>
                <a:cs typeface="Arial"/>
                <a:sym typeface="Arial"/>
              </a:rPr>
              <a:t> Branch : </a:t>
            </a:r>
            <a:r>
              <a:rPr lang="en-US" sz="1400" dirty="0" err="1">
                <a:solidFill>
                  <a:srgbClr val="000000"/>
                </a:solidFill>
                <a:latin typeface="Arial"/>
                <a:ea typeface="Arial"/>
                <a:cs typeface="Arial"/>
                <a:sym typeface="Arial"/>
              </a:rPr>
              <a:t>Btech</a:t>
            </a:r>
            <a:r>
              <a:rPr lang="en-US" sz="1400" dirty="0">
                <a:solidFill>
                  <a:srgbClr val="000000"/>
                </a:solidFill>
                <a:latin typeface="Arial"/>
                <a:ea typeface="Arial"/>
                <a:cs typeface="Arial"/>
                <a:sym typeface="Arial"/>
              </a:rPr>
              <a:t>		                                             Stream : CSE		Year :  </a:t>
            </a:r>
            <a:r>
              <a:rPr lang="en-US" sz="1400" dirty="0">
                <a:latin typeface="Arial"/>
                <a:ea typeface="Arial"/>
                <a:cs typeface="Arial"/>
                <a:sym typeface="Arial"/>
              </a:rPr>
              <a:t>IV</a:t>
            </a:r>
            <a:endParaRPr lang="en-US" sz="1400" dirty="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495</TotalTime>
  <Words>535</Words>
  <Application>Microsoft Office PowerPoint</Application>
  <PresentationFormat>Widescreen</PresentationFormat>
  <Paragraphs>61</Paragraphs>
  <Slides>4</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vt:i4>
      </vt:variant>
    </vt:vector>
  </HeadingPairs>
  <TitlesOfParts>
    <vt:vector size="13" baseType="lpstr">
      <vt:lpstr>Squada One</vt:lpstr>
      <vt:lpstr>Wingdings</vt:lpstr>
      <vt:lpstr>Barlow</vt:lpstr>
      <vt:lpstr>Libre Franklin</vt:lpstr>
      <vt:lpstr>Calibri</vt:lpstr>
      <vt:lpstr>Arial</vt:lpstr>
      <vt:lpstr>Franklin Gothic</vt:lpstr>
      <vt:lpstr>Noto Sans Symbols</vt:lpstr>
      <vt:lpstr>Theme1</vt:lpstr>
      <vt:lpstr>Basic Details of the Team and Problem Statement</vt:lpstr>
      <vt:lpstr>Idea/Approach Details</vt:lpstr>
      <vt:lpstr>Idea/Approach Details</vt:lpstr>
      <vt:lpstr>Team Member Details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Details of the Team and Problem Statement</dc:title>
  <dc:creator>Sarim Moin</dc:creator>
  <cp:lastModifiedBy>hp</cp:lastModifiedBy>
  <cp:revision>19</cp:revision>
  <dcterms:created xsi:type="dcterms:W3CDTF">2022-02-11T07:14:46Z</dcterms:created>
  <dcterms:modified xsi:type="dcterms:W3CDTF">2023-10-22T06:57:30Z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