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5" r:id="rId3"/>
    <p:sldId id="274" r:id="rId4"/>
    <p:sldId id="275" r:id="rId5"/>
    <p:sldId id="276" r:id="rId6"/>
    <p:sldId id="277" r:id="rId7"/>
    <p:sldId id="282" r:id="rId8"/>
    <p:sldId id="278" r:id="rId9"/>
    <p:sldId id="267" r:id="rId10"/>
    <p:sldId id="279" r:id="rId11"/>
    <p:sldId id="280" r:id="rId12"/>
    <p:sldId id="273" r:id="rId13"/>
    <p:sldId id="272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>
      <p:cViewPr varScale="1">
        <p:scale>
          <a:sx n="161" d="100"/>
          <a:sy n="161" d="100"/>
        </p:scale>
        <p:origin x="150" y="1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ileios Ntaoulas" userId="019b8d86-4639-4c0e-a76e-43d098cf21e7" providerId="ADAL" clId="{4A00D824-E2BA-4FA0-91D4-5DBBD66E36EE}"/>
    <pc:docChg chg="undo redo custSel addSld delSld modSld">
      <pc:chgData name="Vasileios Ntaoulas" userId="019b8d86-4639-4c0e-a76e-43d098cf21e7" providerId="ADAL" clId="{4A00D824-E2BA-4FA0-91D4-5DBBD66E36EE}" dt="2023-01-17T21:33:46.553" v="2270" actId="20577"/>
      <pc:docMkLst>
        <pc:docMk/>
      </pc:docMkLst>
      <pc:sldChg chg="modSp mod">
        <pc:chgData name="Vasileios Ntaoulas" userId="019b8d86-4639-4c0e-a76e-43d098cf21e7" providerId="ADAL" clId="{4A00D824-E2BA-4FA0-91D4-5DBBD66E36EE}" dt="2023-01-17T21:06:23.171" v="2080" actId="948"/>
        <pc:sldMkLst>
          <pc:docMk/>
          <pc:sldMk cId="242453831" sldId="256"/>
        </pc:sldMkLst>
        <pc:spChg chg="mod">
          <ac:chgData name="Vasileios Ntaoulas" userId="019b8d86-4639-4c0e-a76e-43d098cf21e7" providerId="ADAL" clId="{4A00D824-E2BA-4FA0-91D4-5DBBD66E36EE}" dt="2023-01-17T21:06:23.171" v="2080" actId="948"/>
          <ac:spMkLst>
            <pc:docMk/>
            <pc:sldMk cId="242453831" sldId="256"/>
            <ac:spMk id="4" creationId="{928EF1E3-DFB1-A9A9-38E2-989CD4C3AEDC}"/>
          </ac:spMkLst>
        </pc:spChg>
      </pc:sldChg>
      <pc:sldChg chg="modSp mod">
        <pc:chgData name="Vasileios Ntaoulas" userId="019b8d86-4639-4c0e-a76e-43d098cf21e7" providerId="ADAL" clId="{4A00D824-E2BA-4FA0-91D4-5DBBD66E36EE}" dt="2023-01-11T15:20:54.255" v="1754" actId="20577"/>
        <pc:sldMkLst>
          <pc:docMk/>
          <pc:sldMk cId="3042826300" sldId="265"/>
        </pc:sldMkLst>
        <pc:spChg chg="mod">
          <ac:chgData name="Vasileios Ntaoulas" userId="019b8d86-4639-4c0e-a76e-43d098cf21e7" providerId="ADAL" clId="{4A00D824-E2BA-4FA0-91D4-5DBBD66E36EE}" dt="2023-01-09T10:01:24.656" v="6" actId="20577"/>
          <ac:spMkLst>
            <pc:docMk/>
            <pc:sldMk cId="3042826300" sldId="265"/>
            <ac:spMk id="13" creationId="{00000000-0000-0000-0000-000000000000}"/>
          </ac:spMkLst>
        </pc:spChg>
        <pc:spChg chg="mod">
          <ac:chgData name="Vasileios Ntaoulas" userId="019b8d86-4639-4c0e-a76e-43d098cf21e7" providerId="ADAL" clId="{4A00D824-E2BA-4FA0-91D4-5DBBD66E36EE}" dt="2023-01-11T15:20:54.255" v="1754" actId="20577"/>
          <ac:spMkLst>
            <pc:docMk/>
            <pc:sldMk cId="3042826300" sldId="265"/>
            <ac:spMk id="14" creationId="{00000000-0000-0000-0000-000000000000}"/>
          </ac:spMkLst>
        </pc:spChg>
      </pc:sldChg>
      <pc:sldChg chg="del">
        <pc:chgData name="Vasileios Ntaoulas" userId="019b8d86-4639-4c0e-a76e-43d098cf21e7" providerId="ADAL" clId="{4A00D824-E2BA-4FA0-91D4-5DBBD66E36EE}" dt="2023-01-10T14:17:00.409" v="1187" actId="47"/>
        <pc:sldMkLst>
          <pc:docMk/>
          <pc:sldMk cId="2116190161" sldId="266"/>
        </pc:sldMkLst>
      </pc:sldChg>
      <pc:sldChg chg="addSp delSp modSp add del mod">
        <pc:chgData name="Vasileios Ntaoulas" userId="019b8d86-4639-4c0e-a76e-43d098cf21e7" providerId="ADAL" clId="{4A00D824-E2BA-4FA0-91D4-5DBBD66E36EE}" dt="2023-01-17T21:07:00.829" v="2081" actId="21"/>
        <pc:sldMkLst>
          <pc:docMk/>
          <pc:sldMk cId="4145261392" sldId="267"/>
        </pc:sldMkLst>
        <pc:spChg chg="mod">
          <ac:chgData name="Vasileios Ntaoulas" userId="019b8d86-4639-4c0e-a76e-43d098cf21e7" providerId="ADAL" clId="{4A00D824-E2BA-4FA0-91D4-5DBBD66E36EE}" dt="2023-01-10T14:13:19.298" v="1186" actId="20577"/>
          <ac:spMkLst>
            <pc:docMk/>
            <pc:sldMk cId="4145261392" sldId="267"/>
            <ac:spMk id="2" creationId="{00000000-0000-0000-0000-000000000000}"/>
          </ac:spMkLst>
        </pc:spChg>
        <pc:spChg chg="del">
          <ac:chgData name="Vasileios Ntaoulas" userId="019b8d86-4639-4c0e-a76e-43d098cf21e7" providerId="ADAL" clId="{4A00D824-E2BA-4FA0-91D4-5DBBD66E36EE}" dt="2023-01-10T14:17:08.746" v="1190" actId="478"/>
          <ac:spMkLst>
            <pc:docMk/>
            <pc:sldMk cId="4145261392" sldId="267"/>
            <ac:spMk id="3" creationId="{00000000-0000-0000-0000-000000000000}"/>
          </ac:spMkLst>
        </pc:spChg>
        <pc:spChg chg="add mod">
          <ac:chgData name="Vasileios Ntaoulas" userId="019b8d86-4639-4c0e-a76e-43d098cf21e7" providerId="ADAL" clId="{4A00D824-E2BA-4FA0-91D4-5DBBD66E36EE}" dt="2023-01-11T14:57:49.310" v="1547" actId="1076"/>
          <ac:spMkLst>
            <pc:docMk/>
            <pc:sldMk cId="4145261392" sldId="267"/>
            <ac:spMk id="3" creationId="{03BC7A3D-5160-04FF-92AB-EB9E7C9C06CF}"/>
          </ac:spMkLst>
        </pc:spChg>
        <pc:spChg chg="add mod">
          <ac:chgData name="Vasileios Ntaoulas" userId="019b8d86-4639-4c0e-a76e-43d098cf21e7" providerId="ADAL" clId="{4A00D824-E2BA-4FA0-91D4-5DBBD66E36EE}" dt="2023-01-11T14:58:01.589" v="1550" actId="20577"/>
          <ac:spMkLst>
            <pc:docMk/>
            <pc:sldMk cId="4145261392" sldId="267"/>
            <ac:spMk id="4" creationId="{793AE96B-003E-7FD2-DC08-0CCE2E42EDFB}"/>
          </ac:spMkLst>
        </pc:spChg>
        <pc:spChg chg="add mod">
          <ac:chgData name="Vasileios Ntaoulas" userId="019b8d86-4639-4c0e-a76e-43d098cf21e7" providerId="ADAL" clId="{4A00D824-E2BA-4FA0-91D4-5DBBD66E36EE}" dt="2023-01-11T14:56:53.450" v="1534" actId="1036"/>
          <ac:spMkLst>
            <pc:docMk/>
            <pc:sldMk cId="4145261392" sldId="267"/>
            <ac:spMk id="6" creationId="{320CD05B-F5C0-8C63-34B9-D42EE2065795}"/>
          </ac:spMkLst>
        </pc:spChg>
        <pc:spChg chg="add mod">
          <ac:chgData name="Vasileios Ntaoulas" userId="019b8d86-4639-4c0e-a76e-43d098cf21e7" providerId="ADAL" clId="{4A00D824-E2BA-4FA0-91D4-5DBBD66E36EE}" dt="2023-01-11T14:58:17.758" v="1553" actId="20577"/>
          <ac:spMkLst>
            <pc:docMk/>
            <pc:sldMk cId="4145261392" sldId="267"/>
            <ac:spMk id="7" creationId="{F04C4895-363B-BEC0-2D8A-78A7A0681C33}"/>
          </ac:spMkLst>
        </pc:spChg>
        <pc:spChg chg="add del mod">
          <ac:chgData name="Vasileios Ntaoulas" userId="019b8d86-4639-4c0e-a76e-43d098cf21e7" providerId="ADAL" clId="{4A00D824-E2BA-4FA0-91D4-5DBBD66E36EE}" dt="2023-01-17T21:07:00.829" v="2081" actId="21"/>
          <ac:spMkLst>
            <pc:docMk/>
            <pc:sldMk cId="4145261392" sldId="267"/>
            <ac:spMk id="15" creationId="{7DC79349-8C48-5C4B-02D7-357E8956807D}"/>
          </ac:spMkLst>
        </pc:spChg>
        <pc:graphicFrameChg chg="mod modGraphic">
          <ac:chgData name="Vasileios Ntaoulas" userId="019b8d86-4639-4c0e-a76e-43d098cf21e7" providerId="ADAL" clId="{4A00D824-E2BA-4FA0-91D4-5DBBD66E36EE}" dt="2023-01-11T14:56:09.962" v="1519" actId="1076"/>
          <ac:graphicFrameMkLst>
            <pc:docMk/>
            <pc:sldMk cId="4145261392" sldId="267"/>
            <ac:graphicFrameMk id="5" creationId="{00000000-0000-0000-0000-000000000000}"/>
          </ac:graphicFrameMkLst>
        </pc:graphicFrameChg>
        <pc:cxnChg chg="add mod">
          <ac:chgData name="Vasileios Ntaoulas" userId="019b8d86-4639-4c0e-a76e-43d098cf21e7" providerId="ADAL" clId="{4A00D824-E2BA-4FA0-91D4-5DBBD66E36EE}" dt="2023-01-11T14:58:53.343" v="1556" actId="14100"/>
          <ac:cxnSpMkLst>
            <pc:docMk/>
            <pc:sldMk cId="4145261392" sldId="267"/>
            <ac:cxnSpMk id="9" creationId="{470435E8-F5CE-33FA-DD38-9FFCC7E67AA6}"/>
          </ac:cxnSpMkLst>
        </pc:cxnChg>
        <pc:cxnChg chg="add">
          <ac:chgData name="Vasileios Ntaoulas" userId="019b8d86-4639-4c0e-a76e-43d098cf21e7" providerId="ADAL" clId="{4A00D824-E2BA-4FA0-91D4-5DBBD66E36EE}" dt="2023-01-11T14:58:49.380" v="1555" actId="11529"/>
          <ac:cxnSpMkLst>
            <pc:docMk/>
            <pc:sldMk cId="4145261392" sldId="267"/>
            <ac:cxnSpMk id="11" creationId="{4E944E27-F9F3-E066-1F37-718D37896ACD}"/>
          </ac:cxnSpMkLst>
        </pc:cxnChg>
        <pc:cxnChg chg="add">
          <ac:chgData name="Vasileios Ntaoulas" userId="019b8d86-4639-4c0e-a76e-43d098cf21e7" providerId="ADAL" clId="{4A00D824-E2BA-4FA0-91D4-5DBBD66E36EE}" dt="2023-01-11T14:59:04.097" v="1557" actId="11529"/>
          <ac:cxnSpMkLst>
            <pc:docMk/>
            <pc:sldMk cId="4145261392" sldId="267"/>
            <ac:cxnSpMk id="14" creationId="{86838D61-768B-6CE2-C08E-B4E534034FC3}"/>
          </ac:cxnSpMkLst>
        </pc:cxnChg>
      </pc:sldChg>
      <pc:sldChg chg="del">
        <pc:chgData name="Vasileios Ntaoulas" userId="019b8d86-4639-4c0e-a76e-43d098cf21e7" providerId="ADAL" clId="{4A00D824-E2BA-4FA0-91D4-5DBBD66E36EE}" dt="2023-01-11T15:04:36.098" v="1611" actId="47"/>
        <pc:sldMkLst>
          <pc:docMk/>
          <pc:sldMk cId="1153027685" sldId="269"/>
        </pc:sldMkLst>
      </pc:sldChg>
      <pc:sldChg chg="del">
        <pc:chgData name="Vasileios Ntaoulas" userId="019b8d86-4639-4c0e-a76e-43d098cf21e7" providerId="ADAL" clId="{4A00D824-E2BA-4FA0-91D4-5DBBD66E36EE}" dt="2023-01-11T15:05:46.067" v="1663" actId="47"/>
        <pc:sldMkLst>
          <pc:docMk/>
          <pc:sldMk cId="3444435236" sldId="270"/>
        </pc:sldMkLst>
      </pc:sldChg>
      <pc:sldChg chg="modSp mod">
        <pc:chgData name="Vasileios Ntaoulas" userId="019b8d86-4639-4c0e-a76e-43d098cf21e7" providerId="ADAL" clId="{4A00D824-E2BA-4FA0-91D4-5DBBD66E36EE}" dt="2023-01-11T15:20:21.845" v="1730" actId="12789"/>
        <pc:sldMkLst>
          <pc:docMk/>
          <pc:sldMk cId="215988672" sldId="272"/>
        </pc:sldMkLst>
        <pc:spChg chg="mod">
          <ac:chgData name="Vasileios Ntaoulas" userId="019b8d86-4639-4c0e-a76e-43d098cf21e7" providerId="ADAL" clId="{4A00D824-E2BA-4FA0-91D4-5DBBD66E36EE}" dt="2023-01-11T15:20:21.845" v="1730" actId="12789"/>
          <ac:spMkLst>
            <pc:docMk/>
            <pc:sldMk cId="215988672" sldId="272"/>
            <ac:spMk id="2" creationId="{00000000-0000-0000-0000-000000000000}"/>
          </ac:spMkLst>
        </pc:spChg>
      </pc:sldChg>
      <pc:sldChg chg="modSp mod">
        <pc:chgData name="Vasileios Ntaoulas" userId="019b8d86-4639-4c0e-a76e-43d098cf21e7" providerId="ADAL" clId="{4A00D824-E2BA-4FA0-91D4-5DBBD66E36EE}" dt="2023-01-16T17:11:05.259" v="1910" actId="20577"/>
        <pc:sldMkLst>
          <pc:docMk/>
          <pc:sldMk cId="2902951903" sldId="273"/>
        </pc:sldMkLst>
        <pc:spChg chg="mod">
          <ac:chgData name="Vasileios Ntaoulas" userId="019b8d86-4639-4c0e-a76e-43d098cf21e7" providerId="ADAL" clId="{4A00D824-E2BA-4FA0-91D4-5DBBD66E36EE}" dt="2023-01-16T17:11:05.259" v="1910" actId="20577"/>
          <ac:spMkLst>
            <pc:docMk/>
            <pc:sldMk cId="2902951903" sldId="273"/>
            <ac:spMk id="14" creationId="{00000000-0000-0000-0000-000000000000}"/>
          </ac:spMkLst>
        </pc:spChg>
      </pc:sldChg>
      <pc:sldChg chg="modSp add mod">
        <pc:chgData name="Vasileios Ntaoulas" userId="019b8d86-4639-4c0e-a76e-43d098cf21e7" providerId="ADAL" clId="{4A00D824-E2BA-4FA0-91D4-5DBBD66E36EE}" dt="2023-01-10T14:00:15.080" v="957" actId="123"/>
        <pc:sldMkLst>
          <pc:docMk/>
          <pc:sldMk cId="4244308619" sldId="274"/>
        </pc:sldMkLst>
        <pc:spChg chg="mod">
          <ac:chgData name="Vasileios Ntaoulas" userId="019b8d86-4639-4c0e-a76e-43d098cf21e7" providerId="ADAL" clId="{4A00D824-E2BA-4FA0-91D4-5DBBD66E36EE}" dt="2023-01-09T10:10:23.612" v="32" actId="20577"/>
          <ac:spMkLst>
            <pc:docMk/>
            <pc:sldMk cId="4244308619" sldId="274"/>
            <ac:spMk id="13" creationId="{00000000-0000-0000-0000-000000000000}"/>
          </ac:spMkLst>
        </pc:spChg>
        <pc:spChg chg="mod">
          <ac:chgData name="Vasileios Ntaoulas" userId="019b8d86-4639-4c0e-a76e-43d098cf21e7" providerId="ADAL" clId="{4A00D824-E2BA-4FA0-91D4-5DBBD66E36EE}" dt="2023-01-10T14:00:15.080" v="957" actId="123"/>
          <ac:spMkLst>
            <pc:docMk/>
            <pc:sldMk cId="4244308619" sldId="274"/>
            <ac:spMk id="14" creationId="{00000000-0000-0000-0000-000000000000}"/>
          </ac:spMkLst>
        </pc:spChg>
      </pc:sldChg>
      <pc:sldChg chg="new del">
        <pc:chgData name="Vasileios Ntaoulas" userId="019b8d86-4639-4c0e-a76e-43d098cf21e7" providerId="ADAL" clId="{4A00D824-E2BA-4FA0-91D4-5DBBD66E36EE}" dt="2023-01-09T10:46:08.457" v="294" actId="47"/>
        <pc:sldMkLst>
          <pc:docMk/>
          <pc:sldMk cId="351276969" sldId="275"/>
        </pc:sldMkLst>
      </pc:sldChg>
      <pc:sldChg chg="addSp modSp add mod">
        <pc:chgData name="Vasileios Ntaoulas" userId="019b8d86-4639-4c0e-a76e-43d098cf21e7" providerId="ADAL" clId="{4A00D824-E2BA-4FA0-91D4-5DBBD66E36EE}" dt="2023-01-17T21:07:32.119" v="2088" actId="1076"/>
        <pc:sldMkLst>
          <pc:docMk/>
          <pc:sldMk cId="2454944017" sldId="275"/>
        </pc:sldMkLst>
        <pc:spChg chg="add mod ord">
          <ac:chgData name="Vasileios Ntaoulas" userId="019b8d86-4639-4c0e-a76e-43d098cf21e7" providerId="ADAL" clId="{4A00D824-E2BA-4FA0-91D4-5DBBD66E36EE}" dt="2023-01-09T11:03:11.595" v="541" actId="1076"/>
          <ac:spMkLst>
            <pc:docMk/>
            <pc:sldMk cId="2454944017" sldId="275"/>
            <ac:spMk id="6" creationId="{0DA8015F-C73B-2C06-204E-A90C401E542D}"/>
          </ac:spMkLst>
        </pc:spChg>
        <pc:spChg chg="mod">
          <ac:chgData name="Vasileios Ntaoulas" userId="019b8d86-4639-4c0e-a76e-43d098cf21e7" providerId="ADAL" clId="{4A00D824-E2BA-4FA0-91D4-5DBBD66E36EE}" dt="2023-01-09T10:46:31.584" v="310" actId="20577"/>
          <ac:spMkLst>
            <pc:docMk/>
            <pc:sldMk cId="2454944017" sldId="275"/>
            <ac:spMk id="13" creationId="{00000000-0000-0000-0000-000000000000}"/>
          </ac:spMkLst>
        </pc:spChg>
        <pc:spChg chg="mod">
          <ac:chgData name="Vasileios Ntaoulas" userId="019b8d86-4639-4c0e-a76e-43d098cf21e7" providerId="ADAL" clId="{4A00D824-E2BA-4FA0-91D4-5DBBD66E36EE}" dt="2023-01-09T10:46:16.063" v="296" actId="20577"/>
          <ac:spMkLst>
            <pc:docMk/>
            <pc:sldMk cId="2454944017" sldId="275"/>
            <ac:spMk id="14" creationId="{00000000-0000-0000-0000-000000000000}"/>
          </ac:spMkLst>
        </pc:spChg>
        <pc:picChg chg="add mod">
          <ac:chgData name="Vasileios Ntaoulas" userId="019b8d86-4639-4c0e-a76e-43d098cf21e7" providerId="ADAL" clId="{4A00D824-E2BA-4FA0-91D4-5DBBD66E36EE}" dt="2023-01-10T13:54:51.081" v="709" actId="1076"/>
          <ac:picMkLst>
            <pc:docMk/>
            <pc:sldMk cId="2454944017" sldId="275"/>
            <ac:picMk id="3" creationId="{80E2D5B6-C6E5-9E47-7EF9-35ECF0E37DCF}"/>
          </ac:picMkLst>
        </pc:picChg>
        <pc:picChg chg="add mod">
          <ac:chgData name="Vasileios Ntaoulas" userId="019b8d86-4639-4c0e-a76e-43d098cf21e7" providerId="ADAL" clId="{4A00D824-E2BA-4FA0-91D4-5DBBD66E36EE}" dt="2023-01-17T21:07:32.119" v="2088" actId="1076"/>
          <ac:picMkLst>
            <pc:docMk/>
            <pc:sldMk cId="2454944017" sldId="275"/>
            <ac:picMk id="5" creationId="{2D163FB2-CAD2-085B-9CAE-5AAE06E5C2DB}"/>
          </ac:picMkLst>
        </pc:picChg>
        <pc:picChg chg="add mod">
          <ac:chgData name="Vasileios Ntaoulas" userId="019b8d86-4639-4c0e-a76e-43d098cf21e7" providerId="ADAL" clId="{4A00D824-E2BA-4FA0-91D4-5DBBD66E36EE}" dt="2023-01-17T21:07:30.417" v="2087" actId="1076"/>
          <ac:picMkLst>
            <pc:docMk/>
            <pc:sldMk cId="2454944017" sldId="275"/>
            <ac:picMk id="8" creationId="{64031EEA-CF71-449E-6F8F-784C66F50D17}"/>
          </ac:picMkLst>
        </pc:picChg>
        <pc:picChg chg="add mod">
          <ac:chgData name="Vasileios Ntaoulas" userId="019b8d86-4639-4c0e-a76e-43d098cf21e7" providerId="ADAL" clId="{4A00D824-E2BA-4FA0-91D4-5DBBD66E36EE}" dt="2023-01-09T11:05:19.241" v="555" actId="1076"/>
          <ac:picMkLst>
            <pc:docMk/>
            <pc:sldMk cId="2454944017" sldId="275"/>
            <ac:picMk id="10" creationId="{58E65B6A-8568-27F6-C269-90614642C7AF}"/>
          </ac:picMkLst>
        </pc:picChg>
        <pc:picChg chg="add mod">
          <ac:chgData name="Vasileios Ntaoulas" userId="019b8d86-4639-4c0e-a76e-43d098cf21e7" providerId="ADAL" clId="{4A00D824-E2BA-4FA0-91D4-5DBBD66E36EE}" dt="2023-01-10T13:54:48.433" v="707" actId="1076"/>
          <ac:picMkLst>
            <pc:docMk/>
            <pc:sldMk cId="2454944017" sldId="275"/>
            <ac:picMk id="12" creationId="{FC225FBB-3D5B-A8BB-D7E9-B4F6FB590DD3}"/>
          </ac:picMkLst>
        </pc:picChg>
      </pc:sldChg>
      <pc:sldChg chg="addSp modSp new mod">
        <pc:chgData name="Vasileios Ntaoulas" userId="019b8d86-4639-4c0e-a76e-43d098cf21e7" providerId="ADAL" clId="{4A00D824-E2BA-4FA0-91D4-5DBBD66E36EE}" dt="2023-01-10T14:08:14.903" v="1126" actId="1076"/>
        <pc:sldMkLst>
          <pc:docMk/>
          <pc:sldMk cId="604390311" sldId="276"/>
        </pc:sldMkLst>
        <pc:spChg chg="add mod">
          <ac:chgData name="Vasileios Ntaoulas" userId="019b8d86-4639-4c0e-a76e-43d098cf21e7" providerId="ADAL" clId="{4A00D824-E2BA-4FA0-91D4-5DBBD66E36EE}" dt="2023-01-09T11:06:21.838" v="561" actId="12789"/>
          <ac:spMkLst>
            <pc:docMk/>
            <pc:sldMk cId="604390311" sldId="276"/>
            <ac:spMk id="4" creationId="{98E82A2D-B61C-3CA0-E233-53E70EC6C397}"/>
          </ac:spMkLst>
        </pc:spChg>
        <pc:picChg chg="add mod">
          <ac:chgData name="Vasileios Ntaoulas" userId="019b8d86-4639-4c0e-a76e-43d098cf21e7" providerId="ADAL" clId="{4A00D824-E2BA-4FA0-91D4-5DBBD66E36EE}" dt="2023-01-10T14:08:14.903" v="1126" actId="1076"/>
          <ac:picMkLst>
            <pc:docMk/>
            <pc:sldMk cId="604390311" sldId="276"/>
            <ac:picMk id="3" creationId="{5BE5F2F1-72C7-F592-66EE-225C39788CFE}"/>
          </ac:picMkLst>
        </pc:picChg>
      </pc:sldChg>
      <pc:sldChg chg="add del">
        <pc:chgData name="Vasileios Ntaoulas" userId="019b8d86-4639-4c0e-a76e-43d098cf21e7" providerId="ADAL" clId="{4A00D824-E2BA-4FA0-91D4-5DBBD66E36EE}" dt="2023-01-09T11:00:37.952" v="488"/>
        <pc:sldMkLst>
          <pc:docMk/>
          <pc:sldMk cId="987544328" sldId="276"/>
        </pc:sldMkLst>
      </pc:sldChg>
      <pc:sldChg chg="add del">
        <pc:chgData name="Vasileios Ntaoulas" userId="019b8d86-4639-4c0e-a76e-43d098cf21e7" providerId="ADAL" clId="{4A00D824-E2BA-4FA0-91D4-5DBBD66E36EE}" dt="2023-01-09T11:00:45.633" v="491"/>
        <pc:sldMkLst>
          <pc:docMk/>
          <pc:sldMk cId="182738037" sldId="277"/>
        </pc:sldMkLst>
      </pc:sldChg>
      <pc:sldChg chg="addSp modSp add mod">
        <pc:chgData name="Vasileios Ntaoulas" userId="019b8d86-4639-4c0e-a76e-43d098cf21e7" providerId="ADAL" clId="{4A00D824-E2BA-4FA0-91D4-5DBBD66E36EE}" dt="2023-01-17T21:19:04.536" v="2112" actId="20577"/>
        <pc:sldMkLst>
          <pc:docMk/>
          <pc:sldMk cId="1172309352" sldId="277"/>
        </pc:sldMkLst>
        <pc:spChg chg="add mod">
          <ac:chgData name="Vasileios Ntaoulas" userId="019b8d86-4639-4c0e-a76e-43d098cf21e7" providerId="ADAL" clId="{4A00D824-E2BA-4FA0-91D4-5DBBD66E36EE}" dt="2023-01-17T21:07:20.597" v="2086" actId="1076"/>
          <ac:spMkLst>
            <pc:docMk/>
            <pc:sldMk cId="1172309352" sldId="277"/>
            <ac:spMk id="2" creationId="{54DE6E72-FF45-EA85-F0D3-D956A4F1FD9E}"/>
          </ac:spMkLst>
        </pc:spChg>
        <pc:spChg chg="mod">
          <ac:chgData name="Vasileios Ntaoulas" userId="019b8d86-4639-4c0e-a76e-43d098cf21e7" providerId="ADAL" clId="{4A00D824-E2BA-4FA0-91D4-5DBBD66E36EE}" dt="2023-01-09T11:07:21.509" v="574" actId="20577"/>
          <ac:spMkLst>
            <pc:docMk/>
            <pc:sldMk cId="1172309352" sldId="277"/>
            <ac:spMk id="13" creationId="{00000000-0000-0000-0000-000000000000}"/>
          </ac:spMkLst>
        </pc:spChg>
        <pc:spChg chg="mod">
          <ac:chgData name="Vasileios Ntaoulas" userId="019b8d86-4639-4c0e-a76e-43d098cf21e7" providerId="ADAL" clId="{4A00D824-E2BA-4FA0-91D4-5DBBD66E36EE}" dt="2023-01-17T21:19:04.536" v="2112" actId="20577"/>
          <ac:spMkLst>
            <pc:docMk/>
            <pc:sldMk cId="1172309352" sldId="277"/>
            <ac:spMk id="14" creationId="{00000000-0000-0000-0000-000000000000}"/>
          </ac:spMkLst>
        </pc:spChg>
      </pc:sldChg>
      <pc:sldChg chg="modSp add mod">
        <pc:chgData name="Vasileios Ntaoulas" userId="019b8d86-4639-4c0e-a76e-43d098cf21e7" providerId="ADAL" clId="{4A00D824-E2BA-4FA0-91D4-5DBBD66E36EE}" dt="2023-01-14T23:17:13.149" v="1768" actId="179"/>
        <pc:sldMkLst>
          <pc:docMk/>
          <pc:sldMk cId="996117117" sldId="278"/>
        </pc:sldMkLst>
        <pc:spChg chg="mod">
          <ac:chgData name="Vasileios Ntaoulas" userId="019b8d86-4639-4c0e-a76e-43d098cf21e7" providerId="ADAL" clId="{4A00D824-E2BA-4FA0-91D4-5DBBD66E36EE}" dt="2023-01-09T11:07:54.025" v="609" actId="20577"/>
          <ac:spMkLst>
            <pc:docMk/>
            <pc:sldMk cId="996117117" sldId="278"/>
            <ac:spMk id="13" creationId="{00000000-0000-0000-0000-000000000000}"/>
          </ac:spMkLst>
        </pc:spChg>
        <pc:spChg chg="mod">
          <ac:chgData name="Vasileios Ntaoulas" userId="019b8d86-4639-4c0e-a76e-43d098cf21e7" providerId="ADAL" clId="{4A00D824-E2BA-4FA0-91D4-5DBBD66E36EE}" dt="2023-01-14T23:17:13.149" v="1768" actId="179"/>
          <ac:spMkLst>
            <pc:docMk/>
            <pc:sldMk cId="996117117" sldId="278"/>
            <ac:spMk id="14" creationId="{00000000-0000-0000-0000-000000000000}"/>
          </ac:spMkLst>
        </pc:spChg>
      </pc:sldChg>
      <pc:sldChg chg="modSp add mod">
        <pc:chgData name="Vasileios Ntaoulas" userId="019b8d86-4639-4c0e-a76e-43d098cf21e7" providerId="ADAL" clId="{4A00D824-E2BA-4FA0-91D4-5DBBD66E36EE}" dt="2023-01-16T17:20:17.196" v="2078" actId="20577"/>
        <pc:sldMkLst>
          <pc:docMk/>
          <pc:sldMk cId="732944432" sldId="279"/>
        </pc:sldMkLst>
        <pc:spChg chg="mod">
          <ac:chgData name="Vasileios Ntaoulas" userId="019b8d86-4639-4c0e-a76e-43d098cf21e7" providerId="ADAL" clId="{4A00D824-E2BA-4FA0-91D4-5DBBD66E36EE}" dt="2023-01-11T15:05:22.353" v="1662" actId="20577"/>
          <ac:spMkLst>
            <pc:docMk/>
            <pc:sldMk cId="732944432" sldId="279"/>
            <ac:spMk id="13" creationId="{00000000-0000-0000-0000-000000000000}"/>
          </ac:spMkLst>
        </pc:spChg>
        <pc:spChg chg="mod">
          <ac:chgData name="Vasileios Ntaoulas" userId="019b8d86-4639-4c0e-a76e-43d098cf21e7" providerId="ADAL" clId="{4A00D824-E2BA-4FA0-91D4-5DBBD66E36EE}" dt="2023-01-16T17:20:17.196" v="2078" actId="20577"/>
          <ac:spMkLst>
            <pc:docMk/>
            <pc:sldMk cId="732944432" sldId="279"/>
            <ac:spMk id="14" creationId="{00000000-0000-0000-0000-000000000000}"/>
          </ac:spMkLst>
        </pc:spChg>
      </pc:sldChg>
      <pc:sldChg chg="addSp delSp modSp add mod">
        <pc:chgData name="Vasileios Ntaoulas" userId="019b8d86-4639-4c0e-a76e-43d098cf21e7" providerId="ADAL" clId="{4A00D824-E2BA-4FA0-91D4-5DBBD66E36EE}" dt="2023-01-11T15:18:52.663" v="1720" actId="1076"/>
        <pc:sldMkLst>
          <pc:docMk/>
          <pc:sldMk cId="3153547958" sldId="280"/>
        </pc:sldMkLst>
        <pc:spChg chg="mod">
          <ac:chgData name="Vasileios Ntaoulas" userId="019b8d86-4639-4c0e-a76e-43d098cf21e7" providerId="ADAL" clId="{4A00D824-E2BA-4FA0-91D4-5DBBD66E36EE}" dt="2023-01-11T15:18:48.822" v="1718" actId="1076"/>
          <ac:spMkLst>
            <pc:docMk/>
            <pc:sldMk cId="3153547958" sldId="280"/>
            <ac:spMk id="6" creationId="{0DA8015F-C73B-2C06-204E-A90C401E542D}"/>
          </ac:spMkLst>
        </pc:spChg>
        <pc:spChg chg="mod">
          <ac:chgData name="Vasileios Ntaoulas" userId="019b8d86-4639-4c0e-a76e-43d098cf21e7" providerId="ADAL" clId="{4A00D824-E2BA-4FA0-91D4-5DBBD66E36EE}" dt="2023-01-11T15:05:54.801" v="1673" actId="20577"/>
          <ac:spMkLst>
            <pc:docMk/>
            <pc:sldMk cId="3153547958" sldId="280"/>
            <ac:spMk id="13" creationId="{00000000-0000-0000-0000-000000000000}"/>
          </ac:spMkLst>
        </pc:spChg>
        <pc:picChg chg="del">
          <ac:chgData name="Vasileios Ntaoulas" userId="019b8d86-4639-4c0e-a76e-43d098cf21e7" providerId="ADAL" clId="{4A00D824-E2BA-4FA0-91D4-5DBBD66E36EE}" dt="2023-01-11T15:05:58.739" v="1674" actId="478"/>
          <ac:picMkLst>
            <pc:docMk/>
            <pc:sldMk cId="3153547958" sldId="280"/>
            <ac:picMk id="3" creationId="{80E2D5B6-C6E5-9E47-7EF9-35ECF0E37DCF}"/>
          </ac:picMkLst>
        </pc:picChg>
        <pc:picChg chg="add mod">
          <ac:chgData name="Vasileios Ntaoulas" userId="019b8d86-4639-4c0e-a76e-43d098cf21e7" providerId="ADAL" clId="{4A00D824-E2BA-4FA0-91D4-5DBBD66E36EE}" dt="2023-01-11T15:18:52.663" v="1720" actId="1076"/>
          <ac:picMkLst>
            <pc:docMk/>
            <pc:sldMk cId="3153547958" sldId="280"/>
            <ac:picMk id="4" creationId="{8BB664E7-7BC5-656F-D6E4-2B7BDF00F911}"/>
          </ac:picMkLst>
        </pc:picChg>
        <pc:picChg chg="del">
          <ac:chgData name="Vasileios Ntaoulas" userId="019b8d86-4639-4c0e-a76e-43d098cf21e7" providerId="ADAL" clId="{4A00D824-E2BA-4FA0-91D4-5DBBD66E36EE}" dt="2023-01-11T15:06:02.042" v="1678" actId="478"/>
          <ac:picMkLst>
            <pc:docMk/>
            <pc:sldMk cId="3153547958" sldId="280"/>
            <ac:picMk id="5" creationId="{2D163FB2-CAD2-085B-9CAE-5AAE06E5C2DB}"/>
          </ac:picMkLst>
        </pc:picChg>
        <pc:picChg chg="del">
          <ac:chgData name="Vasileios Ntaoulas" userId="019b8d86-4639-4c0e-a76e-43d098cf21e7" providerId="ADAL" clId="{4A00D824-E2BA-4FA0-91D4-5DBBD66E36EE}" dt="2023-01-11T15:05:59.682" v="1675" actId="478"/>
          <ac:picMkLst>
            <pc:docMk/>
            <pc:sldMk cId="3153547958" sldId="280"/>
            <ac:picMk id="8" creationId="{64031EEA-CF71-449E-6F8F-784C66F50D17}"/>
          </ac:picMkLst>
        </pc:picChg>
        <pc:picChg chg="add mod">
          <ac:chgData name="Vasileios Ntaoulas" userId="019b8d86-4639-4c0e-a76e-43d098cf21e7" providerId="ADAL" clId="{4A00D824-E2BA-4FA0-91D4-5DBBD66E36EE}" dt="2023-01-11T15:18:48.222" v="1717" actId="1076"/>
          <ac:picMkLst>
            <pc:docMk/>
            <pc:sldMk cId="3153547958" sldId="280"/>
            <ac:picMk id="9" creationId="{0E0C80DF-33FA-2D8B-4744-7765539557E9}"/>
          </ac:picMkLst>
        </pc:picChg>
        <pc:picChg chg="del">
          <ac:chgData name="Vasileios Ntaoulas" userId="019b8d86-4639-4c0e-a76e-43d098cf21e7" providerId="ADAL" clId="{4A00D824-E2BA-4FA0-91D4-5DBBD66E36EE}" dt="2023-01-11T15:06:00.616" v="1676" actId="478"/>
          <ac:picMkLst>
            <pc:docMk/>
            <pc:sldMk cId="3153547958" sldId="280"/>
            <ac:picMk id="10" creationId="{58E65B6A-8568-27F6-C269-90614642C7AF}"/>
          </ac:picMkLst>
        </pc:picChg>
        <pc:picChg chg="del">
          <ac:chgData name="Vasileios Ntaoulas" userId="019b8d86-4639-4c0e-a76e-43d098cf21e7" providerId="ADAL" clId="{4A00D824-E2BA-4FA0-91D4-5DBBD66E36EE}" dt="2023-01-11T15:06:01.296" v="1677" actId="478"/>
          <ac:picMkLst>
            <pc:docMk/>
            <pc:sldMk cId="3153547958" sldId="280"/>
            <ac:picMk id="12" creationId="{FC225FBB-3D5B-A8BB-D7E9-B4F6FB590DD3}"/>
          </ac:picMkLst>
        </pc:picChg>
        <pc:picChg chg="add mod">
          <ac:chgData name="Vasileios Ntaoulas" userId="019b8d86-4639-4c0e-a76e-43d098cf21e7" providerId="ADAL" clId="{4A00D824-E2BA-4FA0-91D4-5DBBD66E36EE}" dt="2023-01-11T15:18:43.676" v="1713" actId="1076"/>
          <ac:picMkLst>
            <pc:docMk/>
            <pc:sldMk cId="3153547958" sldId="280"/>
            <ac:picMk id="15" creationId="{B2EDF393-C76C-E75C-E35A-AA9077391C1F}"/>
          </ac:picMkLst>
        </pc:picChg>
        <pc:picChg chg="add mod">
          <ac:chgData name="Vasileios Ntaoulas" userId="019b8d86-4639-4c0e-a76e-43d098cf21e7" providerId="ADAL" clId="{4A00D824-E2BA-4FA0-91D4-5DBBD66E36EE}" dt="2023-01-11T15:15:21.863" v="1706" actId="14100"/>
          <ac:picMkLst>
            <pc:docMk/>
            <pc:sldMk cId="3153547958" sldId="280"/>
            <ac:picMk id="17" creationId="{F9CD6AF0-86BB-A22C-E424-A9F4FD6E575B}"/>
          </ac:picMkLst>
        </pc:picChg>
        <pc:picChg chg="add mod">
          <ac:chgData name="Vasileios Ntaoulas" userId="019b8d86-4639-4c0e-a76e-43d098cf21e7" providerId="ADAL" clId="{4A00D824-E2BA-4FA0-91D4-5DBBD66E36EE}" dt="2023-01-11T15:18:41.752" v="1712" actId="1076"/>
          <ac:picMkLst>
            <pc:docMk/>
            <pc:sldMk cId="3153547958" sldId="280"/>
            <ac:picMk id="19" creationId="{7CE52AC4-E0EC-FADD-3B65-F0CABB275F04}"/>
          </ac:picMkLst>
        </pc:picChg>
      </pc:sldChg>
      <pc:sldChg chg="add del">
        <pc:chgData name="Vasileios Ntaoulas" userId="019b8d86-4639-4c0e-a76e-43d098cf21e7" providerId="ADAL" clId="{4A00D824-E2BA-4FA0-91D4-5DBBD66E36EE}" dt="2023-01-14T23:16:06.070" v="1756" actId="47"/>
        <pc:sldMkLst>
          <pc:docMk/>
          <pc:sldMk cId="993733799" sldId="281"/>
        </pc:sldMkLst>
      </pc:sldChg>
      <pc:sldChg chg="delSp modSp new mod">
        <pc:chgData name="Vasileios Ntaoulas" userId="019b8d86-4639-4c0e-a76e-43d098cf21e7" providerId="ADAL" clId="{4A00D824-E2BA-4FA0-91D4-5DBBD66E36EE}" dt="2023-01-14T23:16:27.510" v="1767" actId="478"/>
        <pc:sldMkLst>
          <pc:docMk/>
          <pc:sldMk cId="3464752401" sldId="281"/>
        </pc:sldMkLst>
        <pc:spChg chg="mod">
          <ac:chgData name="Vasileios Ntaoulas" userId="019b8d86-4639-4c0e-a76e-43d098cf21e7" providerId="ADAL" clId="{4A00D824-E2BA-4FA0-91D4-5DBBD66E36EE}" dt="2023-01-14T23:16:19.365" v="1766" actId="20577"/>
          <ac:spMkLst>
            <pc:docMk/>
            <pc:sldMk cId="3464752401" sldId="281"/>
            <ac:spMk id="2" creationId="{C6C0C478-3CBE-0AEA-97DA-3A1AE5A0C703}"/>
          </ac:spMkLst>
        </pc:spChg>
        <pc:spChg chg="del">
          <ac:chgData name="Vasileios Ntaoulas" userId="019b8d86-4639-4c0e-a76e-43d098cf21e7" providerId="ADAL" clId="{4A00D824-E2BA-4FA0-91D4-5DBBD66E36EE}" dt="2023-01-14T23:16:27.510" v="1767" actId="478"/>
          <ac:spMkLst>
            <pc:docMk/>
            <pc:sldMk cId="3464752401" sldId="281"/>
            <ac:spMk id="3" creationId="{CE557637-2352-21D0-9BF5-2976808D9333}"/>
          </ac:spMkLst>
        </pc:spChg>
      </pc:sldChg>
      <pc:sldChg chg="addSp delSp modSp add mod">
        <pc:chgData name="Vasileios Ntaoulas" userId="019b8d86-4639-4c0e-a76e-43d098cf21e7" providerId="ADAL" clId="{4A00D824-E2BA-4FA0-91D4-5DBBD66E36EE}" dt="2023-01-17T21:33:46.553" v="2270" actId="20577"/>
        <pc:sldMkLst>
          <pc:docMk/>
          <pc:sldMk cId="3724619272" sldId="282"/>
        </pc:sldMkLst>
        <pc:spChg chg="del">
          <ac:chgData name="Vasileios Ntaoulas" userId="019b8d86-4639-4c0e-a76e-43d098cf21e7" providerId="ADAL" clId="{4A00D824-E2BA-4FA0-91D4-5DBBD66E36EE}" dt="2023-01-17T21:20:30.011" v="2121" actId="478"/>
          <ac:spMkLst>
            <pc:docMk/>
            <pc:sldMk cId="3724619272" sldId="282"/>
            <ac:spMk id="2" creationId="{54DE6E72-FF45-EA85-F0D3-D956A4F1FD9E}"/>
          </ac:spMkLst>
        </pc:spChg>
        <pc:spChg chg="add del mod">
          <ac:chgData name="Vasileios Ntaoulas" userId="019b8d86-4639-4c0e-a76e-43d098cf21e7" providerId="ADAL" clId="{4A00D824-E2BA-4FA0-91D4-5DBBD66E36EE}" dt="2023-01-17T21:20:33.689" v="2123" actId="478"/>
          <ac:spMkLst>
            <pc:docMk/>
            <pc:sldMk cId="3724619272" sldId="282"/>
            <ac:spMk id="4" creationId="{EAF8571D-D265-1876-2535-6A3B0ADED1E6}"/>
          </ac:spMkLst>
        </pc:spChg>
        <pc:spChg chg="add mod">
          <ac:chgData name="Vasileios Ntaoulas" userId="019b8d86-4639-4c0e-a76e-43d098cf21e7" providerId="ADAL" clId="{4A00D824-E2BA-4FA0-91D4-5DBBD66E36EE}" dt="2023-01-17T21:33:46.553" v="2270" actId="20577"/>
          <ac:spMkLst>
            <pc:docMk/>
            <pc:sldMk cId="3724619272" sldId="282"/>
            <ac:spMk id="5" creationId="{A5A62BC5-181E-97CF-F97D-7E780C46BA55}"/>
          </ac:spMkLst>
        </pc:spChg>
        <pc:spChg chg="mod">
          <ac:chgData name="Vasileios Ntaoulas" userId="019b8d86-4639-4c0e-a76e-43d098cf21e7" providerId="ADAL" clId="{4A00D824-E2BA-4FA0-91D4-5DBBD66E36EE}" dt="2023-01-17T21:30:25.018" v="2233" actId="20577"/>
          <ac:spMkLst>
            <pc:docMk/>
            <pc:sldMk cId="3724619272" sldId="282"/>
            <ac:spMk id="13" creationId="{00000000-0000-0000-0000-000000000000}"/>
          </ac:spMkLst>
        </pc:spChg>
        <pc:spChg chg="del">
          <ac:chgData name="Vasileios Ntaoulas" userId="019b8d86-4639-4c0e-a76e-43d098cf21e7" providerId="ADAL" clId="{4A00D824-E2BA-4FA0-91D4-5DBBD66E36EE}" dt="2023-01-17T21:20:32.220" v="2122" actId="478"/>
          <ac:spMkLst>
            <pc:docMk/>
            <pc:sldMk cId="3724619272" sldId="282"/>
            <ac:spMk id="1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1/17/2023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1/17/2023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ase.guide/what-is-a-document-store-database/" TargetMode="External"/><Relationship Id="rId2" Type="http://schemas.openxmlformats.org/officeDocument/2006/relationships/hyperlink" Target="https://www.mongodb.com/document-databa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hoenixnap.com/kb/document-databas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NOSQL</a:t>
            </a:r>
            <a:endParaRPr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7448" y="4953000"/>
            <a:ext cx="9997752" cy="685800"/>
          </a:xfrm>
        </p:spPr>
        <p:txBody>
          <a:bodyPr>
            <a:normAutofit/>
          </a:bodyPr>
          <a:lstStyle/>
          <a:p>
            <a:r>
              <a:rPr lang="en-US" sz="2400" dirty="0"/>
              <a:t>Document stores						</a:t>
            </a:r>
            <a:endParaRPr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EF1E3-DFB1-A9A9-38E2-989CD4C3AEDC}"/>
              </a:ext>
            </a:extLst>
          </p:cNvPr>
          <p:cNvSpPr txBox="1"/>
          <p:nvPr/>
        </p:nvSpPr>
        <p:spPr>
          <a:xfrm>
            <a:off x="9912424" y="3155466"/>
            <a:ext cx="273630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l-GR" sz="1900" dirty="0"/>
              <a:t>Καλύβας Εμμανουήλ</a:t>
            </a:r>
          </a:p>
          <a:p>
            <a:pPr>
              <a:spcAft>
                <a:spcPts val="600"/>
              </a:spcAft>
            </a:pPr>
            <a:r>
              <a:rPr lang="el-GR" sz="1900" dirty="0" err="1"/>
              <a:t>Νταούλας</a:t>
            </a:r>
            <a:r>
              <a:rPr lang="el-GR" sz="1900" dirty="0"/>
              <a:t> Βασίλειος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document databases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Atomicity: </a:t>
            </a:r>
            <a:r>
              <a:rPr lang="en-US" dirty="0"/>
              <a:t>For document databases, a change involving two collections will require you to run two separate queries (per collection). This breaks </a:t>
            </a:r>
            <a:r>
              <a:rPr lang="en-US" b="1" dirty="0"/>
              <a:t>atomicity</a:t>
            </a:r>
            <a:r>
              <a:rPr lang="en-US" dirty="0"/>
              <a:t> requirements.</a:t>
            </a:r>
          </a:p>
          <a:p>
            <a:pPr marL="285750" lvl="1" indent="-285750" algn="just">
              <a:spcBef>
                <a:spcPts val="1800"/>
              </a:spcBef>
            </a:pPr>
            <a:r>
              <a:rPr lang="en-US" sz="2000" b="1" dirty="0"/>
              <a:t>Complexity:</a:t>
            </a:r>
            <a:r>
              <a:rPr lang="en-US" sz="2000" dirty="0"/>
              <a:t> Not designed to handle relational data, lack of JOINs.</a:t>
            </a:r>
          </a:p>
          <a:p>
            <a:pPr marL="285750" lvl="1" indent="-285750" algn="just">
              <a:spcBef>
                <a:spcPts val="1800"/>
              </a:spcBef>
            </a:pPr>
            <a:r>
              <a:rPr lang="en-US" sz="2000" b="1" dirty="0"/>
              <a:t>Security: </a:t>
            </a:r>
            <a:r>
              <a:rPr lang="en-US" sz="2000" dirty="0"/>
              <a:t>Lack of ACID makes data less trustworthy sometimes, SQL injection.</a:t>
            </a:r>
            <a:endParaRPr lang="en-US" sz="2000" b="1" dirty="0"/>
          </a:p>
          <a:p>
            <a:pPr marL="285750" lvl="1" indent="-285750"/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685800" lvl="2" indent="0">
              <a:buNone/>
            </a:pPr>
            <a:endParaRPr lang="en-US" dirty="0"/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732944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DA8015F-C73B-2C06-204E-A90C401E542D}"/>
              </a:ext>
            </a:extLst>
          </p:cNvPr>
          <p:cNvSpPr/>
          <p:nvPr/>
        </p:nvSpPr>
        <p:spPr>
          <a:xfrm>
            <a:off x="767408" y="1700808"/>
            <a:ext cx="10585176" cy="46999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685800" lvl="2" indent="0">
              <a:buNone/>
            </a:pPr>
            <a:endParaRPr lang="en-US" dirty="0"/>
          </a:p>
          <a:p>
            <a:endParaRPr lang="en-150" dirty="0"/>
          </a:p>
        </p:txBody>
      </p:sp>
      <p:pic>
        <p:nvPicPr>
          <p:cNvPr id="4" name="Picture 3" descr="A picture containing application">
            <a:extLst>
              <a:ext uri="{FF2B5EF4-FFF2-40B4-BE49-F238E27FC236}">
                <a16:creationId xmlns:a16="http://schemas.microsoft.com/office/drawing/2014/main" id="{8BB664E7-7BC5-656F-D6E4-2B7BDF00F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950" y="3305355"/>
            <a:ext cx="2582857" cy="1598315"/>
          </a:xfrm>
          <a:prstGeom prst="rect">
            <a:avLst/>
          </a:prstGeom>
        </p:spPr>
      </p:pic>
      <p:pic>
        <p:nvPicPr>
          <p:cNvPr id="9" name="Picture 8" descr="Chart, histogram">
            <a:extLst>
              <a:ext uri="{FF2B5EF4-FFF2-40B4-BE49-F238E27FC236}">
                <a16:creationId xmlns:a16="http://schemas.microsoft.com/office/drawing/2014/main" id="{0E0C80DF-33FA-2D8B-4744-776553955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311" y="1968323"/>
            <a:ext cx="2459208" cy="1844406"/>
          </a:xfrm>
          <a:prstGeom prst="rect">
            <a:avLst/>
          </a:prstGeom>
        </p:spPr>
      </p:pic>
      <p:pic>
        <p:nvPicPr>
          <p:cNvPr id="15" name="Picture 14" descr="A picture containing text, electronics, parking, remote control&#10;&#10;Description automatically generated">
            <a:extLst>
              <a:ext uri="{FF2B5EF4-FFF2-40B4-BE49-F238E27FC236}">
                <a16:creationId xmlns:a16="http://schemas.microsoft.com/office/drawing/2014/main" id="{B2EDF393-C76C-E75C-E35A-AA9077391C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265" y="1988840"/>
            <a:ext cx="1796622" cy="1793628"/>
          </a:xfrm>
          <a:prstGeom prst="rect">
            <a:avLst/>
          </a:prstGeom>
        </p:spPr>
      </p:pic>
      <p:pic>
        <p:nvPicPr>
          <p:cNvPr id="17" name="Picture 16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F9CD6AF0-86BB-A22C-E424-A9F4FD6E57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4370292"/>
            <a:ext cx="1514692" cy="1514692"/>
          </a:xfrm>
          <a:prstGeom prst="rect">
            <a:avLst/>
          </a:prstGeom>
        </p:spPr>
      </p:pic>
      <p:pic>
        <p:nvPicPr>
          <p:cNvPr id="19" name="Picture 18" descr="Graphical user interface&#10;&#10;Description automatically generated">
            <a:extLst>
              <a:ext uri="{FF2B5EF4-FFF2-40B4-BE49-F238E27FC236}">
                <a16:creationId xmlns:a16="http://schemas.microsoft.com/office/drawing/2014/main" id="{7CE52AC4-E0EC-FADD-3B65-F0CABB275F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4370292"/>
            <a:ext cx="2609129" cy="167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47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https://www.mongodb.com/document-databases</a:t>
            </a:r>
            <a:r>
              <a:rPr lang="en-US" dirty="0"/>
              <a:t> </a:t>
            </a:r>
            <a:endParaRPr dirty="0"/>
          </a:p>
          <a:p>
            <a:r>
              <a:rPr lang="en-US" dirty="0"/>
              <a:t>Link: </a:t>
            </a:r>
            <a:r>
              <a:rPr lang="en-US" dirty="0">
                <a:hlinkClick r:id="rId3"/>
              </a:rPr>
              <a:t>https://database.guide/what-is-a-document-store-database/</a:t>
            </a:r>
            <a:endParaRPr lang="en-US" dirty="0"/>
          </a:p>
          <a:p>
            <a:r>
              <a:rPr lang="en-US" dirty="0"/>
              <a:t>Link: </a:t>
            </a:r>
            <a:r>
              <a:rPr lang="en-US" dirty="0">
                <a:hlinkClick r:id="rId4"/>
              </a:rPr>
              <a:t>https://phoenixnap.com/kb/document-database</a:t>
            </a:r>
            <a:r>
              <a:rPr lang="en-US" dirty="0"/>
              <a:t>  </a:t>
            </a:r>
            <a:endParaRPr dirty="0"/>
          </a:p>
          <a:p>
            <a:r>
              <a:rPr lang="en-US" dirty="0"/>
              <a:t>Lectures from lesson “Technologies for Big Data Analytics”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2951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6064" y="3021242"/>
            <a:ext cx="3919872" cy="81551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THANK YOU!</a:t>
            </a:r>
            <a:endParaRPr sz="4800" b="1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C478-3CBE-0AEA-97DA-3A1AE5A0C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46475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stores</a:t>
            </a:r>
            <a:endParaRPr dirty="0"/>
          </a:p>
          <a:p>
            <a:r>
              <a:rPr lang="en-US" dirty="0"/>
              <a:t>Key features of document stores</a:t>
            </a:r>
            <a:endParaRPr dirty="0"/>
          </a:p>
          <a:p>
            <a:r>
              <a:rPr lang="en-US" dirty="0"/>
              <a:t>Differences between relational DBs</a:t>
            </a:r>
          </a:p>
          <a:p>
            <a:r>
              <a:rPr lang="en-US" dirty="0"/>
              <a:t>Disadvantages</a:t>
            </a:r>
          </a:p>
          <a:p>
            <a:r>
              <a:rPr lang="en-US" dirty="0"/>
              <a:t>Use cases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document store?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</a:t>
            </a:r>
            <a:r>
              <a:rPr lang="en-US" b="1" dirty="0"/>
              <a:t>document store</a:t>
            </a:r>
            <a:r>
              <a:rPr lang="en-US" dirty="0"/>
              <a:t> (also known as a document-oriented database or a document database) is a database that stores and retrieves information in documents (i.e. JSON or XML).</a:t>
            </a:r>
          </a:p>
          <a:p>
            <a:pPr algn="just"/>
            <a:r>
              <a:rPr lang="en-US" dirty="0"/>
              <a:t>Non-relational databases. Instead of storing data in fixed rows and columns, document databases use flexible documents.</a:t>
            </a:r>
          </a:p>
          <a:p>
            <a:pPr algn="just"/>
            <a:r>
              <a:rPr lang="en-US" dirty="0"/>
              <a:t>2-way access:</a:t>
            </a:r>
          </a:p>
          <a:p>
            <a:pPr marL="365760" lvl="1" indent="0" algn="just">
              <a:buNone/>
            </a:pPr>
            <a:r>
              <a:rPr lang="en-US" dirty="0"/>
              <a:t>By key-value</a:t>
            </a:r>
          </a:p>
          <a:p>
            <a:pPr marL="365760" lvl="1" indent="0" algn="just">
              <a:spcBef>
                <a:spcPts val="1800"/>
              </a:spcBef>
              <a:buNone/>
            </a:pPr>
            <a:r>
              <a:rPr lang="en-US" dirty="0"/>
              <a:t>By an attribute value</a:t>
            </a:r>
          </a:p>
          <a:p>
            <a:pPr marL="285750" lvl="1" indent="-285750" algn="just">
              <a:spcBef>
                <a:spcPts val="1800"/>
              </a:spcBef>
            </a:pPr>
            <a:r>
              <a:rPr lang="en-US" sz="2000" dirty="0"/>
              <a:t>Flexible, Fast, Scalable, </a:t>
            </a:r>
            <a:r>
              <a:rPr lang="en-US" sz="2000" dirty="0" err="1"/>
              <a:t>Schemaless</a:t>
            </a:r>
            <a:endParaRPr lang="en-US" sz="2000" dirty="0"/>
          </a:p>
          <a:p>
            <a:pPr marL="285750" lvl="1" indent="-285750"/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685800" lvl="2" indent="0">
              <a:buNone/>
            </a:pPr>
            <a:endParaRPr lang="en-US" dirty="0"/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424430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DA8015F-C73B-2C06-204E-A90C401E542D}"/>
              </a:ext>
            </a:extLst>
          </p:cNvPr>
          <p:cNvSpPr/>
          <p:nvPr/>
        </p:nvSpPr>
        <p:spPr>
          <a:xfrm>
            <a:off x="803412" y="1700808"/>
            <a:ext cx="10585176" cy="46999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685800" lvl="2" indent="0">
              <a:buNone/>
            </a:pPr>
            <a:endParaRPr lang="en-US" dirty="0"/>
          </a:p>
          <a:p>
            <a:endParaRPr lang="en-150" dirty="0"/>
          </a:p>
        </p:txBody>
      </p:sp>
      <p:pic>
        <p:nvPicPr>
          <p:cNvPr id="3" name="Picture 2" descr="Logo">
            <a:extLst>
              <a:ext uri="{FF2B5EF4-FFF2-40B4-BE49-F238E27FC236}">
                <a16:creationId xmlns:a16="http://schemas.microsoft.com/office/drawing/2014/main" id="{80E2D5B6-C6E5-9E47-7EF9-35ECF0E37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1787630"/>
            <a:ext cx="3822685" cy="1089763"/>
          </a:xfrm>
          <a:prstGeom prst="rect">
            <a:avLst/>
          </a:prstGeom>
        </p:spPr>
      </p:pic>
      <p:pic>
        <p:nvPicPr>
          <p:cNvPr id="5" name="Picture 4" descr="A picture containing text">
            <a:extLst>
              <a:ext uri="{FF2B5EF4-FFF2-40B4-BE49-F238E27FC236}">
                <a16:creationId xmlns:a16="http://schemas.microsoft.com/office/drawing/2014/main" id="{2D163FB2-CAD2-085B-9CAE-5AAE06E5C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36" y="3861048"/>
            <a:ext cx="4876800" cy="2438400"/>
          </a:xfrm>
          <a:prstGeom prst="rect">
            <a:avLst/>
          </a:prstGeom>
        </p:spPr>
      </p:pic>
      <p:pic>
        <p:nvPicPr>
          <p:cNvPr id="8" name="Picture 7" descr="Logo, company name">
            <a:extLst>
              <a:ext uri="{FF2B5EF4-FFF2-40B4-BE49-F238E27FC236}">
                <a16:creationId xmlns:a16="http://schemas.microsoft.com/office/drawing/2014/main" id="{64031EEA-CF71-449E-6F8F-784C66F50D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975" y="3019189"/>
            <a:ext cx="3989177" cy="943211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58E65B6A-8568-27F6-C269-90614642C7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294" y="2046039"/>
            <a:ext cx="2286000" cy="1714500"/>
          </a:xfrm>
          <a:prstGeom prst="rect">
            <a:avLst/>
          </a:prstGeom>
        </p:spPr>
      </p:pic>
      <p:pic>
        <p:nvPicPr>
          <p:cNvPr id="12" name="Picture 11" descr="Icon&#10;&#10;Description automatically generated with medium confidence">
            <a:extLst>
              <a:ext uri="{FF2B5EF4-FFF2-40B4-BE49-F238E27FC236}">
                <a16:creationId xmlns:a16="http://schemas.microsoft.com/office/drawing/2014/main" id="{FC225FBB-3D5B-A8BB-D7E9-B4F6FB590D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410577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4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E5F2F1-72C7-F592-66EE-225C39788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319697"/>
            <a:ext cx="7776864" cy="62186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E82A2D-B61C-3CA0-E233-53E70EC6C397}"/>
              </a:ext>
            </a:extLst>
          </p:cNvPr>
          <p:cNvSpPr txBox="1"/>
          <p:nvPr/>
        </p:nvSpPr>
        <p:spPr>
          <a:xfrm>
            <a:off x="7655496" y="2151728"/>
            <a:ext cx="45365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 JSON document that stores information about a user named Tom.</a:t>
            </a:r>
            <a:endParaRPr lang="en-150" sz="4000" dirty="0"/>
          </a:p>
        </p:txBody>
      </p:sp>
    </p:spTree>
    <p:extLst>
      <p:ext uri="{BB962C8B-B14F-4D97-AF65-F5344CB8AC3E}">
        <p14:creationId xmlns:p14="http://schemas.microsoft.com/office/powerpoint/2010/main" val="60439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Data is </a:t>
            </a:r>
            <a:r>
              <a:rPr lang="en-US" b="1" dirty="0"/>
              <a:t>stored in documents</a:t>
            </a:r>
            <a:r>
              <a:rPr lang="en-US" dirty="0"/>
              <a:t> (unlike other databases that store data in structures like tables or graphs).</a:t>
            </a:r>
          </a:p>
          <a:p>
            <a:pPr algn="just"/>
            <a:r>
              <a:rPr lang="en-US" dirty="0"/>
              <a:t>They have a </a:t>
            </a:r>
            <a:r>
              <a:rPr lang="en-US" b="1" dirty="0"/>
              <a:t>flexible schema</a:t>
            </a:r>
            <a:r>
              <a:rPr lang="en-US" dirty="0"/>
              <a:t>, meaning that not all documents in a collection need to have the same fields.</a:t>
            </a:r>
          </a:p>
          <a:p>
            <a:pPr marL="285750" lvl="1" indent="-285750" algn="just">
              <a:spcBef>
                <a:spcPts val="1800"/>
              </a:spcBef>
            </a:pPr>
            <a:r>
              <a:rPr lang="en-US" sz="2000" dirty="0"/>
              <a:t>Document databases are </a:t>
            </a:r>
            <a:r>
              <a:rPr lang="en-US" sz="2000" b="1" dirty="0"/>
              <a:t>distributed</a:t>
            </a:r>
            <a:r>
              <a:rPr lang="en-US" sz="2000" dirty="0"/>
              <a:t>, which allows for </a:t>
            </a:r>
            <a:r>
              <a:rPr lang="en-US" sz="2000" b="1" dirty="0"/>
              <a:t>horizontal scaling</a:t>
            </a:r>
            <a:r>
              <a:rPr lang="en-US" sz="2000" dirty="0"/>
              <a:t> (typically cheaper than vertical scaling) and data distribution. Document databases provide resiliency through replication.</a:t>
            </a:r>
          </a:p>
          <a:p>
            <a:pPr marL="285750" lvl="1" indent="-285750" algn="just">
              <a:spcBef>
                <a:spcPts val="1800"/>
              </a:spcBef>
            </a:pPr>
            <a:r>
              <a:rPr lang="en-US" sz="2000" dirty="0"/>
              <a:t>Document databases </a:t>
            </a:r>
            <a:r>
              <a:rPr lang="en-US" sz="2000" b="1" dirty="0"/>
              <a:t>have an API or query language that allows developers to execute the CRUD operations </a:t>
            </a:r>
            <a:r>
              <a:rPr lang="en-US" sz="2000" dirty="0"/>
              <a:t>on the database. Developers have the ability to query for documents based on unique identifiers or field values.</a:t>
            </a:r>
          </a:p>
          <a:p>
            <a:pPr marL="285750" lvl="1" indent="-285750"/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685800" lvl="2" indent="0">
              <a:buNone/>
            </a:pPr>
            <a:endParaRPr lang="en-US" dirty="0"/>
          </a:p>
          <a:p>
            <a:endParaRPr lang="en-1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DE6E72-FF45-EA85-F0D3-D956A4F1FD9E}"/>
              </a:ext>
            </a:extLst>
          </p:cNvPr>
          <p:cNvSpPr txBox="1"/>
          <p:nvPr/>
        </p:nvSpPr>
        <p:spPr>
          <a:xfrm>
            <a:off x="6196904" y="6231523"/>
            <a:ext cx="4471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NOTE: a group of documents is called a </a:t>
            </a:r>
            <a:r>
              <a:rPr lang="en-US" sz="1600" b="1" dirty="0">
                <a:solidFill>
                  <a:schemeClr val="accent1"/>
                </a:solidFill>
              </a:rPr>
              <a:t>collection</a:t>
            </a:r>
            <a:endParaRPr lang="en-150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309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l-GR" dirty="0"/>
              <a:t> </a:t>
            </a:r>
            <a:r>
              <a:rPr lang="en-US" dirty="0"/>
              <a:t>in MongoDB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A62BC5-181E-97CF-F97D-7E780C46BA55}"/>
              </a:ext>
            </a:extLst>
          </p:cNvPr>
          <p:cNvSpPr txBox="1"/>
          <p:nvPr/>
        </p:nvSpPr>
        <p:spPr>
          <a:xfrm>
            <a:off x="1524000" y="1916832"/>
            <a:ext cx="9540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accent1"/>
                </a:solidFill>
                <a:effectLst/>
                <a:latin typeface="source-code-pro"/>
              </a:rPr>
              <a:t>Query:</a:t>
            </a:r>
          </a:p>
          <a:p>
            <a:endParaRPr lang="en-US" b="1" dirty="0">
              <a:solidFill>
                <a:schemeClr val="accent1"/>
              </a:solidFill>
              <a:latin typeface="source-code-pro"/>
            </a:endParaRPr>
          </a:p>
          <a:p>
            <a:r>
              <a:rPr lang="en-US" dirty="0" err="1"/>
              <a:t>db.people.update</a:t>
            </a:r>
            <a:r>
              <a:rPr lang="en-US" dirty="0"/>
              <a:t>( { name: “John" }, {rating: 1, score: 1 }, { </a:t>
            </a:r>
            <a:r>
              <a:rPr lang="en-US" dirty="0" err="1"/>
              <a:t>upsert</a:t>
            </a:r>
            <a:r>
              <a:rPr lang="en-US" dirty="0"/>
              <a:t>: true } )</a:t>
            </a:r>
            <a:r>
              <a:rPr lang="en-US" b="1" i="0" dirty="0">
                <a:solidFill>
                  <a:schemeClr val="accent1"/>
                </a:solidFill>
                <a:effectLst/>
                <a:latin typeface="source-code-pro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724619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relational DBs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Documents map to the objects in code, so they are much more natural to work with. There is no need to decompose data across tables, run expensive joins, or integrate a separate Object Relational Mapping (ORM) layer. Data that is accessed together is stored together, so developers have less code to write and end users get higher performance.</a:t>
            </a:r>
          </a:p>
          <a:p>
            <a:pPr algn="just"/>
            <a:r>
              <a:rPr lang="en-US" dirty="0"/>
              <a:t>The ubiquity of JSON documents</a:t>
            </a:r>
          </a:p>
          <a:p>
            <a:pPr marL="365760" lvl="1" indent="0" algn="just">
              <a:buNone/>
            </a:pPr>
            <a:r>
              <a:rPr lang="en-US" dirty="0"/>
              <a:t>JSON documents are lightweight, language-independent, and human-readable. Documents are a superset of all other data models so developers can structure data in the way their applications need — rich objects, key-value pairs, tables, geospatial and time-series data, or the nodes and edges of a graph.</a:t>
            </a:r>
          </a:p>
          <a:p>
            <a:pPr marL="266700" lvl="1" indent="-266700" algn="just">
              <a:spcBef>
                <a:spcPts val="1800"/>
              </a:spcBef>
            </a:pPr>
            <a:r>
              <a:rPr lang="en-US" sz="2000" dirty="0"/>
              <a:t>A document’s schema is dynamic and self-describing, so developers don’t need to first pre-define it in the database. Fields can vary from document to document. Developers can modify the structure at any time, avoiding disruptive schema migrations.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685800" lvl="2" indent="0">
              <a:buNone/>
            </a:pPr>
            <a:endParaRPr lang="en-US" dirty="0"/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996117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vs Document-Oriented database representation</a:t>
            </a:r>
            <a:endParaRPr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4309550"/>
              </p:ext>
            </p:extLst>
          </p:nvPr>
        </p:nvGraphicFramePr>
        <p:xfrm>
          <a:off x="6456040" y="2564904"/>
          <a:ext cx="5342503" cy="22905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2192">
                  <a:extLst>
                    <a:ext uri="{9D8B030D-6E8A-4147-A177-3AD203B41FA5}">
                      <a16:colId xmlns:a16="http://schemas.microsoft.com/office/drawing/2014/main" val="3463587335"/>
                    </a:ext>
                  </a:extLst>
                </a:gridCol>
              </a:tblGrid>
              <a:tr h="5726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isActive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DoB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6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 Smith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1964-30-08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6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Sarah Jones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2001-10-04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6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Eva Stark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1994-12-09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CD05B-F5C0-8C63-34B9-D42EE2065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392" y="1719412"/>
            <a:ext cx="3024336" cy="35292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“id” : ”1”,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“name” : “John Smith”,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“</a:t>
            </a:r>
            <a:r>
              <a:rPr lang="en-US" sz="1800" dirty="0" err="1"/>
              <a:t>isActive</a:t>
            </a:r>
            <a:r>
              <a:rPr lang="en-US" sz="1800" dirty="0"/>
              <a:t>” :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“</a:t>
            </a:r>
            <a:r>
              <a:rPr lang="en-US" sz="1800" dirty="0" err="1"/>
              <a:t>DoB</a:t>
            </a:r>
            <a:r>
              <a:rPr lang="en-US" sz="1800" dirty="0"/>
              <a:t>” : 1964-30-08”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“id” : ”2”,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“name” : “Sarah Jones”,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“</a:t>
            </a:r>
            <a:r>
              <a:rPr lang="en-US" sz="1800" dirty="0" err="1"/>
              <a:t>isActive</a:t>
            </a:r>
            <a:r>
              <a:rPr lang="en-US" sz="1800" dirty="0"/>
              <a:t>” :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“</a:t>
            </a:r>
            <a:r>
              <a:rPr lang="en-US" sz="1800" dirty="0" err="1"/>
              <a:t>DoB</a:t>
            </a:r>
            <a:r>
              <a:rPr lang="en-US" sz="1800" dirty="0"/>
              <a:t>” : 2001-10-04”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“id” : ”3”,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“name” : “Eva Stark”,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“</a:t>
            </a:r>
            <a:r>
              <a:rPr lang="en-US" sz="1800" dirty="0" err="1"/>
              <a:t>isActive</a:t>
            </a:r>
            <a:r>
              <a:rPr lang="en-US" sz="1800" dirty="0"/>
              <a:t>” :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“</a:t>
            </a:r>
            <a:r>
              <a:rPr lang="en-US" sz="1800" dirty="0" err="1"/>
              <a:t>DoB</a:t>
            </a:r>
            <a:r>
              <a:rPr lang="en-US" sz="1800" dirty="0"/>
              <a:t>” : 1994-12-09”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}</a:t>
            </a:r>
            <a:endParaRPr lang="en-150" sz="1800" dirty="0"/>
          </a:p>
          <a:p>
            <a:pPr marL="0" indent="0">
              <a:spcBef>
                <a:spcPts val="0"/>
              </a:spcBef>
              <a:buNone/>
            </a:pPr>
            <a:endParaRPr lang="en-150" sz="1800" dirty="0"/>
          </a:p>
          <a:p>
            <a:pPr marL="0" indent="0">
              <a:spcBef>
                <a:spcPts val="0"/>
              </a:spcBef>
              <a:buNone/>
            </a:pPr>
            <a:endParaRPr lang="en-150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BC7A3D-5160-04FF-92AB-EB9E7C9C06CF}"/>
              </a:ext>
            </a:extLst>
          </p:cNvPr>
          <p:cNvSpPr txBox="1"/>
          <p:nvPr/>
        </p:nvSpPr>
        <p:spPr>
          <a:xfrm>
            <a:off x="3655533" y="2380238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Document 1</a:t>
            </a:r>
            <a:endParaRPr lang="en-15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AE96B-003E-7FD2-DC08-0CCE2E42EDFB}"/>
              </a:ext>
            </a:extLst>
          </p:cNvPr>
          <p:cNvSpPr txBox="1"/>
          <p:nvPr/>
        </p:nvSpPr>
        <p:spPr>
          <a:xfrm>
            <a:off x="3647728" y="4149080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Document 2</a:t>
            </a:r>
            <a:endParaRPr lang="en-15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4C4895-363B-BEC0-2D8A-78A7A0681C33}"/>
              </a:ext>
            </a:extLst>
          </p:cNvPr>
          <p:cNvSpPr txBox="1"/>
          <p:nvPr/>
        </p:nvSpPr>
        <p:spPr>
          <a:xfrm>
            <a:off x="3655533" y="5917922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Document 3</a:t>
            </a:r>
            <a:endParaRPr lang="en-150" dirty="0">
              <a:solidFill>
                <a:schemeClr val="accent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0435E8-F5CE-33FA-DD38-9FFCC7E67AA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991155" y="2564904"/>
            <a:ext cx="1392877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944E27-F9F3-E066-1F37-718D37896ACD}"/>
              </a:ext>
            </a:extLst>
          </p:cNvPr>
          <p:cNvCxnSpPr>
            <a:stCxn id="4" idx="3"/>
          </p:cNvCxnSpPr>
          <p:nvPr/>
        </p:nvCxnSpPr>
        <p:spPr>
          <a:xfrm flipV="1">
            <a:off x="5010602" y="4077072"/>
            <a:ext cx="1445438" cy="256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838D61-768B-6CE2-C08E-B4E534034FC3}"/>
              </a:ext>
            </a:extLst>
          </p:cNvPr>
          <p:cNvCxnSpPr>
            <a:stCxn id="7" idx="3"/>
          </p:cNvCxnSpPr>
          <p:nvPr/>
        </p:nvCxnSpPr>
        <p:spPr>
          <a:xfrm flipV="1">
            <a:off x="5023215" y="4653136"/>
            <a:ext cx="1360817" cy="144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220</TotalTime>
  <Words>672</Words>
  <Application>Microsoft Office PowerPoint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Candara</vt:lpstr>
      <vt:lpstr>Consolas</vt:lpstr>
      <vt:lpstr>source-code-pro</vt:lpstr>
      <vt:lpstr>Tech Computer 16x9</vt:lpstr>
      <vt:lpstr>NOSQL</vt:lpstr>
      <vt:lpstr>Content</vt:lpstr>
      <vt:lpstr>What is a document store?</vt:lpstr>
      <vt:lpstr>Examples</vt:lpstr>
      <vt:lpstr>PowerPoint Presentation</vt:lpstr>
      <vt:lpstr>Key features</vt:lpstr>
      <vt:lpstr>Example in MongoDB</vt:lpstr>
      <vt:lpstr>Differences between relational DBs</vt:lpstr>
      <vt:lpstr>Relational vs Document-Oriented database representation</vt:lpstr>
      <vt:lpstr>Disadvantages of document databases</vt:lpstr>
      <vt:lpstr>Use cases</vt:lpstr>
      <vt:lpstr>REFERENCES</vt:lpstr>
      <vt:lpstr>THANK YOU!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</dc:title>
  <dc:creator>Vasileios Ntaoulas</dc:creator>
  <cp:lastModifiedBy>Vasileios Ntaoulas</cp:lastModifiedBy>
  <cp:revision>1</cp:revision>
  <dcterms:created xsi:type="dcterms:W3CDTF">2023-01-09T09:49:45Z</dcterms:created>
  <dcterms:modified xsi:type="dcterms:W3CDTF">2023-01-17T21:40:45Z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