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5" r:id="rId3"/>
    <p:sldId id="274" r:id="rId4"/>
    <p:sldId id="275" r:id="rId5"/>
    <p:sldId id="276" r:id="rId6"/>
    <p:sldId id="277" r:id="rId7"/>
    <p:sldId id="278" r:id="rId8"/>
    <p:sldId id="267" r:id="rId9"/>
    <p:sldId id="279" r:id="rId10"/>
    <p:sldId id="280"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100" d="100"/>
          <a:sy n="100" d="100"/>
        </p:scale>
        <p:origin x="341" y="5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4A00D824-E2BA-4FA0-91D4-5DBBD66E36EE}"/>
    <pc:docChg chg="undo redo custSel addSld delSld modSld">
      <pc:chgData name="Vasileios Ntaoulas" userId="019b8d86-4639-4c0e-a76e-43d098cf21e7" providerId="ADAL" clId="{4A00D824-E2BA-4FA0-91D4-5DBBD66E36EE}" dt="2023-01-11T15:20:54.255" v="1754" actId="20577"/>
      <pc:docMkLst>
        <pc:docMk/>
      </pc:docMkLst>
      <pc:sldChg chg="modSp mod">
        <pc:chgData name="Vasileios Ntaoulas" userId="019b8d86-4639-4c0e-a76e-43d098cf21e7" providerId="ADAL" clId="{4A00D824-E2BA-4FA0-91D4-5DBBD66E36EE}" dt="2023-01-11T15:20:54.255" v="1754" actId="20577"/>
        <pc:sldMkLst>
          <pc:docMk/>
          <pc:sldMk cId="3042826300" sldId="265"/>
        </pc:sldMkLst>
        <pc:spChg chg="mod">
          <ac:chgData name="Vasileios Ntaoulas" userId="019b8d86-4639-4c0e-a76e-43d098cf21e7" providerId="ADAL" clId="{4A00D824-E2BA-4FA0-91D4-5DBBD66E36EE}" dt="2023-01-09T10:01:24.656" v="6" actId="20577"/>
          <ac:spMkLst>
            <pc:docMk/>
            <pc:sldMk cId="3042826300" sldId="265"/>
            <ac:spMk id="13" creationId="{00000000-0000-0000-0000-000000000000}"/>
          </ac:spMkLst>
        </pc:spChg>
        <pc:spChg chg="mod">
          <ac:chgData name="Vasileios Ntaoulas" userId="019b8d86-4639-4c0e-a76e-43d098cf21e7" providerId="ADAL" clId="{4A00D824-E2BA-4FA0-91D4-5DBBD66E36EE}" dt="2023-01-11T15:20:54.255" v="1754" actId="20577"/>
          <ac:spMkLst>
            <pc:docMk/>
            <pc:sldMk cId="3042826300" sldId="265"/>
            <ac:spMk id="14" creationId="{00000000-0000-0000-0000-000000000000}"/>
          </ac:spMkLst>
        </pc:spChg>
      </pc:sldChg>
      <pc:sldChg chg="del">
        <pc:chgData name="Vasileios Ntaoulas" userId="019b8d86-4639-4c0e-a76e-43d098cf21e7" providerId="ADAL" clId="{4A00D824-E2BA-4FA0-91D4-5DBBD66E36EE}" dt="2023-01-10T14:17:00.409" v="1187" actId="47"/>
        <pc:sldMkLst>
          <pc:docMk/>
          <pc:sldMk cId="2116190161" sldId="266"/>
        </pc:sldMkLst>
      </pc:sldChg>
      <pc:sldChg chg="addSp delSp modSp add del mod">
        <pc:chgData name="Vasileios Ntaoulas" userId="019b8d86-4639-4c0e-a76e-43d098cf21e7" providerId="ADAL" clId="{4A00D824-E2BA-4FA0-91D4-5DBBD66E36EE}" dt="2023-01-11T15:02:10.126" v="1610" actId="113"/>
        <pc:sldMkLst>
          <pc:docMk/>
          <pc:sldMk cId="4145261392" sldId="267"/>
        </pc:sldMkLst>
        <pc:spChg chg="mod">
          <ac:chgData name="Vasileios Ntaoulas" userId="019b8d86-4639-4c0e-a76e-43d098cf21e7" providerId="ADAL" clId="{4A00D824-E2BA-4FA0-91D4-5DBBD66E36EE}" dt="2023-01-10T14:13:19.298" v="1186" actId="20577"/>
          <ac:spMkLst>
            <pc:docMk/>
            <pc:sldMk cId="4145261392" sldId="267"/>
            <ac:spMk id="2" creationId="{00000000-0000-0000-0000-000000000000}"/>
          </ac:spMkLst>
        </pc:spChg>
        <pc:spChg chg="del">
          <ac:chgData name="Vasileios Ntaoulas" userId="019b8d86-4639-4c0e-a76e-43d098cf21e7" providerId="ADAL" clId="{4A00D824-E2BA-4FA0-91D4-5DBBD66E36EE}" dt="2023-01-10T14:17:08.746" v="1190" actId="478"/>
          <ac:spMkLst>
            <pc:docMk/>
            <pc:sldMk cId="4145261392" sldId="267"/>
            <ac:spMk id="3" creationId="{00000000-0000-0000-0000-000000000000}"/>
          </ac:spMkLst>
        </pc:spChg>
        <pc:spChg chg="add mod">
          <ac:chgData name="Vasileios Ntaoulas" userId="019b8d86-4639-4c0e-a76e-43d098cf21e7" providerId="ADAL" clId="{4A00D824-E2BA-4FA0-91D4-5DBBD66E36EE}" dt="2023-01-11T14:57:49.310" v="1547" actId="1076"/>
          <ac:spMkLst>
            <pc:docMk/>
            <pc:sldMk cId="4145261392" sldId="267"/>
            <ac:spMk id="3" creationId="{03BC7A3D-5160-04FF-92AB-EB9E7C9C06CF}"/>
          </ac:spMkLst>
        </pc:spChg>
        <pc:spChg chg="add mod">
          <ac:chgData name="Vasileios Ntaoulas" userId="019b8d86-4639-4c0e-a76e-43d098cf21e7" providerId="ADAL" clId="{4A00D824-E2BA-4FA0-91D4-5DBBD66E36EE}" dt="2023-01-11T14:58:01.589" v="1550" actId="20577"/>
          <ac:spMkLst>
            <pc:docMk/>
            <pc:sldMk cId="4145261392" sldId="267"/>
            <ac:spMk id="4" creationId="{793AE96B-003E-7FD2-DC08-0CCE2E42EDFB}"/>
          </ac:spMkLst>
        </pc:spChg>
        <pc:spChg chg="add mod">
          <ac:chgData name="Vasileios Ntaoulas" userId="019b8d86-4639-4c0e-a76e-43d098cf21e7" providerId="ADAL" clId="{4A00D824-E2BA-4FA0-91D4-5DBBD66E36EE}" dt="2023-01-11T14:56:53.450" v="1534" actId="1036"/>
          <ac:spMkLst>
            <pc:docMk/>
            <pc:sldMk cId="4145261392" sldId="267"/>
            <ac:spMk id="6" creationId="{320CD05B-F5C0-8C63-34B9-D42EE2065795}"/>
          </ac:spMkLst>
        </pc:spChg>
        <pc:spChg chg="add mod">
          <ac:chgData name="Vasileios Ntaoulas" userId="019b8d86-4639-4c0e-a76e-43d098cf21e7" providerId="ADAL" clId="{4A00D824-E2BA-4FA0-91D4-5DBBD66E36EE}" dt="2023-01-11T14:58:17.758" v="1553" actId="20577"/>
          <ac:spMkLst>
            <pc:docMk/>
            <pc:sldMk cId="4145261392" sldId="267"/>
            <ac:spMk id="7" creationId="{F04C4895-363B-BEC0-2D8A-78A7A0681C33}"/>
          </ac:spMkLst>
        </pc:spChg>
        <pc:spChg chg="add mod">
          <ac:chgData name="Vasileios Ntaoulas" userId="019b8d86-4639-4c0e-a76e-43d098cf21e7" providerId="ADAL" clId="{4A00D824-E2BA-4FA0-91D4-5DBBD66E36EE}" dt="2023-01-11T15:02:10.126" v="1610" actId="113"/>
          <ac:spMkLst>
            <pc:docMk/>
            <pc:sldMk cId="4145261392" sldId="267"/>
            <ac:spMk id="15" creationId="{7DC79349-8C48-5C4B-02D7-357E8956807D}"/>
          </ac:spMkLst>
        </pc:spChg>
        <pc:graphicFrameChg chg="mod modGraphic">
          <ac:chgData name="Vasileios Ntaoulas" userId="019b8d86-4639-4c0e-a76e-43d098cf21e7" providerId="ADAL" clId="{4A00D824-E2BA-4FA0-91D4-5DBBD66E36EE}" dt="2023-01-11T14:56:09.962" v="1519" actId="1076"/>
          <ac:graphicFrameMkLst>
            <pc:docMk/>
            <pc:sldMk cId="4145261392" sldId="267"/>
            <ac:graphicFrameMk id="5" creationId="{00000000-0000-0000-0000-000000000000}"/>
          </ac:graphicFrameMkLst>
        </pc:graphicFrameChg>
        <pc:cxnChg chg="add mod">
          <ac:chgData name="Vasileios Ntaoulas" userId="019b8d86-4639-4c0e-a76e-43d098cf21e7" providerId="ADAL" clId="{4A00D824-E2BA-4FA0-91D4-5DBBD66E36EE}" dt="2023-01-11T14:58:53.343" v="1556" actId="14100"/>
          <ac:cxnSpMkLst>
            <pc:docMk/>
            <pc:sldMk cId="4145261392" sldId="267"/>
            <ac:cxnSpMk id="9" creationId="{470435E8-F5CE-33FA-DD38-9FFCC7E67AA6}"/>
          </ac:cxnSpMkLst>
        </pc:cxnChg>
        <pc:cxnChg chg="add">
          <ac:chgData name="Vasileios Ntaoulas" userId="019b8d86-4639-4c0e-a76e-43d098cf21e7" providerId="ADAL" clId="{4A00D824-E2BA-4FA0-91D4-5DBBD66E36EE}" dt="2023-01-11T14:58:49.380" v="1555" actId="11529"/>
          <ac:cxnSpMkLst>
            <pc:docMk/>
            <pc:sldMk cId="4145261392" sldId="267"/>
            <ac:cxnSpMk id="11" creationId="{4E944E27-F9F3-E066-1F37-718D37896ACD}"/>
          </ac:cxnSpMkLst>
        </pc:cxnChg>
        <pc:cxnChg chg="add">
          <ac:chgData name="Vasileios Ntaoulas" userId="019b8d86-4639-4c0e-a76e-43d098cf21e7" providerId="ADAL" clId="{4A00D824-E2BA-4FA0-91D4-5DBBD66E36EE}" dt="2023-01-11T14:59:04.097" v="1557" actId="11529"/>
          <ac:cxnSpMkLst>
            <pc:docMk/>
            <pc:sldMk cId="4145261392" sldId="267"/>
            <ac:cxnSpMk id="14" creationId="{86838D61-768B-6CE2-C08E-B4E534034FC3}"/>
          </ac:cxnSpMkLst>
        </pc:cxnChg>
      </pc:sldChg>
      <pc:sldChg chg="del">
        <pc:chgData name="Vasileios Ntaoulas" userId="019b8d86-4639-4c0e-a76e-43d098cf21e7" providerId="ADAL" clId="{4A00D824-E2BA-4FA0-91D4-5DBBD66E36EE}" dt="2023-01-11T15:04:36.098" v="1611" actId="47"/>
        <pc:sldMkLst>
          <pc:docMk/>
          <pc:sldMk cId="1153027685" sldId="269"/>
        </pc:sldMkLst>
      </pc:sldChg>
      <pc:sldChg chg="del">
        <pc:chgData name="Vasileios Ntaoulas" userId="019b8d86-4639-4c0e-a76e-43d098cf21e7" providerId="ADAL" clId="{4A00D824-E2BA-4FA0-91D4-5DBBD66E36EE}" dt="2023-01-11T15:05:46.067" v="1663" actId="47"/>
        <pc:sldMkLst>
          <pc:docMk/>
          <pc:sldMk cId="3444435236" sldId="270"/>
        </pc:sldMkLst>
      </pc:sldChg>
      <pc:sldChg chg="modSp mod">
        <pc:chgData name="Vasileios Ntaoulas" userId="019b8d86-4639-4c0e-a76e-43d098cf21e7" providerId="ADAL" clId="{4A00D824-E2BA-4FA0-91D4-5DBBD66E36EE}" dt="2023-01-11T15:20:21.845" v="1730" actId="12789"/>
        <pc:sldMkLst>
          <pc:docMk/>
          <pc:sldMk cId="215988672" sldId="272"/>
        </pc:sldMkLst>
        <pc:spChg chg="mod">
          <ac:chgData name="Vasileios Ntaoulas" userId="019b8d86-4639-4c0e-a76e-43d098cf21e7" providerId="ADAL" clId="{4A00D824-E2BA-4FA0-91D4-5DBBD66E36EE}" dt="2023-01-11T15:20:21.845" v="1730" actId="12789"/>
          <ac:spMkLst>
            <pc:docMk/>
            <pc:sldMk cId="215988672" sldId="272"/>
            <ac:spMk id="2" creationId="{00000000-0000-0000-0000-000000000000}"/>
          </ac:spMkLst>
        </pc:spChg>
      </pc:sldChg>
      <pc:sldChg chg="modSp mod">
        <pc:chgData name="Vasileios Ntaoulas" userId="019b8d86-4639-4c0e-a76e-43d098cf21e7" providerId="ADAL" clId="{4A00D824-E2BA-4FA0-91D4-5DBBD66E36EE}" dt="2023-01-09T10:59:19.853" v="485" actId="20577"/>
        <pc:sldMkLst>
          <pc:docMk/>
          <pc:sldMk cId="2902951903" sldId="273"/>
        </pc:sldMkLst>
        <pc:spChg chg="mod">
          <ac:chgData name="Vasileios Ntaoulas" userId="019b8d86-4639-4c0e-a76e-43d098cf21e7" providerId="ADAL" clId="{4A00D824-E2BA-4FA0-91D4-5DBBD66E36EE}" dt="2023-01-09T10:59:19.853" v="485" actId="20577"/>
          <ac:spMkLst>
            <pc:docMk/>
            <pc:sldMk cId="2902951903" sldId="273"/>
            <ac:spMk id="14" creationId="{00000000-0000-0000-0000-000000000000}"/>
          </ac:spMkLst>
        </pc:spChg>
      </pc:sldChg>
      <pc:sldChg chg="modSp add mod">
        <pc:chgData name="Vasileios Ntaoulas" userId="019b8d86-4639-4c0e-a76e-43d098cf21e7" providerId="ADAL" clId="{4A00D824-E2BA-4FA0-91D4-5DBBD66E36EE}" dt="2023-01-10T14:00:15.080" v="957" actId="123"/>
        <pc:sldMkLst>
          <pc:docMk/>
          <pc:sldMk cId="4244308619" sldId="274"/>
        </pc:sldMkLst>
        <pc:spChg chg="mod">
          <ac:chgData name="Vasileios Ntaoulas" userId="019b8d86-4639-4c0e-a76e-43d098cf21e7" providerId="ADAL" clId="{4A00D824-E2BA-4FA0-91D4-5DBBD66E36EE}" dt="2023-01-09T10:10:23.612" v="32" actId="20577"/>
          <ac:spMkLst>
            <pc:docMk/>
            <pc:sldMk cId="4244308619" sldId="274"/>
            <ac:spMk id="13" creationId="{00000000-0000-0000-0000-000000000000}"/>
          </ac:spMkLst>
        </pc:spChg>
        <pc:spChg chg="mod">
          <ac:chgData name="Vasileios Ntaoulas" userId="019b8d86-4639-4c0e-a76e-43d098cf21e7" providerId="ADAL" clId="{4A00D824-E2BA-4FA0-91D4-5DBBD66E36EE}" dt="2023-01-10T14:00:15.080" v="957" actId="123"/>
          <ac:spMkLst>
            <pc:docMk/>
            <pc:sldMk cId="4244308619" sldId="274"/>
            <ac:spMk id="14" creationId="{00000000-0000-0000-0000-000000000000}"/>
          </ac:spMkLst>
        </pc:spChg>
      </pc:sldChg>
      <pc:sldChg chg="new del">
        <pc:chgData name="Vasileios Ntaoulas" userId="019b8d86-4639-4c0e-a76e-43d098cf21e7" providerId="ADAL" clId="{4A00D824-E2BA-4FA0-91D4-5DBBD66E36EE}" dt="2023-01-09T10:46:08.457" v="294" actId="47"/>
        <pc:sldMkLst>
          <pc:docMk/>
          <pc:sldMk cId="351276969" sldId="275"/>
        </pc:sldMkLst>
      </pc:sldChg>
      <pc:sldChg chg="addSp modSp add mod">
        <pc:chgData name="Vasileios Ntaoulas" userId="019b8d86-4639-4c0e-a76e-43d098cf21e7" providerId="ADAL" clId="{4A00D824-E2BA-4FA0-91D4-5DBBD66E36EE}" dt="2023-01-10T13:54:54.887" v="710" actId="1076"/>
        <pc:sldMkLst>
          <pc:docMk/>
          <pc:sldMk cId="2454944017" sldId="275"/>
        </pc:sldMkLst>
        <pc:spChg chg="add mod ord">
          <ac:chgData name="Vasileios Ntaoulas" userId="019b8d86-4639-4c0e-a76e-43d098cf21e7" providerId="ADAL" clId="{4A00D824-E2BA-4FA0-91D4-5DBBD66E36EE}" dt="2023-01-09T11:03:11.595" v="541" actId="1076"/>
          <ac:spMkLst>
            <pc:docMk/>
            <pc:sldMk cId="2454944017" sldId="275"/>
            <ac:spMk id="6" creationId="{0DA8015F-C73B-2C06-204E-A90C401E542D}"/>
          </ac:spMkLst>
        </pc:spChg>
        <pc:spChg chg="mod">
          <ac:chgData name="Vasileios Ntaoulas" userId="019b8d86-4639-4c0e-a76e-43d098cf21e7" providerId="ADAL" clId="{4A00D824-E2BA-4FA0-91D4-5DBBD66E36EE}" dt="2023-01-09T10:46:31.584" v="310" actId="20577"/>
          <ac:spMkLst>
            <pc:docMk/>
            <pc:sldMk cId="2454944017" sldId="275"/>
            <ac:spMk id="13" creationId="{00000000-0000-0000-0000-000000000000}"/>
          </ac:spMkLst>
        </pc:spChg>
        <pc:spChg chg="mod">
          <ac:chgData name="Vasileios Ntaoulas" userId="019b8d86-4639-4c0e-a76e-43d098cf21e7" providerId="ADAL" clId="{4A00D824-E2BA-4FA0-91D4-5DBBD66E36EE}" dt="2023-01-09T10:46:16.063" v="296" actId="20577"/>
          <ac:spMkLst>
            <pc:docMk/>
            <pc:sldMk cId="2454944017" sldId="275"/>
            <ac:spMk id="14" creationId="{00000000-0000-0000-0000-000000000000}"/>
          </ac:spMkLst>
        </pc:spChg>
        <pc:picChg chg="add mod">
          <ac:chgData name="Vasileios Ntaoulas" userId="019b8d86-4639-4c0e-a76e-43d098cf21e7" providerId="ADAL" clId="{4A00D824-E2BA-4FA0-91D4-5DBBD66E36EE}" dt="2023-01-10T13:54:51.081" v="709" actId="1076"/>
          <ac:picMkLst>
            <pc:docMk/>
            <pc:sldMk cId="2454944017" sldId="275"/>
            <ac:picMk id="3" creationId="{80E2D5B6-C6E5-9E47-7EF9-35ECF0E37DCF}"/>
          </ac:picMkLst>
        </pc:picChg>
        <pc:picChg chg="add mod">
          <ac:chgData name="Vasileios Ntaoulas" userId="019b8d86-4639-4c0e-a76e-43d098cf21e7" providerId="ADAL" clId="{4A00D824-E2BA-4FA0-91D4-5DBBD66E36EE}" dt="2023-01-10T13:54:54.887" v="710" actId="1076"/>
          <ac:picMkLst>
            <pc:docMk/>
            <pc:sldMk cId="2454944017" sldId="275"/>
            <ac:picMk id="5" creationId="{2D163FB2-CAD2-085B-9CAE-5AAE06E5C2DB}"/>
          </ac:picMkLst>
        </pc:picChg>
        <pc:picChg chg="add mod">
          <ac:chgData name="Vasileios Ntaoulas" userId="019b8d86-4639-4c0e-a76e-43d098cf21e7" providerId="ADAL" clId="{4A00D824-E2BA-4FA0-91D4-5DBBD66E36EE}" dt="2023-01-09T11:05:23.445" v="557" actId="1076"/>
          <ac:picMkLst>
            <pc:docMk/>
            <pc:sldMk cId="2454944017" sldId="275"/>
            <ac:picMk id="8" creationId="{64031EEA-CF71-449E-6F8F-784C66F50D17}"/>
          </ac:picMkLst>
        </pc:picChg>
        <pc:picChg chg="add mod">
          <ac:chgData name="Vasileios Ntaoulas" userId="019b8d86-4639-4c0e-a76e-43d098cf21e7" providerId="ADAL" clId="{4A00D824-E2BA-4FA0-91D4-5DBBD66E36EE}" dt="2023-01-09T11:05:19.241" v="555" actId="1076"/>
          <ac:picMkLst>
            <pc:docMk/>
            <pc:sldMk cId="2454944017" sldId="275"/>
            <ac:picMk id="10" creationId="{58E65B6A-8568-27F6-C269-90614642C7AF}"/>
          </ac:picMkLst>
        </pc:picChg>
        <pc:picChg chg="add mod">
          <ac:chgData name="Vasileios Ntaoulas" userId="019b8d86-4639-4c0e-a76e-43d098cf21e7" providerId="ADAL" clId="{4A00D824-E2BA-4FA0-91D4-5DBBD66E36EE}" dt="2023-01-10T13:54:48.433" v="707" actId="1076"/>
          <ac:picMkLst>
            <pc:docMk/>
            <pc:sldMk cId="2454944017" sldId="275"/>
            <ac:picMk id="12" creationId="{FC225FBB-3D5B-A8BB-D7E9-B4F6FB590DD3}"/>
          </ac:picMkLst>
        </pc:picChg>
      </pc:sldChg>
      <pc:sldChg chg="addSp modSp new mod">
        <pc:chgData name="Vasileios Ntaoulas" userId="019b8d86-4639-4c0e-a76e-43d098cf21e7" providerId="ADAL" clId="{4A00D824-E2BA-4FA0-91D4-5DBBD66E36EE}" dt="2023-01-10T14:08:14.903" v="1126" actId="1076"/>
        <pc:sldMkLst>
          <pc:docMk/>
          <pc:sldMk cId="604390311" sldId="276"/>
        </pc:sldMkLst>
        <pc:spChg chg="add mod">
          <ac:chgData name="Vasileios Ntaoulas" userId="019b8d86-4639-4c0e-a76e-43d098cf21e7" providerId="ADAL" clId="{4A00D824-E2BA-4FA0-91D4-5DBBD66E36EE}" dt="2023-01-09T11:06:21.838" v="561" actId="12789"/>
          <ac:spMkLst>
            <pc:docMk/>
            <pc:sldMk cId="604390311" sldId="276"/>
            <ac:spMk id="4" creationId="{98E82A2D-B61C-3CA0-E233-53E70EC6C397}"/>
          </ac:spMkLst>
        </pc:spChg>
        <pc:picChg chg="add mod">
          <ac:chgData name="Vasileios Ntaoulas" userId="019b8d86-4639-4c0e-a76e-43d098cf21e7" providerId="ADAL" clId="{4A00D824-E2BA-4FA0-91D4-5DBBD66E36EE}" dt="2023-01-10T14:08:14.903" v="1126" actId="1076"/>
          <ac:picMkLst>
            <pc:docMk/>
            <pc:sldMk cId="604390311" sldId="276"/>
            <ac:picMk id="3" creationId="{5BE5F2F1-72C7-F592-66EE-225C39788CFE}"/>
          </ac:picMkLst>
        </pc:picChg>
      </pc:sldChg>
      <pc:sldChg chg="add del">
        <pc:chgData name="Vasileios Ntaoulas" userId="019b8d86-4639-4c0e-a76e-43d098cf21e7" providerId="ADAL" clId="{4A00D824-E2BA-4FA0-91D4-5DBBD66E36EE}" dt="2023-01-09T11:00:37.952" v="488"/>
        <pc:sldMkLst>
          <pc:docMk/>
          <pc:sldMk cId="987544328" sldId="276"/>
        </pc:sldMkLst>
      </pc:sldChg>
      <pc:sldChg chg="add del">
        <pc:chgData name="Vasileios Ntaoulas" userId="019b8d86-4639-4c0e-a76e-43d098cf21e7" providerId="ADAL" clId="{4A00D824-E2BA-4FA0-91D4-5DBBD66E36EE}" dt="2023-01-09T11:00:45.633" v="491"/>
        <pc:sldMkLst>
          <pc:docMk/>
          <pc:sldMk cId="182738037" sldId="277"/>
        </pc:sldMkLst>
      </pc:sldChg>
      <pc:sldChg chg="modSp add mod">
        <pc:chgData name="Vasileios Ntaoulas" userId="019b8d86-4639-4c0e-a76e-43d098cf21e7" providerId="ADAL" clId="{4A00D824-E2BA-4FA0-91D4-5DBBD66E36EE}" dt="2023-01-10T14:01:29.183" v="963"/>
        <pc:sldMkLst>
          <pc:docMk/>
          <pc:sldMk cId="1172309352" sldId="277"/>
        </pc:sldMkLst>
        <pc:spChg chg="mod">
          <ac:chgData name="Vasileios Ntaoulas" userId="019b8d86-4639-4c0e-a76e-43d098cf21e7" providerId="ADAL" clId="{4A00D824-E2BA-4FA0-91D4-5DBBD66E36EE}" dt="2023-01-09T11:07:21.509" v="574" actId="20577"/>
          <ac:spMkLst>
            <pc:docMk/>
            <pc:sldMk cId="1172309352" sldId="277"/>
            <ac:spMk id="13" creationId="{00000000-0000-0000-0000-000000000000}"/>
          </ac:spMkLst>
        </pc:spChg>
        <pc:spChg chg="mod">
          <ac:chgData name="Vasileios Ntaoulas" userId="019b8d86-4639-4c0e-a76e-43d098cf21e7" providerId="ADAL" clId="{4A00D824-E2BA-4FA0-91D4-5DBBD66E36EE}" dt="2023-01-10T14:01:29.183" v="963"/>
          <ac:spMkLst>
            <pc:docMk/>
            <pc:sldMk cId="1172309352" sldId="277"/>
            <ac:spMk id="14" creationId="{00000000-0000-0000-0000-000000000000}"/>
          </ac:spMkLst>
        </pc:spChg>
      </pc:sldChg>
      <pc:sldChg chg="modSp add mod">
        <pc:chgData name="Vasileios Ntaoulas" userId="019b8d86-4639-4c0e-a76e-43d098cf21e7" providerId="ADAL" clId="{4A00D824-E2BA-4FA0-91D4-5DBBD66E36EE}" dt="2023-01-10T14:09:24.547" v="1127" actId="123"/>
        <pc:sldMkLst>
          <pc:docMk/>
          <pc:sldMk cId="996117117" sldId="278"/>
        </pc:sldMkLst>
        <pc:spChg chg="mod">
          <ac:chgData name="Vasileios Ntaoulas" userId="019b8d86-4639-4c0e-a76e-43d098cf21e7" providerId="ADAL" clId="{4A00D824-E2BA-4FA0-91D4-5DBBD66E36EE}" dt="2023-01-09T11:07:54.025" v="609" actId="20577"/>
          <ac:spMkLst>
            <pc:docMk/>
            <pc:sldMk cId="996117117" sldId="278"/>
            <ac:spMk id="13" creationId="{00000000-0000-0000-0000-000000000000}"/>
          </ac:spMkLst>
        </pc:spChg>
        <pc:spChg chg="mod">
          <ac:chgData name="Vasileios Ntaoulas" userId="019b8d86-4639-4c0e-a76e-43d098cf21e7" providerId="ADAL" clId="{4A00D824-E2BA-4FA0-91D4-5DBBD66E36EE}" dt="2023-01-10T14:09:24.547" v="1127" actId="123"/>
          <ac:spMkLst>
            <pc:docMk/>
            <pc:sldMk cId="996117117" sldId="278"/>
            <ac:spMk id="14" creationId="{00000000-0000-0000-0000-000000000000}"/>
          </ac:spMkLst>
        </pc:spChg>
      </pc:sldChg>
      <pc:sldChg chg="modSp add mod">
        <pc:chgData name="Vasileios Ntaoulas" userId="019b8d86-4639-4c0e-a76e-43d098cf21e7" providerId="ADAL" clId="{4A00D824-E2BA-4FA0-91D4-5DBBD66E36EE}" dt="2023-01-11T15:05:22.353" v="1662" actId="20577"/>
        <pc:sldMkLst>
          <pc:docMk/>
          <pc:sldMk cId="732944432" sldId="279"/>
        </pc:sldMkLst>
        <pc:spChg chg="mod">
          <ac:chgData name="Vasileios Ntaoulas" userId="019b8d86-4639-4c0e-a76e-43d098cf21e7" providerId="ADAL" clId="{4A00D824-E2BA-4FA0-91D4-5DBBD66E36EE}" dt="2023-01-11T15:05:22.353" v="1662" actId="20577"/>
          <ac:spMkLst>
            <pc:docMk/>
            <pc:sldMk cId="732944432" sldId="279"/>
            <ac:spMk id="13" creationId="{00000000-0000-0000-0000-000000000000}"/>
          </ac:spMkLst>
        </pc:spChg>
      </pc:sldChg>
      <pc:sldChg chg="addSp delSp modSp add mod">
        <pc:chgData name="Vasileios Ntaoulas" userId="019b8d86-4639-4c0e-a76e-43d098cf21e7" providerId="ADAL" clId="{4A00D824-E2BA-4FA0-91D4-5DBBD66E36EE}" dt="2023-01-11T15:18:52.663" v="1720" actId="1076"/>
        <pc:sldMkLst>
          <pc:docMk/>
          <pc:sldMk cId="3153547958" sldId="280"/>
        </pc:sldMkLst>
        <pc:spChg chg="mod">
          <ac:chgData name="Vasileios Ntaoulas" userId="019b8d86-4639-4c0e-a76e-43d098cf21e7" providerId="ADAL" clId="{4A00D824-E2BA-4FA0-91D4-5DBBD66E36EE}" dt="2023-01-11T15:18:48.822" v="1718" actId="1076"/>
          <ac:spMkLst>
            <pc:docMk/>
            <pc:sldMk cId="3153547958" sldId="280"/>
            <ac:spMk id="6" creationId="{0DA8015F-C73B-2C06-204E-A90C401E542D}"/>
          </ac:spMkLst>
        </pc:spChg>
        <pc:spChg chg="mod">
          <ac:chgData name="Vasileios Ntaoulas" userId="019b8d86-4639-4c0e-a76e-43d098cf21e7" providerId="ADAL" clId="{4A00D824-E2BA-4FA0-91D4-5DBBD66E36EE}" dt="2023-01-11T15:05:54.801" v="1673" actId="20577"/>
          <ac:spMkLst>
            <pc:docMk/>
            <pc:sldMk cId="3153547958" sldId="280"/>
            <ac:spMk id="13" creationId="{00000000-0000-0000-0000-000000000000}"/>
          </ac:spMkLst>
        </pc:spChg>
        <pc:picChg chg="del">
          <ac:chgData name="Vasileios Ntaoulas" userId="019b8d86-4639-4c0e-a76e-43d098cf21e7" providerId="ADAL" clId="{4A00D824-E2BA-4FA0-91D4-5DBBD66E36EE}" dt="2023-01-11T15:05:58.739" v="1674" actId="478"/>
          <ac:picMkLst>
            <pc:docMk/>
            <pc:sldMk cId="3153547958" sldId="280"/>
            <ac:picMk id="3" creationId="{80E2D5B6-C6E5-9E47-7EF9-35ECF0E37DCF}"/>
          </ac:picMkLst>
        </pc:picChg>
        <pc:picChg chg="add mod">
          <ac:chgData name="Vasileios Ntaoulas" userId="019b8d86-4639-4c0e-a76e-43d098cf21e7" providerId="ADAL" clId="{4A00D824-E2BA-4FA0-91D4-5DBBD66E36EE}" dt="2023-01-11T15:18:52.663" v="1720" actId="1076"/>
          <ac:picMkLst>
            <pc:docMk/>
            <pc:sldMk cId="3153547958" sldId="280"/>
            <ac:picMk id="4" creationId="{8BB664E7-7BC5-656F-D6E4-2B7BDF00F911}"/>
          </ac:picMkLst>
        </pc:picChg>
        <pc:picChg chg="del">
          <ac:chgData name="Vasileios Ntaoulas" userId="019b8d86-4639-4c0e-a76e-43d098cf21e7" providerId="ADAL" clId="{4A00D824-E2BA-4FA0-91D4-5DBBD66E36EE}" dt="2023-01-11T15:06:02.042" v="1678" actId="478"/>
          <ac:picMkLst>
            <pc:docMk/>
            <pc:sldMk cId="3153547958" sldId="280"/>
            <ac:picMk id="5" creationId="{2D163FB2-CAD2-085B-9CAE-5AAE06E5C2DB}"/>
          </ac:picMkLst>
        </pc:picChg>
        <pc:picChg chg="del">
          <ac:chgData name="Vasileios Ntaoulas" userId="019b8d86-4639-4c0e-a76e-43d098cf21e7" providerId="ADAL" clId="{4A00D824-E2BA-4FA0-91D4-5DBBD66E36EE}" dt="2023-01-11T15:05:59.682" v="1675" actId="478"/>
          <ac:picMkLst>
            <pc:docMk/>
            <pc:sldMk cId="3153547958" sldId="280"/>
            <ac:picMk id="8" creationId="{64031EEA-CF71-449E-6F8F-784C66F50D17}"/>
          </ac:picMkLst>
        </pc:picChg>
        <pc:picChg chg="add mod">
          <ac:chgData name="Vasileios Ntaoulas" userId="019b8d86-4639-4c0e-a76e-43d098cf21e7" providerId="ADAL" clId="{4A00D824-E2BA-4FA0-91D4-5DBBD66E36EE}" dt="2023-01-11T15:18:48.222" v="1717" actId="1076"/>
          <ac:picMkLst>
            <pc:docMk/>
            <pc:sldMk cId="3153547958" sldId="280"/>
            <ac:picMk id="9" creationId="{0E0C80DF-33FA-2D8B-4744-7765539557E9}"/>
          </ac:picMkLst>
        </pc:picChg>
        <pc:picChg chg="del">
          <ac:chgData name="Vasileios Ntaoulas" userId="019b8d86-4639-4c0e-a76e-43d098cf21e7" providerId="ADAL" clId="{4A00D824-E2BA-4FA0-91D4-5DBBD66E36EE}" dt="2023-01-11T15:06:00.616" v="1676" actId="478"/>
          <ac:picMkLst>
            <pc:docMk/>
            <pc:sldMk cId="3153547958" sldId="280"/>
            <ac:picMk id="10" creationId="{58E65B6A-8568-27F6-C269-90614642C7AF}"/>
          </ac:picMkLst>
        </pc:picChg>
        <pc:picChg chg="del">
          <ac:chgData name="Vasileios Ntaoulas" userId="019b8d86-4639-4c0e-a76e-43d098cf21e7" providerId="ADAL" clId="{4A00D824-E2BA-4FA0-91D4-5DBBD66E36EE}" dt="2023-01-11T15:06:01.296" v="1677" actId="478"/>
          <ac:picMkLst>
            <pc:docMk/>
            <pc:sldMk cId="3153547958" sldId="280"/>
            <ac:picMk id="12" creationId="{FC225FBB-3D5B-A8BB-D7E9-B4F6FB590DD3}"/>
          </ac:picMkLst>
        </pc:picChg>
        <pc:picChg chg="add mod">
          <ac:chgData name="Vasileios Ntaoulas" userId="019b8d86-4639-4c0e-a76e-43d098cf21e7" providerId="ADAL" clId="{4A00D824-E2BA-4FA0-91D4-5DBBD66E36EE}" dt="2023-01-11T15:18:43.676" v="1713" actId="1076"/>
          <ac:picMkLst>
            <pc:docMk/>
            <pc:sldMk cId="3153547958" sldId="280"/>
            <ac:picMk id="15" creationId="{B2EDF393-C76C-E75C-E35A-AA9077391C1F}"/>
          </ac:picMkLst>
        </pc:picChg>
        <pc:picChg chg="add mod">
          <ac:chgData name="Vasileios Ntaoulas" userId="019b8d86-4639-4c0e-a76e-43d098cf21e7" providerId="ADAL" clId="{4A00D824-E2BA-4FA0-91D4-5DBBD66E36EE}" dt="2023-01-11T15:15:21.863" v="1706" actId="14100"/>
          <ac:picMkLst>
            <pc:docMk/>
            <pc:sldMk cId="3153547958" sldId="280"/>
            <ac:picMk id="17" creationId="{F9CD6AF0-86BB-A22C-E424-A9F4FD6E575B}"/>
          </ac:picMkLst>
        </pc:picChg>
        <pc:picChg chg="add mod">
          <ac:chgData name="Vasileios Ntaoulas" userId="019b8d86-4639-4c0e-a76e-43d098cf21e7" providerId="ADAL" clId="{4A00D824-E2BA-4FA0-91D4-5DBBD66E36EE}" dt="2023-01-11T15:18:41.752" v="1712" actId="1076"/>
          <ac:picMkLst>
            <pc:docMk/>
            <pc:sldMk cId="3153547958" sldId="280"/>
            <ac:picMk id="19" creationId="{7CE52AC4-E0EC-FADD-3B65-F0CABB275F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atabase.guide/what-is-a-document-store-database/" TargetMode="External"/><Relationship Id="rId2" Type="http://schemas.openxmlformats.org/officeDocument/2006/relationships/hyperlink" Target="https://www.mongodb.com/document-databa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NOSQL</a:t>
            </a:r>
            <a:endParaRPr sz="9600" dirty="0"/>
          </a:p>
        </p:txBody>
      </p:sp>
      <p:sp>
        <p:nvSpPr>
          <p:cNvPr id="3" name="Subtitle 2"/>
          <p:cNvSpPr>
            <a:spLocks noGrp="1"/>
          </p:cNvSpPr>
          <p:nvPr>
            <p:ph type="subTitle" idx="1"/>
          </p:nvPr>
        </p:nvSpPr>
        <p:spPr>
          <a:xfrm>
            <a:off x="1127448" y="4953000"/>
            <a:ext cx="9997752" cy="685800"/>
          </a:xfrm>
        </p:spPr>
        <p:txBody>
          <a:bodyPr>
            <a:normAutofit/>
          </a:bodyPr>
          <a:lstStyle/>
          <a:p>
            <a:r>
              <a:rPr lang="en-US" sz="2400" dirty="0"/>
              <a:t>Document stores						</a:t>
            </a:r>
            <a:endParaRPr sz="2400" dirty="0"/>
          </a:p>
        </p:txBody>
      </p:sp>
      <p:sp>
        <p:nvSpPr>
          <p:cNvPr id="4" name="TextBox 3">
            <a:extLst>
              <a:ext uri="{FF2B5EF4-FFF2-40B4-BE49-F238E27FC236}">
                <a16:creationId xmlns:a16="http://schemas.microsoft.com/office/drawing/2014/main" id="{928EF1E3-DFB1-A9A9-38E2-989CD4C3AEDC}"/>
              </a:ext>
            </a:extLst>
          </p:cNvPr>
          <p:cNvSpPr txBox="1"/>
          <p:nvPr/>
        </p:nvSpPr>
        <p:spPr>
          <a:xfrm>
            <a:off x="9912424" y="3155466"/>
            <a:ext cx="2736304" cy="646331"/>
          </a:xfrm>
          <a:prstGeom prst="rect">
            <a:avLst/>
          </a:prstGeom>
          <a:noFill/>
        </p:spPr>
        <p:txBody>
          <a:bodyPr wrap="square" rtlCol="0">
            <a:spAutoFit/>
          </a:bodyPr>
          <a:lstStyle/>
          <a:p>
            <a:r>
              <a:rPr lang="el-GR" dirty="0"/>
              <a:t>Καλύβας Εμμανουήλ</a:t>
            </a:r>
          </a:p>
          <a:p>
            <a:r>
              <a:rPr lang="el-GR" dirty="0" err="1"/>
              <a:t>Νταούλας</a:t>
            </a:r>
            <a:r>
              <a:rPr lang="el-GR" dirty="0"/>
              <a:t> Βασίλειος</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767408"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Use cases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4" name="Picture 3" descr="A picture containing application">
            <a:extLst>
              <a:ext uri="{FF2B5EF4-FFF2-40B4-BE49-F238E27FC236}">
                <a16:creationId xmlns:a16="http://schemas.microsoft.com/office/drawing/2014/main" id="{8BB664E7-7BC5-656F-D6E4-2B7BDF00F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50" y="3305355"/>
            <a:ext cx="2582857" cy="1598315"/>
          </a:xfrm>
          <a:prstGeom prst="rect">
            <a:avLst/>
          </a:prstGeom>
        </p:spPr>
      </p:pic>
      <p:pic>
        <p:nvPicPr>
          <p:cNvPr id="9" name="Picture 8" descr="Chart, histogram">
            <a:extLst>
              <a:ext uri="{FF2B5EF4-FFF2-40B4-BE49-F238E27FC236}">
                <a16:creationId xmlns:a16="http://schemas.microsoft.com/office/drawing/2014/main" id="{0E0C80DF-33FA-2D8B-4744-776553955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311" y="1968323"/>
            <a:ext cx="2459208" cy="1844406"/>
          </a:xfrm>
          <a:prstGeom prst="rect">
            <a:avLst/>
          </a:prstGeom>
        </p:spPr>
      </p:pic>
      <p:pic>
        <p:nvPicPr>
          <p:cNvPr id="15" name="Picture 14" descr="A picture containing text, electronics, parking, remote control&#10;&#10;Description automatically generated">
            <a:extLst>
              <a:ext uri="{FF2B5EF4-FFF2-40B4-BE49-F238E27FC236}">
                <a16:creationId xmlns:a16="http://schemas.microsoft.com/office/drawing/2014/main" id="{B2EDF393-C76C-E75C-E35A-AA9077391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265" y="1988840"/>
            <a:ext cx="1796622" cy="1793628"/>
          </a:xfrm>
          <a:prstGeom prst="rect">
            <a:avLst/>
          </a:prstGeom>
        </p:spPr>
      </p:pic>
      <p:pic>
        <p:nvPicPr>
          <p:cNvPr id="17" name="Picture 16" descr="A picture containing text, electronics&#10;&#10;Description automatically generated">
            <a:extLst>
              <a:ext uri="{FF2B5EF4-FFF2-40B4-BE49-F238E27FC236}">
                <a16:creationId xmlns:a16="http://schemas.microsoft.com/office/drawing/2014/main" id="{F9CD6AF0-86BB-A22C-E424-A9F4FD6E5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3472" y="4370292"/>
            <a:ext cx="1514692" cy="1514692"/>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7CE52AC4-E0EC-FADD-3B65-F0CABB275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184" y="4370292"/>
            <a:ext cx="2609129" cy="1674191"/>
          </a:xfrm>
          <a:prstGeom prst="rect">
            <a:avLst/>
          </a:prstGeom>
        </p:spPr>
      </p:pic>
    </p:spTree>
    <p:extLst>
      <p:ext uri="{BB962C8B-B14F-4D97-AF65-F5344CB8AC3E}">
        <p14:creationId xmlns:p14="http://schemas.microsoft.com/office/powerpoint/2010/main" val="315354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endParaRPr dirty="0"/>
          </a:p>
        </p:txBody>
      </p:sp>
      <p:sp>
        <p:nvSpPr>
          <p:cNvPr id="14" name="Content Placeholder 13"/>
          <p:cNvSpPr>
            <a:spLocks noGrp="1"/>
          </p:cNvSpPr>
          <p:nvPr>
            <p:ph idx="1"/>
          </p:nvPr>
        </p:nvSpPr>
        <p:spPr/>
        <p:txBody>
          <a:bodyPr/>
          <a:lstStyle/>
          <a:p>
            <a:r>
              <a:rPr lang="en-US" dirty="0"/>
              <a:t>Link: </a:t>
            </a:r>
            <a:r>
              <a:rPr lang="en-US" dirty="0">
                <a:hlinkClick r:id="rId2"/>
              </a:rPr>
              <a:t>https://www.mongodb.com/document-databases</a:t>
            </a:r>
            <a:r>
              <a:rPr lang="en-US" dirty="0"/>
              <a:t> </a:t>
            </a:r>
            <a:endParaRPr dirty="0"/>
          </a:p>
          <a:p>
            <a:r>
              <a:rPr lang="en-US" dirty="0"/>
              <a:t>Link: </a:t>
            </a:r>
            <a:r>
              <a:rPr lang="en-US" dirty="0">
                <a:hlinkClick r:id="rId3"/>
              </a:rPr>
              <a:t>https://database.guide/what-is-a-document-store-database/</a:t>
            </a:r>
            <a:r>
              <a:rPr lang="en-US" dirty="0"/>
              <a:t> </a:t>
            </a:r>
            <a:endParaRPr dirty="0"/>
          </a:p>
          <a:p>
            <a:r>
              <a:rPr lang="en-US" dirty="0"/>
              <a:t>Lectures from lesson</a:t>
            </a:r>
            <a:endParaRPr dirty="0"/>
          </a:p>
        </p:txBody>
      </p:sp>
    </p:spTree>
    <p:extLst>
      <p:ext uri="{BB962C8B-B14F-4D97-AF65-F5344CB8AC3E}">
        <p14:creationId xmlns:p14="http://schemas.microsoft.com/office/powerpoint/2010/main" val="290295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64" y="3021242"/>
            <a:ext cx="3919872" cy="815516"/>
          </a:xfrm>
        </p:spPr>
        <p:txBody>
          <a:bodyPr>
            <a:normAutofit/>
          </a:bodyPr>
          <a:lstStyle/>
          <a:p>
            <a:pPr algn="ctr"/>
            <a:r>
              <a:rPr lang="en-US" sz="4800" b="1" dirty="0"/>
              <a:t>THANK YOU!</a:t>
            </a:r>
            <a:endParaRPr sz="4800" b="1" dirty="0"/>
          </a:p>
        </p:txBody>
      </p:sp>
    </p:spTree>
    <p:extLst>
      <p:ext uri="{BB962C8B-B14F-4D97-AF65-F5344CB8AC3E}">
        <p14:creationId xmlns:p14="http://schemas.microsoft.com/office/powerpoint/2010/main" val="21598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endParaRPr dirty="0"/>
          </a:p>
        </p:txBody>
      </p:sp>
      <p:sp>
        <p:nvSpPr>
          <p:cNvPr id="14" name="Content Placeholder 13"/>
          <p:cNvSpPr>
            <a:spLocks noGrp="1"/>
          </p:cNvSpPr>
          <p:nvPr>
            <p:ph idx="1"/>
          </p:nvPr>
        </p:nvSpPr>
        <p:spPr/>
        <p:txBody>
          <a:bodyPr/>
          <a:lstStyle/>
          <a:p>
            <a:r>
              <a:rPr lang="en-US" dirty="0"/>
              <a:t>Document stores</a:t>
            </a:r>
            <a:endParaRPr dirty="0"/>
          </a:p>
          <a:p>
            <a:r>
              <a:rPr lang="en-US" dirty="0"/>
              <a:t>Key features of document stores</a:t>
            </a:r>
            <a:endParaRPr dirty="0"/>
          </a:p>
          <a:p>
            <a:r>
              <a:rPr lang="en-US" dirty="0"/>
              <a:t>Differences between relational DBs</a:t>
            </a:r>
          </a:p>
          <a:p>
            <a:r>
              <a:rPr lang="en-US" dirty="0"/>
              <a:t>Disadvantages</a:t>
            </a:r>
          </a:p>
          <a:p>
            <a:r>
              <a:rPr lang="en-US" dirty="0"/>
              <a:t>Use cases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document store?</a:t>
            </a:r>
            <a:endParaRPr dirty="0"/>
          </a:p>
        </p:txBody>
      </p:sp>
      <p:sp>
        <p:nvSpPr>
          <p:cNvPr id="14" name="Content Placeholder 13"/>
          <p:cNvSpPr>
            <a:spLocks noGrp="1"/>
          </p:cNvSpPr>
          <p:nvPr>
            <p:ph idx="1"/>
          </p:nvPr>
        </p:nvSpPr>
        <p:spPr/>
        <p:txBody>
          <a:bodyPr/>
          <a:lstStyle/>
          <a:p>
            <a:pPr algn="just"/>
            <a:r>
              <a:rPr lang="en-US" dirty="0"/>
              <a:t>A </a:t>
            </a:r>
            <a:r>
              <a:rPr lang="en-US" b="1" dirty="0"/>
              <a:t>document store</a:t>
            </a:r>
            <a:r>
              <a:rPr lang="en-US" dirty="0"/>
              <a:t> (also known as a document-oriented database or a document database) is a database that stores and retrieves information in documents (i.e. JSON or XML).</a:t>
            </a:r>
          </a:p>
          <a:p>
            <a:pPr algn="just"/>
            <a:r>
              <a:rPr lang="en-US" dirty="0"/>
              <a:t>Non-relational databases. Instead of storing data in fixed rows and columns, document databases use flexible documents.</a:t>
            </a:r>
          </a:p>
          <a:p>
            <a:pPr algn="just"/>
            <a:r>
              <a:rPr lang="en-US" dirty="0"/>
              <a:t>2-way access:</a:t>
            </a:r>
          </a:p>
          <a:p>
            <a:pPr marL="365760" lvl="1" indent="0" algn="just">
              <a:buNone/>
            </a:pPr>
            <a:r>
              <a:rPr lang="en-US" dirty="0"/>
              <a:t>By key-value</a:t>
            </a:r>
          </a:p>
          <a:p>
            <a:pPr marL="365760" lvl="1" indent="0" algn="just">
              <a:spcBef>
                <a:spcPts val="1800"/>
              </a:spcBef>
              <a:buNone/>
            </a:pPr>
            <a:r>
              <a:rPr lang="en-US" dirty="0"/>
              <a:t>By an attribute value</a:t>
            </a:r>
          </a:p>
          <a:p>
            <a:pPr marL="285750" lvl="1" indent="-285750" algn="just">
              <a:spcBef>
                <a:spcPts val="1800"/>
              </a:spcBef>
            </a:pPr>
            <a:r>
              <a:rPr lang="en-US" sz="2000" dirty="0"/>
              <a:t>Flexible, Fast, Scalable, </a:t>
            </a:r>
            <a:r>
              <a:rPr lang="en-US" sz="2000" dirty="0" err="1"/>
              <a:t>Schemaless</a:t>
            </a:r>
            <a:endParaRPr lang="en-US" sz="2000"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42443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803412"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Examples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3" name="Picture 2" descr="Logo">
            <a:extLst>
              <a:ext uri="{FF2B5EF4-FFF2-40B4-BE49-F238E27FC236}">
                <a16:creationId xmlns:a16="http://schemas.microsoft.com/office/drawing/2014/main" id="{80E2D5B6-C6E5-9E47-7EF9-35ECF0E3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787630"/>
            <a:ext cx="3822685" cy="1089763"/>
          </a:xfrm>
          <a:prstGeom prst="rect">
            <a:avLst/>
          </a:prstGeom>
        </p:spPr>
      </p:pic>
      <p:pic>
        <p:nvPicPr>
          <p:cNvPr id="5" name="Picture 4" descr="A picture containing text">
            <a:extLst>
              <a:ext uri="{FF2B5EF4-FFF2-40B4-BE49-F238E27FC236}">
                <a16:creationId xmlns:a16="http://schemas.microsoft.com/office/drawing/2014/main" id="{2D163FB2-CAD2-085B-9CAE-5AAE06E5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651" y="3827801"/>
            <a:ext cx="4876800" cy="2438400"/>
          </a:xfrm>
          <a:prstGeom prst="rect">
            <a:avLst/>
          </a:prstGeom>
        </p:spPr>
      </p:pic>
      <p:pic>
        <p:nvPicPr>
          <p:cNvPr id="8" name="Picture 7" descr="Logo, company name">
            <a:extLst>
              <a:ext uri="{FF2B5EF4-FFF2-40B4-BE49-F238E27FC236}">
                <a16:creationId xmlns:a16="http://schemas.microsoft.com/office/drawing/2014/main" id="{64031EEA-CF71-449E-6F8F-784C66F50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4959" y="3019189"/>
            <a:ext cx="3989177" cy="94321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E65B6A-8568-27F6-C269-90614642C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2294" y="2046039"/>
            <a:ext cx="2286000" cy="1714500"/>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FC225FBB-3D5B-A8BB-D7E9-B4F6FB590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152" y="4105770"/>
            <a:ext cx="1905000" cy="1905000"/>
          </a:xfrm>
          <a:prstGeom prst="rect">
            <a:avLst/>
          </a:prstGeom>
        </p:spPr>
      </p:pic>
    </p:spTree>
    <p:extLst>
      <p:ext uri="{BB962C8B-B14F-4D97-AF65-F5344CB8AC3E}">
        <p14:creationId xmlns:p14="http://schemas.microsoft.com/office/powerpoint/2010/main" val="245494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5F2F1-72C7-F592-66EE-225C39788CFE}"/>
              </a:ext>
            </a:extLst>
          </p:cNvPr>
          <p:cNvPicPr>
            <a:picLocks noChangeAspect="1"/>
          </p:cNvPicPr>
          <p:nvPr/>
        </p:nvPicPr>
        <p:blipFill>
          <a:blip r:embed="rId2"/>
          <a:stretch>
            <a:fillRect/>
          </a:stretch>
        </p:blipFill>
        <p:spPr>
          <a:xfrm>
            <a:off x="983432" y="319697"/>
            <a:ext cx="7776864" cy="6218605"/>
          </a:xfrm>
          <a:prstGeom prst="rect">
            <a:avLst/>
          </a:prstGeom>
        </p:spPr>
      </p:pic>
      <p:sp>
        <p:nvSpPr>
          <p:cNvPr id="4" name="TextBox 3">
            <a:extLst>
              <a:ext uri="{FF2B5EF4-FFF2-40B4-BE49-F238E27FC236}">
                <a16:creationId xmlns:a16="http://schemas.microsoft.com/office/drawing/2014/main" id="{98E82A2D-B61C-3CA0-E233-53E70EC6C397}"/>
              </a:ext>
            </a:extLst>
          </p:cNvPr>
          <p:cNvSpPr txBox="1"/>
          <p:nvPr/>
        </p:nvSpPr>
        <p:spPr>
          <a:xfrm>
            <a:off x="7655496" y="2151728"/>
            <a:ext cx="4536504" cy="2554545"/>
          </a:xfrm>
          <a:prstGeom prst="rect">
            <a:avLst/>
          </a:prstGeom>
          <a:noFill/>
        </p:spPr>
        <p:txBody>
          <a:bodyPr wrap="square" rtlCol="0">
            <a:spAutoFit/>
          </a:bodyPr>
          <a:lstStyle/>
          <a:p>
            <a:r>
              <a:rPr lang="en-US" sz="4000" dirty="0"/>
              <a:t>a JSON document that stores information about a user named Tom.</a:t>
            </a:r>
            <a:endParaRPr lang="en-150" sz="4000" dirty="0"/>
          </a:p>
        </p:txBody>
      </p:sp>
    </p:spTree>
    <p:extLst>
      <p:ext uri="{BB962C8B-B14F-4D97-AF65-F5344CB8AC3E}">
        <p14:creationId xmlns:p14="http://schemas.microsoft.com/office/powerpoint/2010/main" val="60439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 features</a:t>
            </a:r>
            <a:endParaRPr dirty="0"/>
          </a:p>
        </p:txBody>
      </p:sp>
      <p:sp>
        <p:nvSpPr>
          <p:cNvPr id="14" name="Content Placeholder 13"/>
          <p:cNvSpPr>
            <a:spLocks noGrp="1"/>
          </p:cNvSpPr>
          <p:nvPr>
            <p:ph idx="1"/>
          </p:nvPr>
        </p:nvSpPr>
        <p:spPr/>
        <p:txBody>
          <a:bodyPr/>
          <a:lstStyle/>
          <a:p>
            <a:pPr algn="just"/>
            <a:r>
              <a:rPr lang="en-US" dirty="0"/>
              <a:t>Data is </a:t>
            </a:r>
            <a:r>
              <a:rPr lang="en-US" b="1" dirty="0"/>
              <a:t>stored in documents</a:t>
            </a:r>
            <a:r>
              <a:rPr lang="en-US" dirty="0"/>
              <a:t> (unlike other databases that store data in structures like tables or graphs).</a:t>
            </a:r>
          </a:p>
          <a:p>
            <a:pPr algn="just"/>
            <a:r>
              <a:rPr lang="en-US" dirty="0"/>
              <a:t>Document databases have a </a:t>
            </a:r>
            <a:r>
              <a:rPr lang="en-US" b="1" dirty="0"/>
              <a:t>flexible schema</a:t>
            </a:r>
            <a:r>
              <a:rPr lang="en-US" dirty="0"/>
              <a:t>, meaning that not all documents in a collection need to have the same fields.</a:t>
            </a:r>
          </a:p>
          <a:p>
            <a:pPr marL="285750" lvl="1" indent="-285750" algn="just">
              <a:spcBef>
                <a:spcPts val="1800"/>
              </a:spcBef>
            </a:pPr>
            <a:r>
              <a:rPr lang="en-US" sz="2000" dirty="0"/>
              <a:t>Document databases are </a:t>
            </a:r>
            <a:r>
              <a:rPr lang="en-US" sz="2000" b="1" dirty="0"/>
              <a:t>distributed</a:t>
            </a:r>
            <a:r>
              <a:rPr lang="en-US" sz="2000" dirty="0"/>
              <a:t>, which allows for </a:t>
            </a:r>
            <a:r>
              <a:rPr lang="en-US" sz="2000" b="1" dirty="0"/>
              <a:t>horizontal scaling</a:t>
            </a:r>
            <a:r>
              <a:rPr lang="en-US" sz="2000" dirty="0"/>
              <a:t> (typically cheaper than vertical scaling) and data distribution. Document databases provide resiliency through replication.</a:t>
            </a:r>
          </a:p>
          <a:p>
            <a:pPr marL="285750" lvl="1" indent="-285750" algn="just">
              <a:spcBef>
                <a:spcPts val="1800"/>
              </a:spcBef>
            </a:pPr>
            <a:r>
              <a:rPr lang="en-US" sz="2000" dirty="0"/>
              <a:t>Document databases have an API or query language that allows developers to execute the CRUD operations on the database. Developers have the ability to query for documents based on unique identifiers or field values.</a:t>
            </a:r>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11723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Differences between relational DBs</a:t>
            </a:r>
            <a:endParaRPr dirty="0"/>
          </a:p>
        </p:txBody>
      </p:sp>
      <p:sp>
        <p:nvSpPr>
          <p:cNvPr id="14" name="Content Placeholder 13"/>
          <p:cNvSpPr>
            <a:spLocks noGrp="1"/>
          </p:cNvSpPr>
          <p:nvPr>
            <p:ph idx="1"/>
          </p:nvPr>
        </p:nvSpPr>
        <p:spPr/>
        <p:txBody>
          <a:bodyPr>
            <a:normAutofit lnSpcReduction="10000"/>
          </a:bodyPr>
          <a:lstStyle/>
          <a:p>
            <a:pPr algn="just"/>
            <a:r>
              <a:rPr lang="en-US" dirty="0"/>
              <a:t>Documents map to the objects in code, so they are much more natural to work with. There is no need to decompose data across tables, run expensive joins, or integrate a separate Object Relational Mapping (ORM) layer. Data that is accessed together is stored together, so developers have less code to write and end users get higher performance.</a:t>
            </a:r>
          </a:p>
          <a:p>
            <a:pPr algn="just"/>
            <a:r>
              <a:rPr lang="en-US" dirty="0"/>
              <a:t>The ubiquity of JSON documents</a:t>
            </a:r>
          </a:p>
          <a:p>
            <a:pPr marL="365760" lvl="1" indent="0" algn="just">
              <a:buNone/>
            </a:pPr>
            <a:r>
              <a:rPr lang="en-US" dirty="0"/>
              <a:t>JSON documents are lightweight, language-independent, and human-readable. Documents are a superset of all other data models so developers can structure data in the way their applications need — rich objects, key-value pairs, tables, geospatial and time-series data, or the nodes and edges of a graph.</a:t>
            </a:r>
          </a:p>
          <a:p>
            <a:pPr marL="365125" lvl="1" indent="-365125" algn="just">
              <a:spcBef>
                <a:spcPts val="1800"/>
              </a:spcBef>
            </a:pPr>
            <a:r>
              <a:rPr lang="en-US" sz="2000" dirty="0"/>
              <a:t>A document’s schema is dynamic and self-describing, so developers don’t need to first pre-define it in the database. Fields can vary from document to document. Developers can modify the structure at any time, avoiding disruptive schema migrations.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99611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vs Document-Oriented database representation</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54309550"/>
              </p:ext>
            </p:extLst>
          </p:nvPr>
        </p:nvGraphicFramePr>
        <p:xfrm>
          <a:off x="6456040" y="2564904"/>
          <a:ext cx="5342503" cy="2290524"/>
        </p:xfrm>
        <a:graphic>
          <a:graphicData uri="http://schemas.openxmlformats.org/drawingml/2006/table">
            <a:tbl>
              <a:tblPr firstRow="1" bandRow="1">
                <a:tableStyleId>{073A0DAA-6AF3-43AB-8588-CEC1D06C72B9}</a:tableStyleId>
              </a:tblPr>
              <a:tblGrid>
                <a:gridCol w="1198971">
                  <a:extLst>
                    <a:ext uri="{9D8B030D-6E8A-4147-A177-3AD203B41FA5}">
                      <a16:colId xmlns:a16="http://schemas.microsoft.com/office/drawing/2014/main" val="20000"/>
                    </a:ext>
                  </a:extLst>
                </a:gridCol>
                <a:gridCol w="1532369">
                  <a:extLst>
                    <a:ext uri="{9D8B030D-6E8A-4147-A177-3AD203B41FA5}">
                      <a16:colId xmlns:a16="http://schemas.microsoft.com/office/drawing/2014/main" val="20001"/>
                    </a:ext>
                  </a:extLst>
                </a:gridCol>
                <a:gridCol w="1198971">
                  <a:extLst>
                    <a:ext uri="{9D8B030D-6E8A-4147-A177-3AD203B41FA5}">
                      <a16:colId xmlns:a16="http://schemas.microsoft.com/office/drawing/2014/main" val="20002"/>
                    </a:ext>
                  </a:extLst>
                </a:gridCol>
                <a:gridCol w="1412192">
                  <a:extLst>
                    <a:ext uri="{9D8B030D-6E8A-4147-A177-3AD203B41FA5}">
                      <a16:colId xmlns:a16="http://schemas.microsoft.com/office/drawing/2014/main" val="3463587335"/>
                    </a:ext>
                  </a:extLst>
                </a:gridCol>
              </a:tblGrid>
              <a:tr h="572631">
                <a:tc>
                  <a:txBody>
                    <a:bodyPr/>
                    <a:lstStyle/>
                    <a:p>
                      <a:pPr algn="ctr"/>
                      <a:r>
                        <a:rPr lang="en-US" dirty="0"/>
                        <a:t>id</a:t>
                      </a:r>
                      <a:endParaRPr dirty="0"/>
                    </a:p>
                  </a:txBody>
                  <a:tcPr anchor="ctr"/>
                </a:tc>
                <a:tc>
                  <a:txBody>
                    <a:bodyPr/>
                    <a:lstStyle/>
                    <a:p>
                      <a:pPr algn="ctr"/>
                      <a:r>
                        <a:rPr lang="en-US" dirty="0"/>
                        <a:t>name</a:t>
                      </a:r>
                      <a:endParaRPr dirty="0"/>
                    </a:p>
                  </a:txBody>
                  <a:tcPr anchor="ctr"/>
                </a:tc>
                <a:tc>
                  <a:txBody>
                    <a:bodyPr/>
                    <a:lstStyle/>
                    <a:p>
                      <a:pPr algn="ctr"/>
                      <a:r>
                        <a:rPr lang="en-US" dirty="0" err="1"/>
                        <a:t>isActive</a:t>
                      </a:r>
                      <a:endParaRPr dirty="0"/>
                    </a:p>
                  </a:txBody>
                  <a:tcPr anchor="ctr"/>
                </a:tc>
                <a:tc>
                  <a:txBody>
                    <a:bodyPr/>
                    <a:lstStyle/>
                    <a:p>
                      <a:pPr algn="ctr"/>
                      <a:r>
                        <a:rPr lang="en-US" dirty="0" err="1"/>
                        <a:t>DoB</a:t>
                      </a:r>
                      <a:endParaRPr dirty="0"/>
                    </a:p>
                  </a:txBody>
                  <a:tcPr anchor="ctr"/>
                </a:tc>
                <a:extLst>
                  <a:ext uri="{0D108BD9-81ED-4DB2-BD59-A6C34878D82A}">
                    <a16:rowId xmlns:a16="http://schemas.microsoft.com/office/drawing/2014/main" val="10000"/>
                  </a:ext>
                </a:extLst>
              </a:tr>
              <a:tr h="572631">
                <a:tc>
                  <a:txBody>
                    <a:bodyPr/>
                    <a:lstStyle/>
                    <a:p>
                      <a:pPr algn="ctr"/>
                      <a:r>
                        <a:rPr lang="en-US" dirty="0"/>
                        <a:t>1</a:t>
                      </a:r>
                      <a:endParaRPr dirty="0"/>
                    </a:p>
                  </a:txBody>
                  <a:tcPr anchor="ctr"/>
                </a:tc>
                <a:tc>
                  <a:txBody>
                    <a:bodyPr/>
                    <a:lstStyle/>
                    <a:p>
                      <a:pPr algn="ctr"/>
                      <a:r>
                        <a:rPr lang="en-US" dirty="0"/>
                        <a:t>John Smith</a:t>
                      </a:r>
                      <a:endParaRPr dirty="0"/>
                    </a:p>
                  </a:txBody>
                  <a:tcPr anchor="ctr"/>
                </a:tc>
                <a:tc>
                  <a:txBody>
                    <a:bodyPr/>
                    <a:lstStyle/>
                    <a:p>
                      <a:pPr algn="ctr"/>
                      <a:r>
                        <a:rPr lang="en-US" dirty="0"/>
                        <a:t>true</a:t>
                      </a:r>
                      <a:endParaRPr dirty="0"/>
                    </a:p>
                  </a:txBody>
                  <a:tcPr anchor="ctr"/>
                </a:tc>
                <a:tc>
                  <a:txBody>
                    <a:bodyPr/>
                    <a:lstStyle/>
                    <a:p>
                      <a:pPr algn="ctr"/>
                      <a:r>
                        <a:rPr lang="en-US" dirty="0"/>
                        <a:t>1964-30-08</a:t>
                      </a:r>
                      <a:endParaRPr dirty="0"/>
                    </a:p>
                  </a:txBody>
                  <a:tcPr anchor="ctr"/>
                </a:tc>
                <a:extLst>
                  <a:ext uri="{0D108BD9-81ED-4DB2-BD59-A6C34878D82A}">
                    <a16:rowId xmlns:a16="http://schemas.microsoft.com/office/drawing/2014/main" val="10001"/>
                  </a:ext>
                </a:extLst>
              </a:tr>
              <a:tr h="572631">
                <a:tc>
                  <a:txBody>
                    <a:bodyPr/>
                    <a:lstStyle/>
                    <a:p>
                      <a:pPr algn="ctr"/>
                      <a:r>
                        <a:rPr lang="en-US" dirty="0"/>
                        <a:t>2</a:t>
                      </a:r>
                      <a:endParaRPr dirty="0"/>
                    </a:p>
                  </a:txBody>
                  <a:tcPr anchor="ctr"/>
                </a:tc>
                <a:tc>
                  <a:txBody>
                    <a:bodyPr/>
                    <a:lstStyle/>
                    <a:p>
                      <a:pPr algn="ctr"/>
                      <a:r>
                        <a:rPr lang="en-US" dirty="0"/>
                        <a:t>Sarah Jones</a:t>
                      </a:r>
                      <a:endParaRPr dirty="0"/>
                    </a:p>
                  </a:txBody>
                  <a:tcPr anchor="ctr"/>
                </a:tc>
                <a:tc>
                  <a:txBody>
                    <a:bodyPr/>
                    <a:lstStyle/>
                    <a:p>
                      <a:pPr algn="ctr"/>
                      <a:r>
                        <a:rPr lang="en-US" dirty="0"/>
                        <a:t>false</a:t>
                      </a:r>
                      <a:endParaRPr dirty="0"/>
                    </a:p>
                  </a:txBody>
                  <a:tcPr anchor="ctr"/>
                </a:tc>
                <a:tc>
                  <a:txBody>
                    <a:bodyPr/>
                    <a:lstStyle/>
                    <a:p>
                      <a:pPr algn="ctr"/>
                      <a:r>
                        <a:rPr lang="en-US" dirty="0"/>
                        <a:t>2001-10-04</a:t>
                      </a:r>
                      <a:endParaRPr dirty="0"/>
                    </a:p>
                  </a:txBody>
                  <a:tcPr anchor="ctr"/>
                </a:tc>
                <a:extLst>
                  <a:ext uri="{0D108BD9-81ED-4DB2-BD59-A6C34878D82A}">
                    <a16:rowId xmlns:a16="http://schemas.microsoft.com/office/drawing/2014/main" val="10002"/>
                  </a:ext>
                </a:extLst>
              </a:tr>
              <a:tr h="572631">
                <a:tc>
                  <a:txBody>
                    <a:bodyPr/>
                    <a:lstStyle/>
                    <a:p>
                      <a:pPr algn="ctr"/>
                      <a:r>
                        <a:rPr lang="en-US" dirty="0"/>
                        <a:t>3</a:t>
                      </a:r>
                      <a:endParaRPr dirty="0"/>
                    </a:p>
                  </a:txBody>
                  <a:tcPr anchor="ctr"/>
                </a:tc>
                <a:tc>
                  <a:txBody>
                    <a:bodyPr/>
                    <a:lstStyle/>
                    <a:p>
                      <a:pPr algn="ctr"/>
                      <a:r>
                        <a:rPr lang="en-US" dirty="0"/>
                        <a:t>Eva Stark</a:t>
                      </a:r>
                      <a:endParaRPr dirty="0"/>
                    </a:p>
                  </a:txBody>
                  <a:tcPr anchor="ctr"/>
                </a:tc>
                <a:tc>
                  <a:txBody>
                    <a:bodyPr/>
                    <a:lstStyle/>
                    <a:p>
                      <a:pPr algn="ctr"/>
                      <a:r>
                        <a:rPr lang="en-US" dirty="0"/>
                        <a:t>true</a:t>
                      </a:r>
                      <a:endParaRPr dirty="0"/>
                    </a:p>
                  </a:txBody>
                  <a:tcPr anchor="ctr"/>
                </a:tc>
                <a:tc>
                  <a:txBody>
                    <a:bodyPr/>
                    <a:lstStyle/>
                    <a:p>
                      <a:pPr algn="ctr"/>
                      <a:r>
                        <a:rPr lang="en-US" dirty="0"/>
                        <a:t>1994-12-09</a:t>
                      </a:r>
                      <a:endParaRPr dirty="0"/>
                    </a:p>
                  </a:txBody>
                  <a:tcPr anchor="ctr"/>
                </a:tc>
                <a:extLst>
                  <a:ext uri="{0D108BD9-81ED-4DB2-BD59-A6C34878D82A}">
                    <a16:rowId xmlns:a16="http://schemas.microsoft.com/office/drawing/2014/main" val="10003"/>
                  </a:ext>
                </a:extLst>
              </a:tr>
            </a:tbl>
          </a:graphicData>
        </a:graphic>
      </p:graphicFrame>
      <p:sp>
        <p:nvSpPr>
          <p:cNvPr id="6" name="Content Placeholder 5">
            <a:extLst>
              <a:ext uri="{FF2B5EF4-FFF2-40B4-BE49-F238E27FC236}">
                <a16:creationId xmlns:a16="http://schemas.microsoft.com/office/drawing/2014/main" id="{320CD05B-F5C0-8C63-34B9-D42EE2065795}"/>
              </a:ext>
            </a:extLst>
          </p:cNvPr>
          <p:cNvSpPr>
            <a:spLocks noGrp="1"/>
          </p:cNvSpPr>
          <p:nvPr>
            <p:ph sz="half" idx="1"/>
          </p:nvPr>
        </p:nvSpPr>
        <p:spPr>
          <a:xfrm>
            <a:off x="623392" y="1719412"/>
            <a:ext cx="3024336" cy="3529235"/>
          </a:xfrm>
        </p:spPr>
        <p:txBody>
          <a:bodyPr>
            <a:noAutofit/>
          </a:bodyPr>
          <a:lstStyle/>
          <a:p>
            <a:pPr marL="0" indent="0">
              <a:spcBef>
                <a:spcPts val="0"/>
              </a:spcBef>
              <a:buNone/>
            </a:pPr>
            <a:r>
              <a:rPr lang="en-US" sz="1800" dirty="0"/>
              <a:t>{</a:t>
            </a:r>
          </a:p>
          <a:p>
            <a:pPr marL="0" indent="0">
              <a:spcBef>
                <a:spcPts val="0"/>
              </a:spcBef>
              <a:buNone/>
            </a:pPr>
            <a:r>
              <a:rPr lang="en-US" sz="1800" dirty="0"/>
              <a:t>      “id” : ”1”,</a:t>
            </a:r>
          </a:p>
          <a:p>
            <a:pPr marL="0" indent="0">
              <a:spcBef>
                <a:spcPts val="0"/>
              </a:spcBef>
              <a:buNone/>
            </a:pPr>
            <a:r>
              <a:rPr lang="en-US" sz="1800" dirty="0"/>
              <a:t>      “name” : “John Smith”,</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1964-30-08”</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”2”,</a:t>
            </a:r>
          </a:p>
          <a:p>
            <a:pPr marL="0" indent="0">
              <a:spcBef>
                <a:spcPts val="0"/>
              </a:spcBef>
              <a:buNone/>
            </a:pPr>
            <a:r>
              <a:rPr lang="en-US" sz="1800" dirty="0"/>
              <a:t>      “name” : “Sarah Jones”,</a:t>
            </a:r>
          </a:p>
          <a:p>
            <a:pPr marL="0" indent="0">
              <a:spcBef>
                <a:spcPts val="0"/>
              </a:spcBef>
              <a:buNone/>
            </a:pPr>
            <a:r>
              <a:rPr lang="en-US" sz="1800" dirty="0"/>
              <a:t>      “</a:t>
            </a:r>
            <a:r>
              <a:rPr lang="en-US" sz="1800" dirty="0" err="1"/>
              <a:t>isActive</a:t>
            </a:r>
            <a:r>
              <a:rPr lang="en-US" sz="1800" dirty="0"/>
              <a:t>” : false</a:t>
            </a:r>
          </a:p>
          <a:p>
            <a:pPr marL="0" indent="0">
              <a:spcBef>
                <a:spcPts val="0"/>
              </a:spcBef>
              <a:buNone/>
            </a:pPr>
            <a:r>
              <a:rPr lang="en-US" sz="1800" dirty="0"/>
              <a:t>      “</a:t>
            </a:r>
            <a:r>
              <a:rPr lang="en-US" sz="1800" dirty="0" err="1"/>
              <a:t>DoB</a:t>
            </a:r>
            <a:r>
              <a:rPr lang="en-US" sz="1800" dirty="0"/>
              <a:t>” : 2001-10-04”</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”3”,</a:t>
            </a:r>
          </a:p>
          <a:p>
            <a:pPr marL="0" indent="0">
              <a:spcBef>
                <a:spcPts val="0"/>
              </a:spcBef>
              <a:buNone/>
            </a:pPr>
            <a:r>
              <a:rPr lang="en-US" sz="1800" dirty="0"/>
              <a:t>      “name” : “Eva Stark”,</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1994-12-09”</a:t>
            </a:r>
          </a:p>
          <a:p>
            <a:pPr marL="0" indent="0">
              <a:spcBef>
                <a:spcPts val="0"/>
              </a:spcBef>
              <a:buNone/>
            </a:pPr>
            <a:r>
              <a:rPr lang="en-US" sz="1800" dirty="0"/>
              <a:t>}</a:t>
            </a:r>
            <a:endParaRPr lang="en-150" sz="1800" dirty="0"/>
          </a:p>
          <a:p>
            <a:pPr marL="0" indent="0">
              <a:spcBef>
                <a:spcPts val="0"/>
              </a:spcBef>
              <a:buNone/>
            </a:pPr>
            <a:endParaRPr lang="en-150" sz="1800" dirty="0"/>
          </a:p>
          <a:p>
            <a:pPr marL="0" indent="0">
              <a:spcBef>
                <a:spcPts val="0"/>
              </a:spcBef>
              <a:buNone/>
            </a:pPr>
            <a:endParaRPr lang="en-150" sz="1800" dirty="0"/>
          </a:p>
        </p:txBody>
      </p:sp>
      <p:sp>
        <p:nvSpPr>
          <p:cNvPr id="3" name="TextBox 2">
            <a:extLst>
              <a:ext uri="{FF2B5EF4-FFF2-40B4-BE49-F238E27FC236}">
                <a16:creationId xmlns:a16="http://schemas.microsoft.com/office/drawing/2014/main" id="{03BC7A3D-5160-04FF-92AB-EB9E7C9C06CF}"/>
              </a:ext>
            </a:extLst>
          </p:cNvPr>
          <p:cNvSpPr txBox="1"/>
          <p:nvPr/>
        </p:nvSpPr>
        <p:spPr>
          <a:xfrm>
            <a:off x="3655533" y="2380238"/>
            <a:ext cx="1335622" cy="369332"/>
          </a:xfrm>
          <a:prstGeom prst="rect">
            <a:avLst/>
          </a:prstGeom>
          <a:noFill/>
        </p:spPr>
        <p:txBody>
          <a:bodyPr wrap="none" rtlCol="0">
            <a:spAutoFit/>
          </a:bodyPr>
          <a:lstStyle/>
          <a:p>
            <a:r>
              <a:rPr lang="en-US" dirty="0">
                <a:solidFill>
                  <a:schemeClr val="accent1"/>
                </a:solidFill>
              </a:rPr>
              <a:t>Document 1</a:t>
            </a:r>
            <a:endParaRPr lang="en-150" dirty="0">
              <a:solidFill>
                <a:schemeClr val="accent1"/>
              </a:solidFill>
            </a:endParaRPr>
          </a:p>
        </p:txBody>
      </p:sp>
      <p:sp>
        <p:nvSpPr>
          <p:cNvPr id="4" name="TextBox 3">
            <a:extLst>
              <a:ext uri="{FF2B5EF4-FFF2-40B4-BE49-F238E27FC236}">
                <a16:creationId xmlns:a16="http://schemas.microsoft.com/office/drawing/2014/main" id="{793AE96B-003E-7FD2-DC08-0CCE2E42EDFB}"/>
              </a:ext>
            </a:extLst>
          </p:cNvPr>
          <p:cNvSpPr txBox="1"/>
          <p:nvPr/>
        </p:nvSpPr>
        <p:spPr>
          <a:xfrm>
            <a:off x="3647728" y="4149080"/>
            <a:ext cx="1362874" cy="369332"/>
          </a:xfrm>
          <a:prstGeom prst="rect">
            <a:avLst/>
          </a:prstGeom>
          <a:noFill/>
        </p:spPr>
        <p:txBody>
          <a:bodyPr wrap="none" rtlCol="0">
            <a:spAutoFit/>
          </a:bodyPr>
          <a:lstStyle/>
          <a:p>
            <a:r>
              <a:rPr lang="en-US" dirty="0">
                <a:solidFill>
                  <a:schemeClr val="accent1"/>
                </a:solidFill>
              </a:rPr>
              <a:t>Document 2</a:t>
            </a:r>
            <a:endParaRPr lang="en-150" dirty="0">
              <a:solidFill>
                <a:schemeClr val="accent1"/>
              </a:solidFill>
            </a:endParaRPr>
          </a:p>
        </p:txBody>
      </p:sp>
      <p:sp>
        <p:nvSpPr>
          <p:cNvPr id="7" name="TextBox 6">
            <a:extLst>
              <a:ext uri="{FF2B5EF4-FFF2-40B4-BE49-F238E27FC236}">
                <a16:creationId xmlns:a16="http://schemas.microsoft.com/office/drawing/2014/main" id="{F04C4895-363B-BEC0-2D8A-78A7A0681C33}"/>
              </a:ext>
            </a:extLst>
          </p:cNvPr>
          <p:cNvSpPr txBox="1"/>
          <p:nvPr/>
        </p:nvSpPr>
        <p:spPr>
          <a:xfrm>
            <a:off x="3655533" y="5917922"/>
            <a:ext cx="1367682" cy="369332"/>
          </a:xfrm>
          <a:prstGeom prst="rect">
            <a:avLst/>
          </a:prstGeom>
          <a:noFill/>
        </p:spPr>
        <p:txBody>
          <a:bodyPr wrap="none" rtlCol="0">
            <a:spAutoFit/>
          </a:bodyPr>
          <a:lstStyle/>
          <a:p>
            <a:r>
              <a:rPr lang="en-US" dirty="0">
                <a:solidFill>
                  <a:schemeClr val="accent1"/>
                </a:solidFill>
              </a:rPr>
              <a:t>Document 3</a:t>
            </a:r>
            <a:endParaRPr lang="en-150" dirty="0">
              <a:solidFill>
                <a:schemeClr val="accent1"/>
              </a:solidFill>
            </a:endParaRPr>
          </a:p>
        </p:txBody>
      </p:sp>
      <p:cxnSp>
        <p:nvCxnSpPr>
          <p:cNvPr id="9" name="Straight Arrow Connector 8">
            <a:extLst>
              <a:ext uri="{FF2B5EF4-FFF2-40B4-BE49-F238E27FC236}">
                <a16:creationId xmlns:a16="http://schemas.microsoft.com/office/drawing/2014/main" id="{470435E8-F5CE-33FA-DD38-9FFCC7E67AA6}"/>
              </a:ext>
            </a:extLst>
          </p:cNvPr>
          <p:cNvCxnSpPr>
            <a:cxnSpLocks/>
            <a:stCxn id="3" idx="3"/>
          </p:cNvCxnSpPr>
          <p:nvPr/>
        </p:nvCxnSpPr>
        <p:spPr>
          <a:xfrm>
            <a:off x="4991155" y="2564904"/>
            <a:ext cx="1392877"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944E27-F9F3-E066-1F37-718D37896ACD}"/>
              </a:ext>
            </a:extLst>
          </p:cNvPr>
          <p:cNvCxnSpPr>
            <a:stCxn id="4" idx="3"/>
          </p:cNvCxnSpPr>
          <p:nvPr/>
        </p:nvCxnSpPr>
        <p:spPr>
          <a:xfrm flipV="1">
            <a:off x="5010602" y="4077072"/>
            <a:ext cx="1445438" cy="25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838D61-768B-6CE2-C08E-B4E534034FC3}"/>
              </a:ext>
            </a:extLst>
          </p:cNvPr>
          <p:cNvCxnSpPr>
            <a:stCxn id="7" idx="3"/>
          </p:cNvCxnSpPr>
          <p:nvPr/>
        </p:nvCxnSpPr>
        <p:spPr>
          <a:xfrm flipV="1">
            <a:off x="5023215" y="4653136"/>
            <a:ext cx="1360817" cy="14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C79349-8C48-5C4B-02D7-357E8956807D}"/>
              </a:ext>
            </a:extLst>
          </p:cNvPr>
          <p:cNvSpPr txBox="1"/>
          <p:nvPr/>
        </p:nvSpPr>
        <p:spPr>
          <a:xfrm>
            <a:off x="6456040" y="6384529"/>
            <a:ext cx="4971233" cy="369332"/>
          </a:xfrm>
          <a:prstGeom prst="rect">
            <a:avLst/>
          </a:prstGeom>
          <a:noFill/>
        </p:spPr>
        <p:txBody>
          <a:bodyPr wrap="none" rtlCol="0">
            <a:spAutoFit/>
          </a:bodyPr>
          <a:lstStyle/>
          <a:p>
            <a:r>
              <a:rPr lang="en-US" dirty="0"/>
              <a:t>NOTE: a group of documents is called a </a:t>
            </a:r>
            <a:r>
              <a:rPr lang="en-US" b="1" dirty="0">
                <a:solidFill>
                  <a:schemeClr val="accent1"/>
                </a:solidFill>
              </a:rPr>
              <a:t>collection</a:t>
            </a:r>
            <a:endParaRPr lang="en-150" b="1" dirty="0">
              <a:solidFill>
                <a:schemeClr val="accent1"/>
              </a:solidFill>
            </a:endParaRPr>
          </a:p>
        </p:txBody>
      </p:sp>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Disadvantages of document databases</a:t>
            </a:r>
            <a:endParaRPr dirty="0"/>
          </a:p>
        </p:txBody>
      </p:sp>
      <p:sp>
        <p:nvSpPr>
          <p:cNvPr id="14" name="Content Placeholder 13"/>
          <p:cNvSpPr>
            <a:spLocks noGrp="1"/>
          </p:cNvSpPr>
          <p:nvPr>
            <p:ph idx="1"/>
          </p:nvPr>
        </p:nvSpPr>
        <p:spPr/>
        <p:txBody>
          <a:bodyPr/>
          <a:lstStyle/>
          <a:p>
            <a:pPr algn="just"/>
            <a:r>
              <a:rPr lang="en-US" dirty="0"/>
              <a:t>Data is </a:t>
            </a:r>
            <a:r>
              <a:rPr lang="en-US" b="1" dirty="0"/>
              <a:t>stored in documents</a:t>
            </a:r>
            <a:r>
              <a:rPr lang="en-US" dirty="0"/>
              <a:t> (unlike other databases that store data in structures like tables or graphs).</a:t>
            </a:r>
          </a:p>
          <a:p>
            <a:pPr algn="just"/>
            <a:r>
              <a:rPr lang="en-US" dirty="0"/>
              <a:t>Document databases have a </a:t>
            </a:r>
            <a:r>
              <a:rPr lang="en-US" b="1" dirty="0"/>
              <a:t>flexible schema</a:t>
            </a:r>
            <a:r>
              <a:rPr lang="en-US" dirty="0"/>
              <a:t>, meaning that not all documents in a collection need to have the same fields.</a:t>
            </a:r>
          </a:p>
          <a:p>
            <a:pPr marL="285750" lvl="1" indent="-285750" algn="just">
              <a:spcBef>
                <a:spcPts val="1800"/>
              </a:spcBef>
            </a:pPr>
            <a:r>
              <a:rPr lang="en-US" sz="2000" dirty="0"/>
              <a:t>Document databases are </a:t>
            </a:r>
            <a:r>
              <a:rPr lang="en-US" sz="2000" b="1" dirty="0"/>
              <a:t>distributed</a:t>
            </a:r>
            <a:r>
              <a:rPr lang="en-US" sz="2000" dirty="0"/>
              <a:t>, which allows for </a:t>
            </a:r>
            <a:r>
              <a:rPr lang="en-US" sz="2000" b="1" dirty="0"/>
              <a:t>horizontal scaling</a:t>
            </a:r>
            <a:r>
              <a:rPr lang="en-US" sz="2000" dirty="0"/>
              <a:t> (typically cheaper than vertical scaling) and data distribution. Document databases provide resiliency through replication.</a:t>
            </a:r>
          </a:p>
          <a:p>
            <a:pPr marL="285750" lvl="1" indent="-285750" algn="just">
              <a:spcBef>
                <a:spcPts val="1800"/>
              </a:spcBef>
            </a:pPr>
            <a:r>
              <a:rPr lang="en-US" sz="2000" dirty="0"/>
              <a:t>Document databases have an API or query language that allows developers to execute the CRUD operations on the database. Developers have the ability to query for documents based on unique identifiers or field values.</a:t>
            </a:r>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73294443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134</TotalTime>
  <Words>669</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Consolas</vt:lpstr>
      <vt:lpstr>Tech Computer 16x9</vt:lpstr>
      <vt:lpstr>NOSQL</vt:lpstr>
      <vt:lpstr>Content</vt:lpstr>
      <vt:lpstr>What is a document store?</vt:lpstr>
      <vt:lpstr>Examples</vt:lpstr>
      <vt:lpstr>PowerPoint Presentation</vt:lpstr>
      <vt:lpstr>Key features</vt:lpstr>
      <vt:lpstr>Differences between relational DBs</vt:lpstr>
      <vt:lpstr>Relational vs Document-Oriented database representation</vt:lpstr>
      <vt:lpstr>Disadvantages of document databases</vt:lpstr>
      <vt:lpstr>Use cases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Vasileios Ntaoulas</dc:creator>
  <cp:lastModifiedBy>Vasileios Ntaoulas</cp:lastModifiedBy>
  <cp:revision>1</cp:revision>
  <dcterms:created xsi:type="dcterms:W3CDTF">2023-01-09T09:49:45Z</dcterms:created>
  <dcterms:modified xsi:type="dcterms:W3CDTF">2023-01-11T15:21:07Z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