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74" r:id="rId4"/>
    <p:sldId id="275" r:id="rId5"/>
    <p:sldId id="276" r:id="rId6"/>
    <p:sldId id="277" r:id="rId7"/>
    <p:sldId id="278" r:id="rId8"/>
    <p:sldId id="267" r:id="rId9"/>
    <p:sldId id="283" r:id="rId10"/>
    <p:sldId id="282" r:id="rId11"/>
    <p:sldId id="279" r:id="rId12"/>
    <p:sldId id="280" r:id="rId13"/>
    <p:sldId id="284" r:id="rId14"/>
    <p:sldId id="273" r:id="rId15"/>
    <p:sldId id="27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5888" autoAdjust="0"/>
  </p:normalViewPr>
  <p:slideViewPr>
    <p:cSldViewPr>
      <p:cViewPr varScale="1">
        <p:scale>
          <a:sx n="138" d="100"/>
          <a:sy n="138" d="100"/>
        </p:scale>
        <p:origin x="1026" y="126"/>
      </p:cViewPr>
      <p:guideLst>
        <p:guide pos="3840"/>
        <p:guide orient="horz" pos="2160"/>
      </p:guideLst>
    </p:cSldViewPr>
  </p:slideViewPr>
  <p:notesTextViewPr>
    <p:cViewPr>
      <p:scale>
        <a:sx n="150" d="100"/>
        <a:sy n="150" d="100"/>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4A00D824-E2BA-4FA0-91D4-5DBBD66E36EE}"/>
    <pc:docChg chg="undo redo custSel addSld delSld modSld">
      <pc:chgData name="Vasileios Ntaoulas" userId="019b8d86-4639-4c0e-a76e-43d098cf21e7" providerId="ADAL" clId="{4A00D824-E2BA-4FA0-91D4-5DBBD66E36EE}" dt="2023-01-17T21:33:46.553" v="2270" actId="20577"/>
      <pc:docMkLst>
        <pc:docMk/>
      </pc:docMkLst>
      <pc:sldChg chg="modSp mod">
        <pc:chgData name="Vasileios Ntaoulas" userId="019b8d86-4639-4c0e-a76e-43d098cf21e7" providerId="ADAL" clId="{4A00D824-E2BA-4FA0-91D4-5DBBD66E36EE}" dt="2023-01-17T21:06:23.171" v="2080" actId="948"/>
        <pc:sldMkLst>
          <pc:docMk/>
          <pc:sldMk cId="242453831" sldId="256"/>
        </pc:sldMkLst>
        <pc:spChg chg="mod">
          <ac:chgData name="Vasileios Ntaoulas" userId="019b8d86-4639-4c0e-a76e-43d098cf21e7" providerId="ADAL" clId="{4A00D824-E2BA-4FA0-91D4-5DBBD66E36EE}" dt="2023-01-17T21:06:23.171" v="2080" actId="948"/>
          <ac:spMkLst>
            <pc:docMk/>
            <pc:sldMk cId="242453831" sldId="256"/>
            <ac:spMk id="4" creationId="{928EF1E3-DFB1-A9A9-38E2-989CD4C3AEDC}"/>
          </ac:spMkLst>
        </pc:spChg>
      </pc:sldChg>
      <pc:sldChg chg="modSp mod">
        <pc:chgData name="Vasileios Ntaoulas" userId="019b8d86-4639-4c0e-a76e-43d098cf21e7" providerId="ADAL" clId="{4A00D824-E2BA-4FA0-91D4-5DBBD66E36EE}" dt="2023-01-11T15:20:54.255" v="1754" actId="20577"/>
        <pc:sldMkLst>
          <pc:docMk/>
          <pc:sldMk cId="3042826300" sldId="265"/>
        </pc:sldMkLst>
        <pc:spChg chg="mod">
          <ac:chgData name="Vasileios Ntaoulas" userId="019b8d86-4639-4c0e-a76e-43d098cf21e7" providerId="ADAL" clId="{4A00D824-E2BA-4FA0-91D4-5DBBD66E36EE}" dt="2023-01-09T10:01:24.656" v="6" actId="20577"/>
          <ac:spMkLst>
            <pc:docMk/>
            <pc:sldMk cId="3042826300" sldId="265"/>
            <ac:spMk id="13" creationId="{00000000-0000-0000-0000-000000000000}"/>
          </ac:spMkLst>
        </pc:spChg>
        <pc:spChg chg="mod">
          <ac:chgData name="Vasileios Ntaoulas" userId="019b8d86-4639-4c0e-a76e-43d098cf21e7" providerId="ADAL" clId="{4A00D824-E2BA-4FA0-91D4-5DBBD66E36EE}" dt="2023-01-11T15:20:54.255" v="1754" actId="20577"/>
          <ac:spMkLst>
            <pc:docMk/>
            <pc:sldMk cId="3042826300" sldId="265"/>
            <ac:spMk id="14" creationId="{00000000-0000-0000-0000-000000000000}"/>
          </ac:spMkLst>
        </pc:spChg>
      </pc:sldChg>
      <pc:sldChg chg="del">
        <pc:chgData name="Vasileios Ntaoulas" userId="019b8d86-4639-4c0e-a76e-43d098cf21e7" providerId="ADAL" clId="{4A00D824-E2BA-4FA0-91D4-5DBBD66E36EE}" dt="2023-01-10T14:17:00.409" v="1187" actId="47"/>
        <pc:sldMkLst>
          <pc:docMk/>
          <pc:sldMk cId="2116190161" sldId="266"/>
        </pc:sldMkLst>
      </pc:sldChg>
      <pc:sldChg chg="addSp delSp modSp add del mod">
        <pc:chgData name="Vasileios Ntaoulas" userId="019b8d86-4639-4c0e-a76e-43d098cf21e7" providerId="ADAL" clId="{4A00D824-E2BA-4FA0-91D4-5DBBD66E36EE}" dt="2023-01-17T21:07:00.829" v="2081" actId="21"/>
        <pc:sldMkLst>
          <pc:docMk/>
          <pc:sldMk cId="4145261392" sldId="267"/>
        </pc:sldMkLst>
        <pc:spChg chg="mod">
          <ac:chgData name="Vasileios Ntaoulas" userId="019b8d86-4639-4c0e-a76e-43d098cf21e7" providerId="ADAL" clId="{4A00D824-E2BA-4FA0-91D4-5DBBD66E36EE}" dt="2023-01-10T14:13:19.298" v="1186" actId="20577"/>
          <ac:spMkLst>
            <pc:docMk/>
            <pc:sldMk cId="4145261392" sldId="267"/>
            <ac:spMk id="2" creationId="{00000000-0000-0000-0000-000000000000}"/>
          </ac:spMkLst>
        </pc:spChg>
        <pc:spChg chg="del">
          <ac:chgData name="Vasileios Ntaoulas" userId="019b8d86-4639-4c0e-a76e-43d098cf21e7" providerId="ADAL" clId="{4A00D824-E2BA-4FA0-91D4-5DBBD66E36EE}" dt="2023-01-10T14:17:08.746" v="1190" actId="478"/>
          <ac:spMkLst>
            <pc:docMk/>
            <pc:sldMk cId="4145261392" sldId="267"/>
            <ac:spMk id="3" creationId="{00000000-0000-0000-0000-000000000000}"/>
          </ac:spMkLst>
        </pc:spChg>
        <pc:spChg chg="add mod">
          <ac:chgData name="Vasileios Ntaoulas" userId="019b8d86-4639-4c0e-a76e-43d098cf21e7" providerId="ADAL" clId="{4A00D824-E2BA-4FA0-91D4-5DBBD66E36EE}" dt="2023-01-11T14:57:49.310" v="1547" actId="1076"/>
          <ac:spMkLst>
            <pc:docMk/>
            <pc:sldMk cId="4145261392" sldId="267"/>
            <ac:spMk id="3" creationId="{03BC7A3D-5160-04FF-92AB-EB9E7C9C06CF}"/>
          </ac:spMkLst>
        </pc:spChg>
        <pc:spChg chg="add mod">
          <ac:chgData name="Vasileios Ntaoulas" userId="019b8d86-4639-4c0e-a76e-43d098cf21e7" providerId="ADAL" clId="{4A00D824-E2BA-4FA0-91D4-5DBBD66E36EE}" dt="2023-01-11T14:58:01.589" v="1550" actId="20577"/>
          <ac:spMkLst>
            <pc:docMk/>
            <pc:sldMk cId="4145261392" sldId="267"/>
            <ac:spMk id="4" creationId="{793AE96B-003E-7FD2-DC08-0CCE2E42EDFB}"/>
          </ac:spMkLst>
        </pc:spChg>
        <pc:spChg chg="add mod">
          <ac:chgData name="Vasileios Ntaoulas" userId="019b8d86-4639-4c0e-a76e-43d098cf21e7" providerId="ADAL" clId="{4A00D824-E2BA-4FA0-91D4-5DBBD66E36EE}" dt="2023-01-11T14:56:53.450" v="1534" actId="1036"/>
          <ac:spMkLst>
            <pc:docMk/>
            <pc:sldMk cId="4145261392" sldId="267"/>
            <ac:spMk id="6" creationId="{320CD05B-F5C0-8C63-34B9-D42EE2065795}"/>
          </ac:spMkLst>
        </pc:spChg>
        <pc:spChg chg="add mod">
          <ac:chgData name="Vasileios Ntaoulas" userId="019b8d86-4639-4c0e-a76e-43d098cf21e7" providerId="ADAL" clId="{4A00D824-E2BA-4FA0-91D4-5DBBD66E36EE}" dt="2023-01-11T14:58:17.758" v="1553" actId="20577"/>
          <ac:spMkLst>
            <pc:docMk/>
            <pc:sldMk cId="4145261392" sldId="267"/>
            <ac:spMk id="7" creationId="{F04C4895-363B-BEC0-2D8A-78A7A0681C33}"/>
          </ac:spMkLst>
        </pc:spChg>
        <pc:spChg chg="add del mod">
          <ac:chgData name="Vasileios Ntaoulas" userId="019b8d86-4639-4c0e-a76e-43d098cf21e7" providerId="ADAL" clId="{4A00D824-E2BA-4FA0-91D4-5DBBD66E36EE}" dt="2023-01-17T21:07:00.829" v="2081" actId="21"/>
          <ac:spMkLst>
            <pc:docMk/>
            <pc:sldMk cId="4145261392" sldId="267"/>
            <ac:spMk id="15" creationId="{7DC79349-8C48-5C4B-02D7-357E8956807D}"/>
          </ac:spMkLst>
        </pc:spChg>
        <pc:graphicFrameChg chg="mod modGraphic">
          <ac:chgData name="Vasileios Ntaoulas" userId="019b8d86-4639-4c0e-a76e-43d098cf21e7" providerId="ADAL" clId="{4A00D824-E2BA-4FA0-91D4-5DBBD66E36EE}" dt="2023-01-11T14:56:09.962" v="1519" actId="1076"/>
          <ac:graphicFrameMkLst>
            <pc:docMk/>
            <pc:sldMk cId="4145261392" sldId="267"/>
            <ac:graphicFrameMk id="5" creationId="{00000000-0000-0000-0000-000000000000}"/>
          </ac:graphicFrameMkLst>
        </pc:graphicFrameChg>
        <pc:cxnChg chg="add mod">
          <ac:chgData name="Vasileios Ntaoulas" userId="019b8d86-4639-4c0e-a76e-43d098cf21e7" providerId="ADAL" clId="{4A00D824-E2BA-4FA0-91D4-5DBBD66E36EE}" dt="2023-01-11T14:58:53.343" v="1556" actId="14100"/>
          <ac:cxnSpMkLst>
            <pc:docMk/>
            <pc:sldMk cId="4145261392" sldId="267"/>
            <ac:cxnSpMk id="9" creationId="{470435E8-F5CE-33FA-DD38-9FFCC7E67AA6}"/>
          </ac:cxnSpMkLst>
        </pc:cxnChg>
        <pc:cxnChg chg="add">
          <ac:chgData name="Vasileios Ntaoulas" userId="019b8d86-4639-4c0e-a76e-43d098cf21e7" providerId="ADAL" clId="{4A00D824-E2BA-4FA0-91D4-5DBBD66E36EE}" dt="2023-01-11T14:58:49.380" v="1555" actId="11529"/>
          <ac:cxnSpMkLst>
            <pc:docMk/>
            <pc:sldMk cId="4145261392" sldId="267"/>
            <ac:cxnSpMk id="11" creationId="{4E944E27-F9F3-E066-1F37-718D37896ACD}"/>
          </ac:cxnSpMkLst>
        </pc:cxnChg>
        <pc:cxnChg chg="add">
          <ac:chgData name="Vasileios Ntaoulas" userId="019b8d86-4639-4c0e-a76e-43d098cf21e7" providerId="ADAL" clId="{4A00D824-E2BA-4FA0-91D4-5DBBD66E36EE}" dt="2023-01-11T14:59:04.097" v="1557" actId="11529"/>
          <ac:cxnSpMkLst>
            <pc:docMk/>
            <pc:sldMk cId="4145261392" sldId="267"/>
            <ac:cxnSpMk id="14" creationId="{86838D61-768B-6CE2-C08E-B4E534034FC3}"/>
          </ac:cxnSpMkLst>
        </pc:cxnChg>
      </pc:sldChg>
      <pc:sldChg chg="del">
        <pc:chgData name="Vasileios Ntaoulas" userId="019b8d86-4639-4c0e-a76e-43d098cf21e7" providerId="ADAL" clId="{4A00D824-E2BA-4FA0-91D4-5DBBD66E36EE}" dt="2023-01-11T15:04:36.098" v="1611" actId="47"/>
        <pc:sldMkLst>
          <pc:docMk/>
          <pc:sldMk cId="1153027685" sldId="269"/>
        </pc:sldMkLst>
      </pc:sldChg>
      <pc:sldChg chg="del">
        <pc:chgData name="Vasileios Ntaoulas" userId="019b8d86-4639-4c0e-a76e-43d098cf21e7" providerId="ADAL" clId="{4A00D824-E2BA-4FA0-91D4-5DBBD66E36EE}" dt="2023-01-11T15:05:46.067" v="1663" actId="47"/>
        <pc:sldMkLst>
          <pc:docMk/>
          <pc:sldMk cId="3444435236" sldId="270"/>
        </pc:sldMkLst>
      </pc:sldChg>
      <pc:sldChg chg="modSp mod">
        <pc:chgData name="Vasileios Ntaoulas" userId="019b8d86-4639-4c0e-a76e-43d098cf21e7" providerId="ADAL" clId="{4A00D824-E2BA-4FA0-91D4-5DBBD66E36EE}" dt="2023-01-11T15:20:21.845" v="1730" actId="12789"/>
        <pc:sldMkLst>
          <pc:docMk/>
          <pc:sldMk cId="215988672" sldId="272"/>
        </pc:sldMkLst>
        <pc:spChg chg="mod">
          <ac:chgData name="Vasileios Ntaoulas" userId="019b8d86-4639-4c0e-a76e-43d098cf21e7" providerId="ADAL" clId="{4A00D824-E2BA-4FA0-91D4-5DBBD66E36EE}" dt="2023-01-11T15:20:21.845" v="1730" actId="12789"/>
          <ac:spMkLst>
            <pc:docMk/>
            <pc:sldMk cId="215988672" sldId="272"/>
            <ac:spMk id="2" creationId="{00000000-0000-0000-0000-000000000000}"/>
          </ac:spMkLst>
        </pc:spChg>
      </pc:sldChg>
      <pc:sldChg chg="modSp mod">
        <pc:chgData name="Vasileios Ntaoulas" userId="019b8d86-4639-4c0e-a76e-43d098cf21e7" providerId="ADAL" clId="{4A00D824-E2BA-4FA0-91D4-5DBBD66E36EE}" dt="2023-01-16T17:11:05.259" v="1910" actId="20577"/>
        <pc:sldMkLst>
          <pc:docMk/>
          <pc:sldMk cId="2902951903" sldId="273"/>
        </pc:sldMkLst>
        <pc:spChg chg="mod">
          <ac:chgData name="Vasileios Ntaoulas" userId="019b8d86-4639-4c0e-a76e-43d098cf21e7" providerId="ADAL" clId="{4A00D824-E2BA-4FA0-91D4-5DBBD66E36EE}" dt="2023-01-16T17:11:05.259" v="1910" actId="20577"/>
          <ac:spMkLst>
            <pc:docMk/>
            <pc:sldMk cId="2902951903" sldId="273"/>
            <ac:spMk id="14" creationId="{00000000-0000-0000-0000-000000000000}"/>
          </ac:spMkLst>
        </pc:spChg>
      </pc:sldChg>
      <pc:sldChg chg="modSp add mod">
        <pc:chgData name="Vasileios Ntaoulas" userId="019b8d86-4639-4c0e-a76e-43d098cf21e7" providerId="ADAL" clId="{4A00D824-E2BA-4FA0-91D4-5DBBD66E36EE}" dt="2023-01-10T14:00:15.080" v="957" actId="123"/>
        <pc:sldMkLst>
          <pc:docMk/>
          <pc:sldMk cId="4244308619" sldId="274"/>
        </pc:sldMkLst>
        <pc:spChg chg="mod">
          <ac:chgData name="Vasileios Ntaoulas" userId="019b8d86-4639-4c0e-a76e-43d098cf21e7" providerId="ADAL" clId="{4A00D824-E2BA-4FA0-91D4-5DBBD66E36EE}" dt="2023-01-09T10:10:23.612" v="32" actId="20577"/>
          <ac:spMkLst>
            <pc:docMk/>
            <pc:sldMk cId="4244308619" sldId="274"/>
            <ac:spMk id="13" creationId="{00000000-0000-0000-0000-000000000000}"/>
          </ac:spMkLst>
        </pc:spChg>
        <pc:spChg chg="mod">
          <ac:chgData name="Vasileios Ntaoulas" userId="019b8d86-4639-4c0e-a76e-43d098cf21e7" providerId="ADAL" clId="{4A00D824-E2BA-4FA0-91D4-5DBBD66E36EE}" dt="2023-01-10T14:00:15.080" v="957" actId="123"/>
          <ac:spMkLst>
            <pc:docMk/>
            <pc:sldMk cId="4244308619" sldId="274"/>
            <ac:spMk id="14" creationId="{00000000-0000-0000-0000-000000000000}"/>
          </ac:spMkLst>
        </pc:spChg>
      </pc:sldChg>
      <pc:sldChg chg="new del">
        <pc:chgData name="Vasileios Ntaoulas" userId="019b8d86-4639-4c0e-a76e-43d098cf21e7" providerId="ADAL" clId="{4A00D824-E2BA-4FA0-91D4-5DBBD66E36EE}" dt="2023-01-09T10:46:08.457" v="294" actId="47"/>
        <pc:sldMkLst>
          <pc:docMk/>
          <pc:sldMk cId="351276969" sldId="275"/>
        </pc:sldMkLst>
      </pc:sldChg>
      <pc:sldChg chg="addSp modSp add mod">
        <pc:chgData name="Vasileios Ntaoulas" userId="019b8d86-4639-4c0e-a76e-43d098cf21e7" providerId="ADAL" clId="{4A00D824-E2BA-4FA0-91D4-5DBBD66E36EE}" dt="2023-01-17T21:07:32.119" v="2088" actId="1076"/>
        <pc:sldMkLst>
          <pc:docMk/>
          <pc:sldMk cId="2454944017" sldId="275"/>
        </pc:sldMkLst>
        <pc:spChg chg="add mod ord">
          <ac:chgData name="Vasileios Ntaoulas" userId="019b8d86-4639-4c0e-a76e-43d098cf21e7" providerId="ADAL" clId="{4A00D824-E2BA-4FA0-91D4-5DBBD66E36EE}" dt="2023-01-09T11:03:11.595" v="541" actId="1076"/>
          <ac:spMkLst>
            <pc:docMk/>
            <pc:sldMk cId="2454944017" sldId="275"/>
            <ac:spMk id="6" creationId="{0DA8015F-C73B-2C06-204E-A90C401E542D}"/>
          </ac:spMkLst>
        </pc:spChg>
        <pc:spChg chg="mod">
          <ac:chgData name="Vasileios Ntaoulas" userId="019b8d86-4639-4c0e-a76e-43d098cf21e7" providerId="ADAL" clId="{4A00D824-E2BA-4FA0-91D4-5DBBD66E36EE}" dt="2023-01-09T10:46:31.584" v="310" actId="20577"/>
          <ac:spMkLst>
            <pc:docMk/>
            <pc:sldMk cId="2454944017" sldId="275"/>
            <ac:spMk id="13" creationId="{00000000-0000-0000-0000-000000000000}"/>
          </ac:spMkLst>
        </pc:spChg>
        <pc:spChg chg="mod">
          <ac:chgData name="Vasileios Ntaoulas" userId="019b8d86-4639-4c0e-a76e-43d098cf21e7" providerId="ADAL" clId="{4A00D824-E2BA-4FA0-91D4-5DBBD66E36EE}" dt="2023-01-09T10:46:16.063" v="296" actId="20577"/>
          <ac:spMkLst>
            <pc:docMk/>
            <pc:sldMk cId="2454944017" sldId="275"/>
            <ac:spMk id="14" creationId="{00000000-0000-0000-0000-000000000000}"/>
          </ac:spMkLst>
        </pc:spChg>
        <pc:picChg chg="add mod">
          <ac:chgData name="Vasileios Ntaoulas" userId="019b8d86-4639-4c0e-a76e-43d098cf21e7" providerId="ADAL" clId="{4A00D824-E2BA-4FA0-91D4-5DBBD66E36EE}" dt="2023-01-10T13:54:51.081" v="709" actId="1076"/>
          <ac:picMkLst>
            <pc:docMk/>
            <pc:sldMk cId="2454944017" sldId="275"/>
            <ac:picMk id="3" creationId="{80E2D5B6-C6E5-9E47-7EF9-35ECF0E37DCF}"/>
          </ac:picMkLst>
        </pc:picChg>
        <pc:picChg chg="add mod">
          <ac:chgData name="Vasileios Ntaoulas" userId="019b8d86-4639-4c0e-a76e-43d098cf21e7" providerId="ADAL" clId="{4A00D824-E2BA-4FA0-91D4-5DBBD66E36EE}" dt="2023-01-17T21:07:32.119" v="2088" actId="1076"/>
          <ac:picMkLst>
            <pc:docMk/>
            <pc:sldMk cId="2454944017" sldId="275"/>
            <ac:picMk id="5" creationId="{2D163FB2-CAD2-085B-9CAE-5AAE06E5C2DB}"/>
          </ac:picMkLst>
        </pc:picChg>
        <pc:picChg chg="add mod">
          <ac:chgData name="Vasileios Ntaoulas" userId="019b8d86-4639-4c0e-a76e-43d098cf21e7" providerId="ADAL" clId="{4A00D824-E2BA-4FA0-91D4-5DBBD66E36EE}" dt="2023-01-17T21:07:30.417" v="2087" actId="1076"/>
          <ac:picMkLst>
            <pc:docMk/>
            <pc:sldMk cId="2454944017" sldId="275"/>
            <ac:picMk id="8" creationId="{64031EEA-CF71-449E-6F8F-784C66F50D17}"/>
          </ac:picMkLst>
        </pc:picChg>
        <pc:picChg chg="add mod">
          <ac:chgData name="Vasileios Ntaoulas" userId="019b8d86-4639-4c0e-a76e-43d098cf21e7" providerId="ADAL" clId="{4A00D824-E2BA-4FA0-91D4-5DBBD66E36EE}" dt="2023-01-09T11:05:19.241" v="555" actId="1076"/>
          <ac:picMkLst>
            <pc:docMk/>
            <pc:sldMk cId="2454944017" sldId="275"/>
            <ac:picMk id="10" creationId="{58E65B6A-8568-27F6-C269-90614642C7AF}"/>
          </ac:picMkLst>
        </pc:picChg>
        <pc:picChg chg="add mod">
          <ac:chgData name="Vasileios Ntaoulas" userId="019b8d86-4639-4c0e-a76e-43d098cf21e7" providerId="ADAL" clId="{4A00D824-E2BA-4FA0-91D4-5DBBD66E36EE}" dt="2023-01-10T13:54:48.433" v="707" actId="1076"/>
          <ac:picMkLst>
            <pc:docMk/>
            <pc:sldMk cId="2454944017" sldId="275"/>
            <ac:picMk id="12" creationId="{FC225FBB-3D5B-A8BB-D7E9-B4F6FB590DD3}"/>
          </ac:picMkLst>
        </pc:picChg>
      </pc:sldChg>
      <pc:sldChg chg="addSp modSp new mod">
        <pc:chgData name="Vasileios Ntaoulas" userId="019b8d86-4639-4c0e-a76e-43d098cf21e7" providerId="ADAL" clId="{4A00D824-E2BA-4FA0-91D4-5DBBD66E36EE}" dt="2023-01-10T14:08:14.903" v="1126" actId="1076"/>
        <pc:sldMkLst>
          <pc:docMk/>
          <pc:sldMk cId="604390311" sldId="276"/>
        </pc:sldMkLst>
        <pc:spChg chg="add mod">
          <ac:chgData name="Vasileios Ntaoulas" userId="019b8d86-4639-4c0e-a76e-43d098cf21e7" providerId="ADAL" clId="{4A00D824-E2BA-4FA0-91D4-5DBBD66E36EE}" dt="2023-01-09T11:06:21.838" v="561" actId="12789"/>
          <ac:spMkLst>
            <pc:docMk/>
            <pc:sldMk cId="604390311" sldId="276"/>
            <ac:spMk id="4" creationId="{98E82A2D-B61C-3CA0-E233-53E70EC6C397}"/>
          </ac:spMkLst>
        </pc:spChg>
        <pc:picChg chg="add mod">
          <ac:chgData name="Vasileios Ntaoulas" userId="019b8d86-4639-4c0e-a76e-43d098cf21e7" providerId="ADAL" clId="{4A00D824-E2BA-4FA0-91D4-5DBBD66E36EE}" dt="2023-01-10T14:08:14.903" v="1126" actId="1076"/>
          <ac:picMkLst>
            <pc:docMk/>
            <pc:sldMk cId="604390311" sldId="276"/>
            <ac:picMk id="3" creationId="{5BE5F2F1-72C7-F592-66EE-225C39788CFE}"/>
          </ac:picMkLst>
        </pc:picChg>
      </pc:sldChg>
      <pc:sldChg chg="add del">
        <pc:chgData name="Vasileios Ntaoulas" userId="019b8d86-4639-4c0e-a76e-43d098cf21e7" providerId="ADAL" clId="{4A00D824-E2BA-4FA0-91D4-5DBBD66E36EE}" dt="2023-01-09T11:00:37.952" v="488"/>
        <pc:sldMkLst>
          <pc:docMk/>
          <pc:sldMk cId="987544328" sldId="276"/>
        </pc:sldMkLst>
      </pc:sldChg>
      <pc:sldChg chg="add del">
        <pc:chgData name="Vasileios Ntaoulas" userId="019b8d86-4639-4c0e-a76e-43d098cf21e7" providerId="ADAL" clId="{4A00D824-E2BA-4FA0-91D4-5DBBD66E36EE}" dt="2023-01-09T11:00:45.633" v="491"/>
        <pc:sldMkLst>
          <pc:docMk/>
          <pc:sldMk cId="182738037" sldId="277"/>
        </pc:sldMkLst>
      </pc:sldChg>
      <pc:sldChg chg="addSp modSp add mod">
        <pc:chgData name="Vasileios Ntaoulas" userId="019b8d86-4639-4c0e-a76e-43d098cf21e7" providerId="ADAL" clId="{4A00D824-E2BA-4FA0-91D4-5DBBD66E36EE}" dt="2023-01-17T21:19:04.536" v="2112" actId="20577"/>
        <pc:sldMkLst>
          <pc:docMk/>
          <pc:sldMk cId="1172309352" sldId="277"/>
        </pc:sldMkLst>
        <pc:spChg chg="add mod">
          <ac:chgData name="Vasileios Ntaoulas" userId="019b8d86-4639-4c0e-a76e-43d098cf21e7" providerId="ADAL" clId="{4A00D824-E2BA-4FA0-91D4-5DBBD66E36EE}" dt="2023-01-17T21:07:20.597" v="2086" actId="1076"/>
          <ac:spMkLst>
            <pc:docMk/>
            <pc:sldMk cId="1172309352" sldId="277"/>
            <ac:spMk id="2" creationId="{54DE6E72-FF45-EA85-F0D3-D956A4F1FD9E}"/>
          </ac:spMkLst>
        </pc:spChg>
        <pc:spChg chg="mod">
          <ac:chgData name="Vasileios Ntaoulas" userId="019b8d86-4639-4c0e-a76e-43d098cf21e7" providerId="ADAL" clId="{4A00D824-E2BA-4FA0-91D4-5DBBD66E36EE}" dt="2023-01-09T11:07:21.509" v="574" actId="20577"/>
          <ac:spMkLst>
            <pc:docMk/>
            <pc:sldMk cId="1172309352" sldId="277"/>
            <ac:spMk id="13" creationId="{00000000-0000-0000-0000-000000000000}"/>
          </ac:spMkLst>
        </pc:spChg>
        <pc:spChg chg="mod">
          <ac:chgData name="Vasileios Ntaoulas" userId="019b8d86-4639-4c0e-a76e-43d098cf21e7" providerId="ADAL" clId="{4A00D824-E2BA-4FA0-91D4-5DBBD66E36EE}" dt="2023-01-17T21:19:04.536" v="2112" actId="20577"/>
          <ac:spMkLst>
            <pc:docMk/>
            <pc:sldMk cId="1172309352" sldId="277"/>
            <ac:spMk id="14" creationId="{00000000-0000-0000-0000-000000000000}"/>
          </ac:spMkLst>
        </pc:spChg>
      </pc:sldChg>
      <pc:sldChg chg="modSp add mod">
        <pc:chgData name="Vasileios Ntaoulas" userId="019b8d86-4639-4c0e-a76e-43d098cf21e7" providerId="ADAL" clId="{4A00D824-E2BA-4FA0-91D4-5DBBD66E36EE}" dt="2023-01-14T23:17:13.149" v="1768" actId="179"/>
        <pc:sldMkLst>
          <pc:docMk/>
          <pc:sldMk cId="996117117" sldId="278"/>
        </pc:sldMkLst>
        <pc:spChg chg="mod">
          <ac:chgData name="Vasileios Ntaoulas" userId="019b8d86-4639-4c0e-a76e-43d098cf21e7" providerId="ADAL" clId="{4A00D824-E2BA-4FA0-91D4-5DBBD66E36EE}" dt="2023-01-09T11:07:54.025" v="609" actId="20577"/>
          <ac:spMkLst>
            <pc:docMk/>
            <pc:sldMk cId="996117117" sldId="278"/>
            <ac:spMk id="13" creationId="{00000000-0000-0000-0000-000000000000}"/>
          </ac:spMkLst>
        </pc:spChg>
        <pc:spChg chg="mod">
          <ac:chgData name="Vasileios Ntaoulas" userId="019b8d86-4639-4c0e-a76e-43d098cf21e7" providerId="ADAL" clId="{4A00D824-E2BA-4FA0-91D4-5DBBD66E36EE}" dt="2023-01-14T23:17:13.149" v="1768" actId="179"/>
          <ac:spMkLst>
            <pc:docMk/>
            <pc:sldMk cId="996117117" sldId="278"/>
            <ac:spMk id="14" creationId="{00000000-0000-0000-0000-000000000000}"/>
          </ac:spMkLst>
        </pc:spChg>
      </pc:sldChg>
      <pc:sldChg chg="modSp add mod">
        <pc:chgData name="Vasileios Ntaoulas" userId="019b8d86-4639-4c0e-a76e-43d098cf21e7" providerId="ADAL" clId="{4A00D824-E2BA-4FA0-91D4-5DBBD66E36EE}" dt="2023-01-16T17:20:17.196" v="2078" actId="20577"/>
        <pc:sldMkLst>
          <pc:docMk/>
          <pc:sldMk cId="732944432" sldId="279"/>
        </pc:sldMkLst>
        <pc:spChg chg="mod">
          <ac:chgData name="Vasileios Ntaoulas" userId="019b8d86-4639-4c0e-a76e-43d098cf21e7" providerId="ADAL" clId="{4A00D824-E2BA-4FA0-91D4-5DBBD66E36EE}" dt="2023-01-11T15:05:22.353" v="1662" actId="20577"/>
          <ac:spMkLst>
            <pc:docMk/>
            <pc:sldMk cId="732944432" sldId="279"/>
            <ac:spMk id="13" creationId="{00000000-0000-0000-0000-000000000000}"/>
          </ac:spMkLst>
        </pc:spChg>
        <pc:spChg chg="mod">
          <ac:chgData name="Vasileios Ntaoulas" userId="019b8d86-4639-4c0e-a76e-43d098cf21e7" providerId="ADAL" clId="{4A00D824-E2BA-4FA0-91D4-5DBBD66E36EE}" dt="2023-01-16T17:20:17.196" v="2078" actId="20577"/>
          <ac:spMkLst>
            <pc:docMk/>
            <pc:sldMk cId="732944432" sldId="279"/>
            <ac:spMk id="14" creationId="{00000000-0000-0000-0000-000000000000}"/>
          </ac:spMkLst>
        </pc:spChg>
      </pc:sldChg>
      <pc:sldChg chg="addSp delSp modSp add mod">
        <pc:chgData name="Vasileios Ntaoulas" userId="019b8d86-4639-4c0e-a76e-43d098cf21e7" providerId="ADAL" clId="{4A00D824-E2BA-4FA0-91D4-5DBBD66E36EE}" dt="2023-01-11T15:18:52.663" v="1720" actId="1076"/>
        <pc:sldMkLst>
          <pc:docMk/>
          <pc:sldMk cId="3153547958" sldId="280"/>
        </pc:sldMkLst>
        <pc:spChg chg="mod">
          <ac:chgData name="Vasileios Ntaoulas" userId="019b8d86-4639-4c0e-a76e-43d098cf21e7" providerId="ADAL" clId="{4A00D824-E2BA-4FA0-91D4-5DBBD66E36EE}" dt="2023-01-11T15:18:48.822" v="1718" actId="1076"/>
          <ac:spMkLst>
            <pc:docMk/>
            <pc:sldMk cId="3153547958" sldId="280"/>
            <ac:spMk id="6" creationId="{0DA8015F-C73B-2C06-204E-A90C401E542D}"/>
          </ac:spMkLst>
        </pc:spChg>
        <pc:spChg chg="mod">
          <ac:chgData name="Vasileios Ntaoulas" userId="019b8d86-4639-4c0e-a76e-43d098cf21e7" providerId="ADAL" clId="{4A00D824-E2BA-4FA0-91D4-5DBBD66E36EE}" dt="2023-01-11T15:05:54.801" v="1673" actId="20577"/>
          <ac:spMkLst>
            <pc:docMk/>
            <pc:sldMk cId="3153547958" sldId="280"/>
            <ac:spMk id="13" creationId="{00000000-0000-0000-0000-000000000000}"/>
          </ac:spMkLst>
        </pc:spChg>
        <pc:picChg chg="del">
          <ac:chgData name="Vasileios Ntaoulas" userId="019b8d86-4639-4c0e-a76e-43d098cf21e7" providerId="ADAL" clId="{4A00D824-E2BA-4FA0-91D4-5DBBD66E36EE}" dt="2023-01-11T15:05:58.739" v="1674" actId="478"/>
          <ac:picMkLst>
            <pc:docMk/>
            <pc:sldMk cId="3153547958" sldId="280"/>
            <ac:picMk id="3" creationId="{80E2D5B6-C6E5-9E47-7EF9-35ECF0E37DCF}"/>
          </ac:picMkLst>
        </pc:picChg>
        <pc:picChg chg="add mod">
          <ac:chgData name="Vasileios Ntaoulas" userId="019b8d86-4639-4c0e-a76e-43d098cf21e7" providerId="ADAL" clId="{4A00D824-E2BA-4FA0-91D4-5DBBD66E36EE}" dt="2023-01-11T15:18:52.663" v="1720" actId="1076"/>
          <ac:picMkLst>
            <pc:docMk/>
            <pc:sldMk cId="3153547958" sldId="280"/>
            <ac:picMk id="4" creationId="{8BB664E7-7BC5-656F-D6E4-2B7BDF00F911}"/>
          </ac:picMkLst>
        </pc:picChg>
        <pc:picChg chg="del">
          <ac:chgData name="Vasileios Ntaoulas" userId="019b8d86-4639-4c0e-a76e-43d098cf21e7" providerId="ADAL" clId="{4A00D824-E2BA-4FA0-91D4-5DBBD66E36EE}" dt="2023-01-11T15:06:02.042" v="1678" actId="478"/>
          <ac:picMkLst>
            <pc:docMk/>
            <pc:sldMk cId="3153547958" sldId="280"/>
            <ac:picMk id="5" creationId="{2D163FB2-CAD2-085B-9CAE-5AAE06E5C2DB}"/>
          </ac:picMkLst>
        </pc:picChg>
        <pc:picChg chg="del">
          <ac:chgData name="Vasileios Ntaoulas" userId="019b8d86-4639-4c0e-a76e-43d098cf21e7" providerId="ADAL" clId="{4A00D824-E2BA-4FA0-91D4-5DBBD66E36EE}" dt="2023-01-11T15:05:59.682" v="1675" actId="478"/>
          <ac:picMkLst>
            <pc:docMk/>
            <pc:sldMk cId="3153547958" sldId="280"/>
            <ac:picMk id="8" creationId="{64031EEA-CF71-449E-6F8F-784C66F50D17}"/>
          </ac:picMkLst>
        </pc:picChg>
        <pc:picChg chg="add mod">
          <ac:chgData name="Vasileios Ntaoulas" userId="019b8d86-4639-4c0e-a76e-43d098cf21e7" providerId="ADAL" clId="{4A00D824-E2BA-4FA0-91D4-5DBBD66E36EE}" dt="2023-01-11T15:18:48.222" v="1717" actId="1076"/>
          <ac:picMkLst>
            <pc:docMk/>
            <pc:sldMk cId="3153547958" sldId="280"/>
            <ac:picMk id="9" creationId="{0E0C80DF-33FA-2D8B-4744-7765539557E9}"/>
          </ac:picMkLst>
        </pc:picChg>
        <pc:picChg chg="del">
          <ac:chgData name="Vasileios Ntaoulas" userId="019b8d86-4639-4c0e-a76e-43d098cf21e7" providerId="ADAL" clId="{4A00D824-E2BA-4FA0-91D4-5DBBD66E36EE}" dt="2023-01-11T15:06:00.616" v="1676" actId="478"/>
          <ac:picMkLst>
            <pc:docMk/>
            <pc:sldMk cId="3153547958" sldId="280"/>
            <ac:picMk id="10" creationId="{58E65B6A-8568-27F6-C269-90614642C7AF}"/>
          </ac:picMkLst>
        </pc:picChg>
        <pc:picChg chg="del">
          <ac:chgData name="Vasileios Ntaoulas" userId="019b8d86-4639-4c0e-a76e-43d098cf21e7" providerId="ADAL" clId="{4A00D824-E2BA-4FA0-91D4-5DBBD66E36EE}" dt="2023-01-11T15:06:01.296" v="1677" actId="478"/>
          <ac:picMkLst>
            <pc:docMk/>
            <pc:sldMk cId="3153547958" sldId="280"/>
            <ac:picMk id="12" creationId="{FC225FBB-3D5B-A8BB-D7E9-B4F6FB590DD3}"/>
          </ac:picMkLst>
        </pc:picChg>
        <pc:picChg chg="add mod">
          <ac:chgData name="Vasileios Ntaoulas" userId="019b8d86-4639-4c0e-a76e-43d098cf21e7" providerId="ADAL" clId="{4A00D824-E2BA-4FA0-91D4-5DBBD66E36EE}" dt="2023-01-11T15:18:43.676" v="1713" actId="1076"/>
          <ac:picMkLst>
            <pc:docMk/>
            <pc:sldMk cId="3153547958" sldId="280"/>
            <ac:picMk id="15" creationId="{B2EDF393-C76C-E75C-E35A-AA9077391C1F}"/>
          </ac:picMkLst>
        </pc:picChg>
        <pc:picChg chg="add mod">
          <ac:chgData name="Vasileios Ntaoulas" userId="019b8d86-4639-4c0e-a76e-43d098cf21e7" providerId="ADAL" clId="{4A00D824-E2BA-4FA0-91D4-5DBBD66E36EE}" dt="2023-01-11T15:15:21.863" v="1706" actId="14100"/>
          <ac:picMkLst>
            <pc:docMk/>
            <pc:sldMk cId="3153547958" sldId="280"/>
            <ac:picMk id="17" creationId="{F9CD6AF0-86BB-A22C-E424-A9F4FD6E575B}"/>
          </ac:picMkLst>
        </pc:picChg>
        <pc:picChg chg="add mod">
          <ac:chgData name="Vasileios Ntaoulas" userId="019b8d86-4639-4c0e-a76e-43d098cf21e7" providerId="ADAL" clId="{4A00D824-E2BA-4FA0-91D4-5DBBD66E36EE}" dt="2023-01-11T15:18:41.752" v="1712" actId="1076"/>
          <ac:picMkLst>
            <pc:docMk/>
            <pc:sldMk cId="3153547958" sldId="280"/>
            <ac:picMk id="19" creationId="{7CE52AC4-E0EC-FADD-3B65-F0CABB275F04}"/>
          </ac:picMkLst>
        </pc:picChg>
      </pc:sldChg>
      <pc:sldChg chg="add del">
        <pc:chgData name="Vasileios Ntaoulas" userId="019b8d86-4639-4c0e-a76e-43d098cf21e7" providerId="ADAL" clId="{4A00D824-E2BA-4FA0-91D4-5DBBD66E36EE}" dt="2023-01-14T23:16:06.070" v="1756" actId="47"/>
        <pc:sldMkLst>
          <pc:docMk/>
          <pc:sldMk cId="993733799" sldId="281"/>
        </pc:sldMkLst>
      </pc:sldChg>
      <pc:sldChg chg="delSp modSp new mod">
        <pc:chgData name="Vasileios Ntaoulas" userId="019b8d86-4639-4c0e-a76e-43d098cf21e7" providerId="ADAL" clId="{4A00D824-E2BA-4FA0-91D4-5DBBD66E36EE}" dt="2023-01-14T23:16:27.510" v="1767" actId="478"/>
        <pc:sldMkLst>
          <pc:docMk/>
          <pc:sldMk cId="3464752401" sldId="281"/>
        </pc:sldMkLst>
        <pc:spChg chg="mod">
          <ac:chgData name="Vasileios Ntaoulas" userId="019b8d86-4639-4c0e-a76e-43d098cf21e7" providerId="ADAL" clId="{4A00D824-E2BA-4FA0-91D4-5DBBD66E36EE}" dt="2023-01-14T23:16:19.365" v="1766" actId="20577"/>
          <ac:spMkLst>
            <pc:docMk/>
            <pc:sldMk cId="3464752401" sldId="281"/>
            <ac:spMk id="2" creationId="{C6C0C478-3CBE-0AEA-97DA-3A1AE5A0C703}"/>
          </ac:spMkLst>
        </pc:spChg>
        <pc:spChg chg="del">
          <ac:chgData name="Vasileios Ntaoulas" userId="019b8d86-4639-4c0e-a76e-43d098cf21e7" providerId="ADAL" clId="{4A00D824-E2BA-4FA0-91D4-5DBBD66E36EE}" dt="2023-01-14T23:16:27.510" v="1767" actId="478"/>
          <ac:spMkLst>
            <pc:docMk/>
            <pc:sldMk cId="3464752401" sldId="281"/>
            <ac:spMk id="3" creationId="{CE557637-2352-21D0-9BF5-2976808D9333}"/>
          </ac:spMkLst>
        </pc:spChg>
      </pc:sldChg>
      <pc:sldChg chg="addSp delSp modSp add mod">
        <pc:chgData name="Vasileios Ntaoulas" userId="019b8d86-4639-4c0e-a76e-43d098cf21e7" providerId="ADAL" clId="{4A00D824-E2BA-4FA0-91D4-5DBBD66E36EE}" dt="2023-01-17T21:33:46.553" v="2270" actId="20577"/>
        <pc:sldMkLst>
          <pc:docMk/>
          <pc:sldMk cId="3724619272" sldId="282"/>
        </pc:sldMkLst>
        <pc:spChg chg="del">
          <ac:chgData name="Vasileios Ntaoulas" userId="019b8d86-4639-4c0e-a76e-43d098cf21e7" providerId="ADAL" clId="{4A00D824-E2BA-4FA0-91D4-5DBBD66E36EE}" dt="2023-01-17T21:20:30.011" v="2121" actId="478"/>
          <ac:spMkLst>
            <pc:docMk/>
            <pc:sldMk cId="3724619272" sldId="282"/>
            <ac:spMk id="2" creationId="{54DE6E72-FF45-EA85-F0D3-D956A4F1FD9E}"/>
          </ac:spMkLst>
        </pc:spChg>
        <pc:spChg chg="add del mod">
          <ac:chgData name="Vasileios Ntaoulas" userId="019b8d86-4639-4c0e-a76e-43d098cf21e7" providerId="ADAL" clId="{4A00D824-E2BA-4FA0-91D4-5DBBD66E36EE}" dt="2023-01-17T21:20:33.689" v="2123" actId="478"/>
          <ac:spMkLst>
            <pc:docMk/>
            <pc:sldMk cId="3724619272" sldId="282"/>
            <ac:spMk id="4" creationId="{EAF8571D-D265-1876-2535-6A3B0ADED1E6}"/>
          </ac:spMkLst>
        </pc:spChg>
        <pc:spChg chg="add mod">
          <ac:chgData name="Vasileios Ntaoulas" userId="019b8d86-4639-4c0e-a76e-43d098cf21e7" providerId="ADAL" clId="{4A00D824-E2BA-4FA0-91D4-5DBBD66E36EE}" dt="2023-01-17T21:33:46.553" v="2270" actId="20577"/>
          <ac:spMkLst>
            <pc:docMk/>
            <pc:sldMk cId="3724619272" sldId="282"/>
            <ac:spMk id="5" creationId="{A5A62BC5-181E-97CF-F97D-7E780C46BA55}"/>
          </ac:spMkLst>
        </pc:spChg>
        <pc:spChg chg="mod">
          <ac:chgData name="Vasileios Ntaoulas" userId="019b8d86-4639-4c0e-a76e-43d098cf21e7" providerId="ADAL" clId="{4A00D824-E2BA-4FA0-91D4-5DBBD66E36EE}" dt="2023-01-17T21:30:25.018" v="2233" actId="20577"/>
          <ac:spMkLst>
            <pc:docMk/>
            <pc:sldMk cId="3724619272" sldId="282"/>
            <ac:spMk id="13" creationId="{00000000-0000-0000-0000-000000000000}"/>
          </ac:spMkLst>
        </pc:spChg>
        <pc:spChg chg="del">
          <ac:chgData name="Vasileios Ntaoulas" userId="019b8d86-4639-4c0e-a76e-43d098cf21e7" providerId="ADAL" clId="{4A00D824-E2BA-4FA0-91D4-5DBBD66E36EE}" dt="2023-01-17T21:20:32.220" v="2122" actId="478"/>
          <ac:spMkLst>
            <pc:docMk/>
            <pc:sldMk cId="3724619272" sldId="282"/>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lvl="0" indent="0">
              <a:lnSpc>
                <a:spcPct val="107000"/>
              </a:lnSpc>
              <a:buFont typeface="Symbol" panose="05050102010706020507" pitchFamily="18" charset="2"/>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Οι πίνακες που χρησιμοποιούνται από τις σχεσιακές βάσης δεδομένων έχουν πολύ διαφορετική δομή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της </a:t>
            </a:r>
            <a:r>
              <a:rPr lang="en-US" sz="1800" dirty="0">
                <a:effectLst/>
                <a:latin typeface="Calibri" panose="020F0502020204030204" pitchFamily="34" charset="0"/>
                <a:ea typeface="Calibri" panose="020F0502020204030204" pitchFamily="34" charset="0"/>
                <a:cs typeface="Times New Roman" panose="02020603050405020304" pitchFamily="18" charset="0"/>
              </a:rPr>
              <a:t>MongoDB.</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Στα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οι πληροφορίες είναι όλες συγκεντρωμένες μαζί και είναι συνήθως πιο εύκολο να δουλέψεις με τα δεδομένα καθώς δεν υπάρχει η ανάγκη να σπάσουν σε πολλούς πίνακες. Επομένως δεν χρειάζονται «ακριβά» </a:t>
            </a:r>
            <a:r>
              <a:rPr lang="en-US" sz="1800" dirty="0">
                <a:effectLst/>
                <a:latin typeface="Calibri" panose="020F0502020204030204" pitchFamily="34" charset="0"/>
                <a:ea typeface="Calibri" panose="020F0502020204030204" pitchFamily="34" charset="0"/>
                <a:cs typeface="Times New Roman" panose="02020603050405020304" pitchFamily="18" charset="0"/>
              </a:rPr>
              <a:t>joins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και πολύς κώδικας για την διαχείριση των δεδομένων. Αυτό όμως έχει και το αρνητικό ότι τα δεδομένα μας μπορεί να καταναλώνουν περισσότερο χώρο καθώς υπάρχουν πολλές επαναλαμβανόμενες λέξης. Για παράδειγμα τα ονόματα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key </a:t>
            </a:r>
            <a:r>
              <a:rPr lang="el-GR" sz="1800" dirty="0">
                <a:effectLst/>
                <a:latin typeface="Calibri" panose="020F0502020204030204" pitchFamily="34" charset="0"/>
                <a:ea typeface="Calibri" panose="020F0502020204030204" pitchFamily="34" charset="0"/>
                <a:cs typeface="Times New Roman" panose="02020603050405020304" pitchFamily="18" charset="0"/>
              </a:rPr>
              <a:t>θα πρέπει να αναφέρονται κάθε φορά σε κάθε ένα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τις σχεσιακές βάσης που χρειάζεται να καταγραφούν μόνο μία φορά στο σχήμα του πίνακα.</a:t>
            </a:r>
          </a:p>
          <a:p>
            <a:pPr marL="342900" lvl="0" indent="-342900">
              <a:lnSpc>
                <a:spcPct val="107000"/>
              </a:lnSpc>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είναι δομημένα σε μορφή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τους πίνακες των σχεσιακών βάσεων δεδομένων και επομένως είναι πολύ πιο ευέλικτα ως προς το σχήμα που μπορούν να πάρουν.</a:t>
            </a:r>
          </a:p>
          <a:p>
            <a:pPr marL="342900" lvl="0" indent="-342900">
              <a:lnSpc>
                <a:spcPct val="107000"/>
              </a:lnSpc>
              <a:spcAft>
                <a:spcPts val="800"/>
              </a:spcAft>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Στα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δεν υπάρχει αυστηρό </a:t>
            </a:r>
            <a:r>
              <a:rPr lang="en-US" sz="1800" dirty="0">
                <a:effectLst/>
                <a:latin typeface="Calibri" panose="020F0502020204030204" pitchFamily="34" charset="0"/>
                <a:ea typeface="Calibri" panose="020F0502020204030204" pitchFamily="34" charset="0"/>
                <a:cs typeface="Times New Roman" panose="02020603050405020304" pitchFamily="18" charset="0"/>
              </a:rPr>
              <a:t>schema</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έναν πίνακα, ούτε χρειάζεται να είναι προκαθορισμένο. Το σχήμα μπορεί να το αλλάξει ανά πάσα στιγμή, όπως επίσης μπορεί να είναι εντελώς διαφορετικό μεταξύ των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a:t>
            </a:r>
            <a:r>
              <a:rPr lang="el-GR" sz="1800" dirty="0">
                <a:effectLst/>
                <a:latin typeface="Calibri" panose="020F0502020204030204" pitchFamily="34" charset="0"/>
                <a:ea typeface="Calibri" panose="020F0502020204030204" pitchFamily="34" charset="0"/>
                <a:cs typeface="Times New Roman" panose="02020603050405020304" pitchFamily="18" charset="0"/>
              </a:rPr>
              <a:t>. Δύο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μέσα σε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collection </a:t>
            </a:r>
            <a:r>
              <a:rPr lang="el-GR" sz="1800" dirty="0">
                <a:effectLst/>
                <a:latin typeface="Calibri" panose="020F0502020204030204" pitchFamily="34" charset="0"/>
                <a:ea typeface="Calibri" panose="020F0502020204030204" pitchFamily="34" charset="0"/>
                <a:cs typeface="Times New Roman" panose="02020603050405020304" pitchFamily="18" charset="0"/>
              </a:rPr>
              <a:t>μπορεί να διαφέρουν πολύ μεταξύ τους ως προς τα δεδομένα που κρατάνε.</a:t>
            </a:r>
          </a:p>
          <a:p>
            <a:endParaRPr lang="el-GR" dirty="0"/>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7</a:t>
            </a:fld>
            <a:endParaRPr lang="el-GR"/>
          </a:p>
        </p:txBody>
      </p:sp>
    </p:spTree>
    <p:extLst>
      <p:ext uri="{BB962C8B-B14F-4D97-AF65-F5344CB8AC3E}">
        <p14:creationId xmlns:p14="http://schemas.microsoft.com/office/powerpoint/2010/main" val="359927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libri" panose="020F0502020204030204" pitchFamily="34" charset="0"/>
                <a:ea typeface="Calibri" panose="020F0502020204030204" pitchFamily="34" charset="0"/>
                <a:cs typeface="Times New Roman" panose="02020603050405020304" pitchFamily="18" charset="0"/>
              </a:rPr>
              <a:t>Εδώ μπορούμε να δούμε πως αναπαρίσταται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σε σχέση με έναν πίνακα. Κάθε στήλη του πίνακα αντιστοιχεί και σε ένα κλειδί του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και κάθε γραμμή αντιστοιχεί σε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 </a:t>
            </a:r>
            <a:r>
              <a:rPr lang="el-GR" sz="1800" dirty="0">
                <a:effectLst/>
                <a:latin typeface="Calibri" panose="020F0502020204030204" pitchFamily="34" charset="0"/>
                <a:ea typeface="Calibri" panose="020F0502020204030204" pitchFamily="34" charset="0"/>
                <a:cs typeface="Times New Roman" panose="02020603050405020304" pitchFamily="18" charset="0"/>
              </a:rPr>
              <a:t>κύρια διαφορά όμως είναι το γεγονός ότι μεταξύ των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δεν είναι απαραίτητο να έχουμε τα ίδια κλειδιά πράγμα που θα αντιστοιχούσε σε γραμμές με διαφορετικό αριθμό από στήλες σε έναν πίνακα αλλά αυτό φυσικά δεν γίνεται. Μία ακόμα από τις επιπλέων δυνατότητες που μας δίνει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είναι η εισαγωγή ενός ολόκληρου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ως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 </a:t>
            </a:r>
            <a:r>
              <a:rPr lang="el-GR" sz="1800" dirty="0">
                <a:effectLst/>
                <a:latin typeface="Calibri" panose="020F0502020204030204" pitchFamily="34" charset="0"/>
                <a:ea typeface="Calibri" panose="020F0502020204030204" pitchFamily="34" charset="0"/>
                <a:cs typeface="Times New Roman" panose="02020603050405020304" pitchFamily="18" charset="0"/>
              </a:rPr>
              <a:t>για κάποιο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key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του αρχικού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Γενικά υπάρχει πλήρης ελευθερία στο πως θα δομηθεί από την στιγμή που χρησιμοποιούμε την μορφή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8</a:t>
            </a:fld>
            <a:endParaRPr lang="el-GR"/>
          </a:p>
        </p:txBody>
      </p:sp>
    </p:spTree>
    <p:extLst>
      <p:ext uri="{BB962C8B-B14F-4D97-AF65-F5344CB8AC3E}">
        <p14:creationId xmlns:p14="http://schemas.microsoft.com/office/powerpoint/2010/main" val="303213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Σε αυτό το πινακάκι βλέπουμε μερικές από τις βασικές εντολές της </a:t>
            </a:r>
            <a:r>
              <a:rPr lang="en-US" dirty="0"/>
              <a:t>MongoDB</a:t>
            </a:r>
            <a:r>
              <a:rPr lang="el-GR" dirty="0"/>
              <a:t> και αντίστοιχες εντολές που θα εκτελούσαμε σε μία σχεσιακή βάση δεδομένων με </a:t>
            </a:r>
            <a:r>
              <a:rPr lang="en-US" dirty="0"/>
              <a:t>SQL</a:t>
            </a:r>
            <a:r>
              <a:rPr lang="el-GR" dirty="0"/>
              <a:t>.</a:t>
            </a:r>
          </a:p>
          <a:p>
            <a:r>
              <a:rPr lang="el-GR" dirty="0"/>
              <a:t>Αρχικά να αναφέρουμε ότι τα </a:t>
            </a:r>
            <a:r>
              <a:rPr lang="en-US" dirty="0"/>
              <a:t>conditions </a:t>
            </a:r>
            <a:r>
              <a:rPr lang="el-GR" dirty="0"/>
              <a:t>της </a:t>
            </a:r>
            <a:r>
              <a:rPr lang="en-US" dirty="0"/>
              <a:t>MongoDB </a:t>
            </a:r>
            <a:r>
              <a:rPr lang="el-GR" dirty="0"/>
              <a:t>είναι και αυτά σε μορφή </a:t>
            </a:r>
            <a:r>
              <a:rPr lang="en-US" dirty="0"/>
              <a:t>JSON</a:t>
            </a:r>
            <a:r>
              <a:rPr lang="el-GR" dirty="0"/>
              <a:t>. Στην ουσία για τα </a:t>
            </a:r>
            <a:r>
              <a:rPr lang="en-US" dirty="0"/>
              <a:t>condition </a:t>
            </a:r>
            <a:r>
              <a:rPr lang="el-GR" dirty="0"/>
              <a:t>γράφουμε ένα </a:t>
            </a:r>
            <a:r>
              <a:rPr lang="en-US" dirty="0"/>
              <a:t>JSON </a:t>
            </a:r>
            <a:r>
              <a:rPr lang="el-GR" dirty="0"/>
              <a:t>με κλειδιά και τιμές τα αντίστοιχα κλειδιά και τιμές που θέλουμε να περιέχουν τα </a:t>
            </a:r>
            <a:r>
              <a:rPr lang="en-US" dirty="0"/>
              <a:t>document </a:t>
            </a:r>
            <a:r>
              <a:rPr lang="el-GR" dirty="0"/>
              <a:t>που θέλουμε να επιλέξουμε.</a:t>
            </a:r>
          </a:p>
          <a:p>
            <a:r>
              <a:rPr lang="el-GR" dirty="0"/>
              <a:t>Επιπλέων υπάρχουν και μερικοί ειδικοί τελεστές που ξεκινάν με τον χαρακτήρα δολάριο όπως φαίνεται και ο τελεστής </a:t>
            </a:r>
            <a:r>
              <a:rPr lang="en-US" dirty="0"/>
              <a:t>$set </a:t>
            </a:r>
            <a:r>
              <a:rPr lang="el-GR" dirty="0"/>
              <a:t>που φαίνεται στην γραμμή 3 και είναι υπεύθυνος στο να εισάγει ένα νέο κλειδί σε ένα </a:t>
            </a:r>
            <a:r>
              <a:rPr lang="en-US" dirty="0"/>
              <a:t>document </a:t>
            </a:r>
            <a:r>
              <a:rPr lang="el-GR" dirty="0"/>
              <a:t>ή να τροποποιεί ένα ήδη υπάρχον.</a:t>
            </a:r>
            <a:endParaRPr lang="en-US" dirty="0"/>
          </a:p>
          <a:p>
            <a:r>
              <a:rPr lang="el-GR" dirty="0"/>
              <a:t>Στην πρώτη γραμμή, βλέπουμε την εντολή </a:t>
            </a:r>
            <a:r>
              <a:rPr lang="en-US" dirty="0"/>
              <a:t>find </a:t>
            </a:r>
            <a:r>
              <a:rPr lang="el-GR" dirty="0"/>
              <a:t>η οποία λειτουργεί με τον ίδιο τρόπο που λειτουργεί και μία </a:t>
            </a:r>
            <a:r>
              <a:rPr lang="en-US" dirty="0"/>
              <a:t>select</a:t>
            </a:r>
            <a:r>
              <a:rPr lang="el-GR" dirty="0"/>
              <a:t> *</a:t>
            </a:r>
            <a:r>
              <a:rPr lang="en-US" dirty="0"/>
              <a:t> </a:t>
            </a:r>
            <a:r>
              <a:rPr lang="el-GR" dirty="0"/>
              <a:t>στην </a:t>
            </a:r>
            <a:r>
              <a:rPr lang="en-US" dirty="0"/>
              <a:t>SQL</a:t>
            </a:r>
            <a:r>
              <a:rPr lang="el-GR" dirty="0"/>
              <a:t>. Μας επιστρέφει όλα τα </a:t>
            </a:r>
            <a:r>
              <a:rPr lang="en-US" dirty="0"/>
              <a:t>document </a:t>
            </a:r>
            <a:r>
              <a:rPr lang="el-GR" dirty="0"/>
              <a:t>που ικανοποιούν τα </a:t>
            </a:r>
            <a:r>
              <a:rPr lang="en-US" dirty="0"/>
              <a:t>condition </a:t>
            </a:r>
            <a:r>
              <a:rPr lang="el-GR" dirty="0"/>
              <a:t>που ορίσαμε, θα δούμε και μερικά παραδείγματα πάνω σε αυτό λίγο παρακάτω.</a:t>
            </a:r>
          </a:p>
          <a:p>
            <a:r>
              <a:rPr lang="el-GR" dirty="0"/>
              <a:t>Η </a:t>
            </a:r>
            <a:r>
              <a:rPr lang="en-US" dirty="0"/>
              <a:t>insert </a:t>
            </a:r>
            <a:r>
              <a:rPr lang="el-GR" dirty="0"/>
              <a:t>χρησιμοποιείτε για να εισαχθεί ένα ολόκληρο </a:t>
            </a:r>
            <a:r>
              <a:rPr lang="en-US" dirty="0"/>
              <a:t>document</a:t>
            </a:r>
            <a:r>
              <a:rPr lang="el-GR" dirty="0"/>
              <a:t> ή και περισσότερα αν ορίσουμε ένα </a:t>
            </a:r>
            <a:r>
              <a:rPr lang="en-US" dirty="0"/>
              <a:t>array </a:t>
            </a:r>
            <a:r>
              <a:rPr lang="el-GR" dirty="0"/>
              <a:t>και η </a:t>
            </a:r>
            <a:r>
              <a:rPr lang="en-US" dirty="0"/>
              <a:t>remove </a:t>
            </a:r>
            <a:r>
              <a:rPr lang="el-GR" dirty="0"/>
              <a:t>για να αφαιρεθούν όλα τα </a:t>
            </a:r>
            <a:r>
              <a:rPr lang="en-US" dirty="0"/>
              <a:t>document </a:t>
            </a:r>
            <a:r>
              <a:rPr lang="el-GR" dirty="0"/>
              <a:t>που ικανοποιούν μία συνθήκη.</a:t>
            </a:r>
          </a:p>
          <a:p>
            <a:r>
              <a:rPr lang="el-GR" dirty="0"/>
              <a:t>Η εντολή </a:t>
            </a:r>
            <a:r>
              <a:rPr lang="en-US" dirty="0"/>
              <a:t>update</a:t>
            </a:r>
            <a:r>
              <a:rPr lang="el-GR" dirty="0"/>
              <a:t> είναι λίγο ιδιαίτερη γιατί η λειτουργία της δεν είναι ακριβώς το ίδιο με το κλασικό </a:t>
            </a:r>
            <a:r>
              <a:rPr lang="en-US" dirty="0"/>
              <a:t>update </a:t>
            </a:r>
            <a:r>
              <a:rPr lang="el-GR" dirty="0"/>
              <a:t>σε </a:t>
            </a:r>
            <a:r>
              <a:rPr lang="en-US" dirty="0"/>
              <a:t>SQL.</a:t>
            </a:r>
            <a:endParaRPr lang="el-GR" dirty="0"/>
          </a:p>
          <a:p>
            <a:r>
              <a:rPr lang="el-GR" dirty="0"/>
              <a:t>Τα </a:t>
            </a:r>
            <a:r>
              <a:rPr lang="en-US" dirty="0"/>
              <a:t>document </a:t>
            </a:r>
            <a:r>
              <a:rPr lang="el-GR" dirty="0"/>
              <a:t>της </a:t>
            </a:r>
            <a:r>
              <a:rPr lang="en-US" dirty="0"/>
              <a:t>MongoDB </a:t>
            </a:r>
            <a:r>
              <a:rPr lang="el-GR" dirty="0"/>
              <a:t>δεν έχουν κάποιο καθορισμένο σχήμα, πράγμα που σημαίνει ότι το κάθε ένα μπορεί να περιέχει εντελώς διαφορετικά </a:t>
            </a:r>
            <a:r>
              <a:rPr lang="en-US" dirty="0"/>
              <a:t>key-value pairs</a:t>
            </a:r>
            <a:r>
              <a:rPr lang="el-GR" dirty="0"/>
              <a:t>. </a:t>
            </a:r>
          </a:p>
          <a:p>
            <a:r>
              <a:rPr lang="el-GR" dirty="0"/>
              <a:t>Αυτό μας επιτρέπει και να προσθέτουμε ανά πάσα στιγμή ένα νέο </a:t>
            </a:r>
            <a:r>
              <a:rPr lang="en-US" dirty="0"/>
              <a:t>key-value pair </a:t>
            </a:r>
            <a:r>
              <a:rPr lang="el-GR" dirty="0"/>
              <a:t>σε κάποια από τα </a:t>
            </a:r>
            <a:r>
              <a:rPr lang="en-US" dirty="0"/>
              <a:t>document </a:t>
            </a:r>
            <a:r>
              <a:rPr lang="el-GR" dirty="0"/>
              <a:t>χρησιμοποιώντας την </a:t>
            </a:r>
            <a:r>
              <a:rPr lang="en-US" dirty="0"/>
              <a:t>update</a:t>
            </a:r>
            <a:r>
              <a:rPr lang="el-GR" dirty="0"/>
              <a:t>. Στην </a:t>
            </a:r>
            <a:r>
              <a:rPr lang="en-US" dirty="0"/>
              <a:t>update </a:t>
            </a:r>
            <a:r>
              <a:rPr lang="el-GR" dirty="0"/>
              <a:t>ορίζουμε ένα </a:t>
            </a:r>
            <a:r>
              <a:rPr lang="en-US" dirty="0"/>
              <a:t>condition</a:t>
            </a:r>
            <a:r>
              <a:rPr lang="el-GR" dirty="0"/>
              <a:t> με το οποίο επιλέγουμε κάποια από τα </a:t>
            </a:r>
            <a:r>
              <a:rPr lang="en-US" dirty="0"/>
              <a:t>document </a:t>
            </a:r>
            <a:r>
              <a:rPr lang="el-GR" dirty="0"/>
              <a:t>και στην συνέχεια ορίζουμε τις αλλαγές που θέλουμε να εκτελέσουμε πάνω σε αυτά.</a:t>
            </a:r>
          </a:p>
          <a:p>
            <a:r>
              <a:rPr lang="el-GR" dirty="0"/>
              <a:t>Η αλλαγές αυτές μπορεί να είναι είτε ένα εντελώς νέο </a:t>
            </a:r>
            <a:r>
              <a:rPr lang="en-US" dirty="0"/>
              <a:t>key-value pair </a:t>
            </a:r>
            <a:r>
              <a:rPr lang="el-GR" dirty="0"/>
              <a:t>είτε ένα ήδη υπάρχον κλειδί το οποίο θέλουμε απλά να αλλάξουμε την τιμή του.  Αυτή η ευελιξία δεν υπάρχει στην αντίστοιχη εντολή </a:t>
            </a:r>
            <a:r>
              <a:rPr lang="en-US" dirty="0"/>
              <a:t>update </a:t>
            </a:r>
            <a:r>
              <a:rPr lang="el-GR" dirty="0"/>
              <a:t>σε </a:t>
            </a:r>
            <a:r>
              <a:rPr lang="en-US" dirty="0"/>
              <a:t>relational databases </a:t>
            </a:r>
            <a:r>
              <a:rPr lang="el-GR" dirty="0"/>
              <a:t>καθώς το σχήμα είναι καθορισμένο και δεν μπορούμε να ορίσουμε μία νέα στήλη για παράδειγμα σε συγκεκριμένες γραμμές. </a:t>
            </a:r>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9</a:t>
            </a:fld>
            <a:endParaRPr lang="el-GR"/>
          </a:p>
        </p:txBody>
      </p:sp>
    </p:spTree>
    <p:extLst>
      <p:ext uri="{BB962C8B-B14F-4D97-AF65-F5344CB8AC3E}">
        <p14:creationId xmlns:p14="http://schemas.microsoft.com/office/powerpoint/2010/main" val="30613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Εδώ βλέπουμε μερικά </a:t>
            </a:r>
            <a:r>
              <a:rPr lang="en-US" dirty="0"/>
              <a:t>query </a:t>
            </a:r>
            <a:r>
              <a:rPr lang="el-GR" dirty="0"/>
              <a:t>της </a:t>
            </a:r>
            <a:r>
              <a:rPr lang="en-US" dirty="0"/>
              <a:t>MongoDB </a:t>
            </a:r>
            <a:r>
              <a:rPr lang="el-GR" dirty="0"/>
              <a:t>ως παράδειγμα.</a:t>
            </a:r>
          </a:p>
          <a:p>
            <a:r>
              <a:rPr lang="el-GR" dirty="0"/>
              <a:t>Στα αριστερά βλέπουμε την συλλογή από τα </a:t>
            </a:r>
            <a:r>
              <a:rPr lang="en-US" dirty="0"/>
              <a:t>document </a:t>
            </a:r>
            <a:r>
              <a:rPr lang="el-GR" dirty="0"/>
              <a:t>που έχουμε ως δεδομένα.</a:t>
            </a:r>
          </a:p>
          <a:p>
            <a:r>
              <a:rPr lang="el-GR" dirty="0"/>
              <a:t>Στο πρώτο </a:t>
            </a:r>
            <a:r>
              <a:rPr lang="en-US" dirty="0"/>
              <a:t>query </a:t>
            </a:r>
            <a:r>
              <a:rPr lang="el-GR" dirty="0"/>
              <a:t>ζητάμε όλα τα </a:t>
            </a:r>
            <a:r>
              <a:rPr lang="en-US" dirty="0"/>
              <a:t>document </a:t>
            </a:r>
            <a:r>
              <a:rPr lang="el-GR" dirty="0"/>
              <a:t>τα οποία έχουν την τιμή του </a:t>
            </a:r>
            <a:r>
              <a:rPr lang="en-US" dirty="0"/>
              <a:t>key </a:t>
            </a:r>
            <a:r>
              <a:rPr lang="el-GR" dirty="0"/>
              <a:t>ως 1. </a:t>
            </a:r>
          </a:p>
          <a:p>
            <a:r>
              <a:rPr lang="el-GR" dirty="0"/>
              <a:t>Ένα αντίστοιχο </a:t>
            </a:r>
            <a:r>
              <a:rPr lang="en-US" dirty="0"/>
              <a:t>query </a:t>
            </a:r>
            <a:r>
              <a:rPr lang="el-GR" dirty="0"/>
              <a:t>σε μία </a:t>
            </a:r>
            <a:r>
              <a:rPr lang="en-US" dirty="0" err="1"/>
              <a:t>sql</a:t>
            </a:r>
            <a:r>
              <a:rPr lang="en-US" dirty="0"/>
              <a:t> </a:t>
            </a:r>
            <a:r>
              <a:rPr lang="el-GR" dirty="0"/>
              <a:t>βάση δεδομένων θα ήταν</a:t>
            </a:r>
            <a:r>
              <a:rPr lang="en-US" dirty="0"/>
              <a:t> select * from collection where key = 1.</a:t>
            </a:r>
            <a:endParaRPr lang="el-GR" dirty="0"/>
          </a:p>
          <a:p>
            <a:r>
              <a:rPr lang="el-GR" dirty="0"/>
              <a:t>Στο δεύτερο </a:t>
            </a:r>
            <a:r>
              <a:rPr lang="en-US" dirty="0"/>
              <a:t>query </a:t>
            </a:r>
            <a:r>
              <a:rPr lang="el-GR" dirty="0"/>
              <a:t>ζητάμε τα </a:t>
            </a:r>
            <a:r>
              <a:rPr lang="en-US" dirty="0"/>
              <a:t>document </a:t>
            </a:r>
            <a:r>
              <a:rPr lang="el-GR" dirty="0"/>
              <a:t>τα οποία έχουν είτε το </a:t>
            </a:r>
            <a:r>
              <a:rPr lang="en-US" dirty="0"/>
              <a:t>key </a:t>
            </a:r>
            <a:r>
              <a:rPr lang="el-GR" dirty="0"/>
              <a:t>ίσο με 1 είτε τον </a:t>
            </a:r>
            <a:r>
              <a:rPr lang="en-US" dirty="0"/>
              <a:t>user </a:t>
            </a:r>
            <a:r>
              <a:rPr lang="el-GR" dirty="0"/>
              <a:t>ίσο με την τιμή </a:t>
            </a:r>
            <a:r>
              <a:rPr lang="en-US" dirty="0"/>
              <a:t>John. </a:t>
            </a:r>
            <a:endParaRPr lang="el-GR" dirty="0"/>
          </a:p>
          <a:p>
            <a:r>
              <a:rPr lang="el-GR" dirty="0"/>
              <a:t>Αυτό το πετυχαίνουμε με τον τελεστή </a:t>
            </a:r>
            <a:r>
              <a:rPr lang="en-US" dirty="0"/>
              <a:t>$or </a:t>
            </a:r>
            <a:r>
              <a:rPr lang="el-GR" dirty="0"/>
              <a:t>ο οποίος παίρνει ως τιμή ένα </a:t>
            </a:r>
            <a:r>
              <a:rPr lang="en-US" dirty="0"/>
              <a:t>array </a:t>
            </a:r>
            <a:r>
              <a:rPr lang="el-GR" dirty="0"/>
              <a:t>με </a:t>
            </a:r>
            <a:r>
              <a:rPr lang="en-US" dirty="0"/>
              <a:t>conditions.</a:t>
            </a:r>
            <a:endParaRPr lang="el-GR" dirty="0"/>
          </a:p>
          <a:p>
            <a:r>
              <a:rPr lang="el-GR" dirty="0"/>
              <a:t>Με αντίστοιχο τρόπο δουλεύουν και όλες οι υπόλοιπες εντολές που είδαμε και πιο πριν.</a:t>
            </a:r>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10</a:t>
            </a:fld>
            <a:endParaRPr lang="el-GR"/>
          </a:p>
        </p:txBody>
      </p:sp>
    </p:spTree>
    <p:extLst>
      <p:ext uri="{BB962C8B-B14F-4D97-AF65-F5344CB8AC3E}">
        <p14:creationId xmlns:p14="http://schemas.microsoft.com/office/powerpoint/2010/main" val="1135633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1/18/2023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1/18/2023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base.guide/what-is-a-document-store-database/" TargetMode="External"/><Relationship Id="rId2" Type="http://schemas.openxmlformats.org/officeDocument/2006/relationships/hyperlink" Target="https://www.mongodb.com/document-databases" TargetMode="External"/><Relationship Id="rId1" Type="http://schemas.openxmlformats.org/officeDocument/2006/relationships/slideLayout" Target="../slideLayouts/slideLayout2.xml"/><Relationship Id="rId5" Type="http://schemas.openxmlformats.org/officeDocument/2006/relationships/hyperlink" Target="https://www.youtube.com/watch?v=8DmKum_Uhcg" TargetMode="External"/><Relationship Id="rId4" Type="http://schemas.openxmlformats.org/officeDocument/2006/relationships/hyperlink" Target="https://phoenixnap.com/kb/document-datab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NOSQL</a:t>
            </a:r>
            <a:endParaRPr sz="9600" dirty="0"/>
          </a:p>
        </p:txBody>
      </p:sp>
      <p:sp>
        <p:nvSpPr>
          <p:cNvPr id="3" name="Subtitle 2"/>
          <p:cNvSpPr>
            <a:spLocks noGrp="1"/>
          </p:cNvSpPr>
          <p:nvPr>
            <p:ph type="subTitle" idx="1"/>
          </p:nvPr>
        </p:nvSpPr>
        <p:spPr>
          <a:xfrm>
            <a:off x="1127448" y="4953000"/>
            <a:ext cx="9997752" cy="685800"/>
          </a:xfrm>
        </p:spPr>
        <p:txBody>
          <a:bodyPr>
            <a:normAutofit/>
          </a:bodyPr>
          <a:lstStyle/>
          <a:p>
            <a:r>
              <a:rPr lang="en-US" sz="2400" dirty="0"/>
              <a:t>Document stores						</a:t>
            </a:r>
            <a:endParaRPr sz="2400" dirty="0"/>
          </a:p>
        </p:txBody>
      </p:sp>
      <p:sp>
        <p:nvSpPr>
          <p:cNvPr id="4" name="TextBox 3">
            <a:extLst>
              <a:ext uri="{FF2B5EF4-FFF2-40B4-BE49-F238E27FC236}">
                <a16:creationId xmlns:a16="http://schemas.microsoft.com/office/drawing/2014/main" id="{928EF1E3-DFB1-A9A9-38E2-989CD4C3AEDC}"/>
              </a:ext>
            </a:extLst>
          </p:cNvPr>
          <p:cNvSpPr txBox="1"/>
          <p:nvPr/>
        </p:nvSpPr>
        <p:spPr>
          <a:xfrm>
            <a:off x="9912424" y="3155466"/>
            <a:ext cx="2736304" cy="754053"/>
          </a:xfrm>
          <a:prstGeom prst="rect">
            <a:avLst/>
          </a:prstGeom>
          <a:noFill/>
        </p:spPr>
        <p:txBody>
          <a:bodyPr wrap="square" rtlCol="0">
            <a:spAutoFit/>
          </a:bodyPr>
          <a:lstStyle/>
          <a:p>
            <a:pPr>
              <a:spcAft>
                <a:spcPts val="600"/>
              </a:spcAft>
            </a:pPr>
            <a:r>
              <a:rPr lang="el-GR" sz="1900" dirty="0"/>
              <a:t>Καλύβας Εμμανουήλ</a:t>
            </a:r>
          </a:p>
          <a:p>
            <a:pPr>
              <a:spcAft>
                <a:spcPts val="600"/>
              </a:spcAft>
            </a:pPr>
            <a:r>
              <a:rPr lang="el-GR" sz="1900" dirty="0" err="1"/>
              <a:t>Νταούλας</a:t>
            </a:r>
            <a:r>
              <a:rPr lang="el-GR" sz="1900" dirty="0"/>
              <a:t> Βασίλειος</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88640"/>
            <a:ext cx="9144000" cy="1143000"/>
          </a:xfrm>
        </p:spPr>
        <p:txBody>
          <a:bodyPr/>
          <a:lstStyle/>
          <a:p>
            <a:r>
              <a:rPr lang="en-US" dirty="0"/>
              <a:t>Examples</a:t>
            </a:r>
            <a:r>
              <a:rPr lang="el-GR" dirty="0"/>
              <a:t> </a:t>
            </a:r>
            <a:r>
              <a:rPr lang="en-US" dirty="0"/>
              <a:t>in MongoDB</a:t>
            </a:r>
            <a:endParaRPr dirty="0"/>
          </a:p>
        </p:txBody>
      </p:sp>
      <p:sp>
        <p:nvSpPr>
          <p:cNvPr id="6" name="TextBox 5">
            <a:extLst>
              <a:ext uri="{FF2B5EF4-FFF2-40B4-BE49-F238E27FC236}">
                <a16:creationId xmlns:a16="http://schemas.microsoft.com/office/drawing/2014/main" id="{ADF84193-1FFE-0D90-BA27-B46F04F46992}"/>
              </a:ext>
            </a:extLst>
          </p:cNvPr>
          <p:cNvSpPr txBox="1"/>
          <p:nvPr/>
        </p:nvSpPr>
        <p:spPr>
          <a:xfrm>
            <a:off x="263352" y="1628800"/>
            <a:ext cx="4464496" cy="1754326"/>
          </a:xfrm>
          <a:prstGeom prst="rect">
            <a:avLst/>
          </a:prstGeom>
          <a:noFill/>
        </p:spPr>
        <p:txBody>
          <a:bodyPr wrap="square">
            <a:spAutoFit/>
          </a:bodyPr>
          <a:lstStyle/>
          <a:p>
            <a:r>
              <a:rPr lang="en-US" b="1" dirty="0">
                <a:solidFill>
                  <a:schemeClr val="accent1">
                    <a:lumMod val="75000"/>
                  </a:schemeClr>
                </a:solidFill>
              </a:rPr>
              <a:t>Collection :</a:t>
            </a:r>
          </a:p>
          <a:p>
            <a:r>
              <a:rPr lang="el-GR" dirty="0"/>
              <a:t>[ </a:t>
            </a:r>
            <a:endParaRPr lang="en-US" dirty="0"/>
          </a:p>
          <a:p>
            <a:r>
              <a:rPr lang="en-US" dirty="0"/>
              <a:t>   </a:t>
            </a:r>
            <a:r>
              <a:rPr lang="el-GR" dirty="0"/>
              <a:t>{    "</a:t>
            </a:r>
            <a:r>
              <a:rPr lang="el-GR" dirty="0" err="1"/>
              <a:t>key</a:t>
            </a:r>
            <a:r>
              <a:rPr lang="el-GR" dirty="0"/>
              <a:t>": 1,    "</a:t>
            </a:r>
            <a:r>
              <a:rPr lang="el-GR" dirty="0" err="1"/>
              <a:t>user</a:t>
            </a:r>
            <a:r>
              <a:rPr lang="el-GR" dirty="0"/>
              <a:t>": "</a:t>
            </a:r>
            <a:r>
              <a:rPr lang="el-GR" dirty="0" err="1"/>
              <a:t>Alice</a:t>
            </a:r>
            <a:r>
              <a:rPr lang="el-GR" dirty="0"/>
              <a:t>"}, </a:t>
            </a:r>
            <a:endParaRPr lang="en-US" dirty="0"/>
          </a:p>
          <a:p>
            <a:r>
              <a:rPr lang="en-US" dirty="0"/>
              <a:t>  </a:t>
            </a:r>
            <a:r>
              <a:rPr lang="el-GR" dirty="0"/>
              <a:t> {    "</a:t>
            </a:r>
            <a:r>
              <a:rPr lang="el-GR" dirty="0" err="1"/>
              <a:t>key</a:t>
            </a:r>
            <a:r>
              <a:rPr lang="el-GR" dirty="0"/>
              <a:t>": 2,    "</a:t>
            </a:r>
            <a:r>
              <a:rPr lang="el-GR" dirty="0" err="1"/>
              <a:t>user</a:t>
            </a:r>
            <a:r>
              <a:rPr lang="el-GR" dirty="0"/>
              <a:t>": "</a:t>
            </a:r>
            <a:r>
              <a:rPr lang="el-GR" dirty="0" err="1"/>
              <a:t>John</a:t>
            </a:r>
            <a:r>
              <a:rPr lang="el-GR" dirty="0"/>
              <a:t>"}</a:t>
            </a:r>
            <a:r>
              <a:rPr lang="en-US" dirty="0"/>
              <a:t>,</a:t>
            </a:r>
          </a:p>
          <a:p>
            <a:r>
              <a:rPr lang="en-US" dirty="0"/>
              <a:t>   {    </a:t>
            </a:r>
            <a:r>
              <a:rPr lang="el-GR" dirty="0"/>
              <a:t>"</a:t>
            </a:r>
            <a:r>
              <a:rPr lang="el-GR" dirty="0" err="1"/>
              <a:t>key</a:t>
            </a:r>
            <a:r>
              <a:rPr lang="el-GR" dirty="0"/>
              <a:t>": </a:t>
            </a:r>
            <a:r>
              <a:rPr lang="en-US" dirty="0"/>
              <a:t>3</a:t>
            </a:r>
            <a:r>
              <a:rPr lang="el-GR" dirty="0"/>
              <a:t>,    "</a:t>
            </a:r>
            <a:r>
              <a:rPr lang="el-GR" dirty="0" err="1"/>
              <a:t>user</a:t>
            </a:r>
            <a:r>
              <a:rPr lang="el-GR" dirty="0"/>
              <a:t>": “</a:t>
            </a:r>
            <a:r>
              <a:rPr lang="en-US" dirty="0"/>
              <a:t>Bob</a:t>
            </a:r>
            <a:r>
              <a:rPr lang="el-GR" dirty="0"/>
              <a:t>"</a:t>
            </a:r>
            <a:r>
              <a:rPr lang="en-US" dirty="0"/>
              <a:t> }</a:t>
            </a:r>
            <a:r>
              <a:rPr lang="el-GR" dirty="0"/>
              <a:t> </a:t>
            </a:r>
            <a:endParaRPr lang="en-US" dirty="0"/>
          </a:p>
          <a:p>
            <a:r>
              <a:rPr lang="el-GR" dirty="0"/>
              <a:t>]</a:t>
            </a:r>
          </a:p>
        </p:txBody>
      </p:sp>
      <p:sp>
        <p:nvSpPr>
          <p:cNvPr id="8" name="TextBox 7">
            <a:extLst>
              <a:ext uri="{FF2B5EF4-FFF2-40B4-BE49-F238E27FC236}">
                <a16:creationId xmlns:a16="http://schemas.microsoft.com/office/drawing/2014/main" id="{9116F887-2AC3-E526-71A3-D081F4BA099A}"/>
              </a:ext>
            </a:extLst>
          </p:cNvPr>
          <p:cNvSpPr txBox="1"/>
          <p:nvPr/>
        </p:nvSpPr>
        <p:spPr>
          <a:xfrm>
            <a:off x="5231904" y="1628800"/>
            <a:ext cx="5760640" cy="2031325"/>
          </a:xfrm>
          <a:prstGeom prst="rect">
            <a:avLst/>
          </a:prstGeom>
          <a:noFill/>
        </p:spPr>
        <p:txBody>
          <a:bodyPr wrap="square">
            <a:spAutoFit/>
          </a:bodyPr>
          <a:lstStyle/>
          <a:p>
            <a:r>
              <a:rPr lang="en-US" b="1" dirty="0">
                <a:solidFill>
                  <a:schemeClr val="accent1">
                    <a:lumMod val="75000"/>
                  </a:schemeClr>
                </a:solidFill>
              </a:rPr>
              <a:t>Query 1</a:t>
            </a:r>
          </a:p>
          <a:p>
            <a:r>
              <a:rPr lang="en-US" dirty="0" err="1"/>
              <a:t>db.collection.find</a:t>
            </a:r>
            <a:r>
              <a:rPr lang="en-US" dirty="0"/>
              <a:t>({  "key": 1})</a:t>
            </a:r>
          </a:p>
          <a:p>
            <a:r>
              <a:rPr lang="en-US" b="1" dirty="0">
                <a:solidFill>
                  <a:schemeClr val="accent1">
                    <a:lumMod val="75000"/>
                  </a:schemeClr>
                </a:solidFill>
              </a:rPr>
              <a:t>Result 1</a:t>
            </a:r>
          </a:p>
          <a:p>
            <a:r>
              <a:rPr lang="en-US" dirty="0"/>
              <a:t>[{   </a:t>
            </a:r>
          </a:p>
          <a:p>
            <a:r>
              <a:rPr lang="en-US" dirty="0"/>
              <a:t>       "_id": </a:t>
            </a:r>
            <a:r>
              <a:rPr lang="en-US" dirty="0" err="1"/>
              <a:t>ObjectId</a:t>
            </a:r>
            <a:r>
              <a:rPr lang="en-US" dirty="0"/>
              <a:t>("5a934e000102030405000000"),  </a:t>
            </a:r>
          </a:p>
          <a:p>
            <a:r>
              <a:rPr lang="en-US" dirty="0"/>
              <a:t>       "key": 1,   </a:t>
            </a:r>
          </a:p>
          <a:p>
            <a:r>
              <a:rPr lang="en-US" dirty="0"/>
              <a:t>       "user": "Alice"  }]</a:t>
            </a:r>
            <a:endParaRPr lang="el-GR" dirty="0"/>
          </a:p>
        </p:txBody>
      </p:sp>
      <p:sp>
        <p:nvSpPr>
          <p:cNvPr id="11" name="TextBox 10">
            <a:extLst>
              <a:ext uri="{FF2B5EF4-FFF2-40B4-BE49-F238E27FC236}">
                <a16:creationId xmlns:a16="http://schemas.microsoft.com/office/drawing/2014/main" id="{B072316C-6852-E15B-E9CE-6415D203A42E}"/>
              </a:ext>
            </a:extLst>
          </p:cNvPr>
          <p:cNvSpPr txBox="1"/>
          <p:nvPr/>
        </p:nvSpPr>
        <p:spPr>
          <a:xfrm>
            <a:off x="263352" y="4149080"/>
            <a:ext cx="4968552" cy="1200329"/>
          </a:xfrm>
          <a:prstGeom prst="rect">
            <a:avLst/>
          </a:prstGeom>
          <a:noFill/>
        </p:spPr>
        <p:txBody>
          <a:bodyPr wrap="square">
            <a:spAutoFit/>
          </a:bodyPr>
          <a:lstStyle/>
          <a:p>
            <a:r>
              <a:rPr lang="en-US" b="1" dirty="0">
                <a:solidFill>
                  <a:schemeClr val="accent1">
                    <a:lumMod val="75000"/>
                  </a:schemeClr>
                </a:solidFill>
              </a:rPr>
              <a:t>Query 2</a:t>
            </a:r>
          </a:p>
          <a:p>
            <a:r>
              <a:rPr lang="en-US" dirty="0" err="1"/>
              <a:t>db.collection.find</a:t>
            </a:r>
            <a:r>
              <a:rPr lang="en-US" dirty="0"/>
              <a:t>({  </a:t>
            </a:r>
          </a:p>
          <a:p>
            <a:r>
              <a:rPr lang="en-US" dirty="0"/>
              <a:t>   $or:  [    {  "key": 1    },    {      "user": "John"    }  ]</a:t>
            </a:r>
          </a:p>
          <a:p>
            <a:r>
              <a:rPr lang="en-US" dirty="0"/>
              <a:t>})</a:t>
            </a:r>
          </a:p>
        </p:txBody>
      </p:sp>
      <p:sp>
        <p:nvSpPr>
          <p:cNvPr id="14" name="TextBox 13">
            <a:extLst>
              <a:ext uri="{FF2B5EF4-FFF2-40B4-BE49-F238E27FC236}">
                <a16:creationId xmlns:a16="http://schemas.microsoft.com/office/drawing/2014/main" id="{7356041B-1F5B-A85A-2EB9-DEA32B05C492}"/>
              </a:ext>
            </a:extLst>
          </p:cNvPr>
          <p:cNvSpPr txBox="1"/>
          <p:nvPr/>
        </p:nvSpPr>
        <p:spPr>
          <a:xfrm>
            <a:off x="5303912" y="4149080"/>
            <a:ext cx="6528048" cy="2585323"/>
          </a:xfrm>
          <a:prstGeom prst="rect">
            <a:avLst/>
          </a:prstGeom>
          <a:noFill/>
        </p:spPr>
        <p:txBody>
          <a:bodyPr wrap="square">
            <a:spAutoFit/>
          </a:bodyPr>
          <a:lstStyle/>
          <a:p>
            <a:r>
              <a:rPr lang="en-US" b="1" dirty="0">
                <a:solidFill>
                  <a:schemeClr val="accent1">
                    <a:lumMod val="75000"/>
                  </a:schemeClr>
                </a:solidFill>
              </a:rPr>
              <a:t>Result 2</a:t>
            </a:r>
          </a:p>
          <a:p>
            <a:r>
              <a:rPr lang="en-US" dirty="0"/>
              <a:t>[  </a:t>
            </a:r>
          </a:p>
          <a:p>
            <a:r>
              <a:rPr lang="en-US" dirty="0"/>
              <a:t>   { "_id": </a:t>
            </a:r>
            <a:r>
              <a:rPr lang="en-US" dirty="0" err="1"/>
              <a:t>ObjectId</a:t>
            </a:r>
            <a:r>
              <a:rPr lang="en-US" dirty="0"/>
              <a:t>("5a934e000102030405000000"), </a:t>
            </a:r>
          </a:p>
          <a:p>
            <a:r>
              <a:rPr lang="en-US" dirty="0"/>
              <a:t>     "key": 1,    </a:t>
            </a:r>
          </a:p>
          <a:p>
            <a:r>
              <a:rPr lang="en-US" dirty="0"/>
              <a:t>     "user": "Alice"  }, </a:t>
            </a:r>
          </a:p>
          <a:p>
            <a:r>
              <a:rPr lang="en-US" dirty="0"/>
              <a:t>   {    "_id": </a:t>
            </a:r>
            <a:r>
              <a:rPr lang="en-US" dirty="0" err="1"/>
              <a:t>ObjectId</a:t>
            </a:r>
            <a:r>
              <a:rPr lang="en-US" dirty="0"/>
              <a:t>("5a934e000102030405000001"), </a:t>
            </a:r>
          </a:p>
          <a:p>
            <a:r>
              <a:rPr lang="en-US" dirty="0"/>
              <a:t>        "key": 2,    </a:t>
            </a:r>
          </a:p>
          <a:p>
            <a:r>
              <a:rPr lang="en-US" dirty="0"/>
              <a:t>        "user": "John"  }</a:t>
            </a:r>
          </a:p>
          <a:p>
            <a:r>
              <a:rPr lang="en-US" dirty="0"/>
              <a:t>]</a:t>
            </a:r>
            <a:endParaRPr lang="el-GR" dirty="0"/>
          </a:p>
        </p:txBody>
      </p:sp>
    </p:spTree>
    <p:extLst>
      <p:ext uri="{BB962C8B-B14F-4D97-AF65-F5344CB8AC3E}">
        <p14:creationId xmlns:p14="http://schemas.microsoft.com/office/powerpoint/2010/main" val="372461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Disadvantages of document databases</a:t>
            </a:r>
            <a:endParaRPr dirty="0"/>
          </a:p>
        </p:txBody>
      </p:sp>
      <p:sp>
        <p:nvSpPr>
          <p:cNvPr id="14" name="Content Placeholder 13"/>
          <p:cNvSpPr>
            <a:spLocks noGrp="1"/>
          </p:cNvSpPr>
          <p:nvPr>
            <p:ph idx="1"/>
          </p:nvPr>
        </p:nvSpPr>
        <p:spPr/>
        <p:txBody>
          <a:bodyPr/>
          <a:lstStyle/>
          <a:p>
            <a:pPr algn="just"/>
            <a:r>
              <a:rPr lang="en-US" b="1" dirty="0"/>
              <a:t>Atomicity: </a:t>
            </a:r>
            <a:r>
              <a:rPr lang="en-US" dirty="0"/>
              <a:t>For document databases, a change involving two collections will require you to run two separate queries (per collection). This breaks </a:t>
            </a:r>
            <a:r>
              <a:rPr lang="en-US" b="1" dirty="0"/>
              <a:t>atomicity</a:t>
            </a:r>
            <a:r>
              <a:rPr lang="en-US" dirty="0"/>
              <a:t> requirements.</a:t>
            </a:r>
          </a:p>
          <a:p>
            <a:pPr marL="285750" lvl="1" indent="-285750" algn="just">
              <a:spcBef>
                <a:spcPts val="1800"/>
              </a:spcBef>
            </a:pPr>
            <a:r>
              <a:rPr lang="en-US" sz="2000" b="1" dirty="0"/>
              <a:t>Complexity:</a:t>
            </a:r>
            <a:r>
              <a:rPr lang="en-US" sz="2000" dirty="0"/>
              <a:t> Not designed to handle relational data, lack of JOINs.</a:t>
            </a:r>
          </a:p>
          <a:p>
            <a:pPr marL="285750" lvl="1" indent="-285750" algn="just">
              <a:spcBef>
                <a:spcPts val="1800"/>
              </a:spcBef>
            </a:pPr>
            <a:r>
              <a:rPr lang="en-US" sz="2000" b="1" dirty="0"/>
              <a:t>Security: </a:t>
            </a:r>
            <a:r>
              <a:rPr lang="en-US" sz="2000" dirty="0"/>
              <a:t>Lack of ACID makes data less trustworthy sometimes, SQL injection.</a:t>
            </a:r>
            <a:endParaRPr lang="en-US" sz="2000" b="1"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7329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767408"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a:xfrm>
            <a:off x="695400" y="457200"/>
            <a:ext cx="9144000" cy="1143000"/>
          </a:xfrm>
        </p:spPr>
        <p:txBody>
          <a:bodyPr/>
          <a:lstStyle/>
          <a:p>
            <a:r>
              <a:rPr lang="en-US" dirty="0"/>
              <a:t>Use cases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4" name="Picture 3" descr="A picture containing application">
            <a:extLst>
              <a:ext uri="{FF2B5EF4-FFF2-40B4-BE49-F238E27FC236}">
                <a16:creationId xmlns:a16="http://schemas.microsoft.com/office/drawing/2014/main" id="{8BB664E7-7BC5-656F-D6E4-2B7BDF00F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950" y="3305355"/>
            <a:ext cx="2582857" cy="1598315"/>
          </a:xfrm>
          <a:prstGeom prst="rect">
            <a:avLst/>
          </a:prstGeom>
        </p:spPr>
      </p:pic>
      <p:pic>
        <p:nvPicPr>
          <p:cNvPr id="9" name="Picture 8" descr="Chart, histogram">
            <a:extLst>
              <a:ext uri="{FF2B5EF4-FFF2-40B4-BE49-F238E27FC236}">
                <a16:creationId xmlns:a16="http://schemas.microsoft.com/office/drawing/2014/main" id="{0E0C80DF-33FA-2D8B-4744-7765539557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7311" y="1968323"/>
            <a:ext cx="2459208" cy="1844406"/>
          </a:xfrm>
          <a:prstGeom prst="rect">
            <a:avLst/>
          </a:prstGeom>
        </p:spPr>
      </p:pic>
      <p:pic>
        <p:nvPicPr>
          <p:cNvPr id="15" name="Picture 14" descr="A picture containing text, electronics, parking, remote control&#10;&#10;Description automatically generated">
            <a:extLst>
              <a:ext uri="{FF2B5EF4-FFF2-40B4-BE49-F238E27FC236}">
                <a16:creationId xmlns:a16="http://schemas.microsoft.com/office/drawing/2014/main" id="{B2EDF393-C76C-E75C-E35A-AA9077391C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0265" y="1988840"/>
            <a:ext cx="1796622" cy="1793628"/>
          </a:xfrm>
          <a:prstGeom prst="rect">
            <a:avLst/>
          </a:prstGeom>
        </p:spPr>
      </p:pic>
      <p:pic>
        <p:nvPicPr>
          <p:cNvPr id="17" name="Picture 16" descr="A picture containing text, electronics&#10;&#10;Description automatically generated">
            <a:extLst>
              <a:ext uri="{FF2B5EF4-FFF2-40B4-BE49-F238E27FC236}">
                <a16:creationId xmlns:a16="http://schemas.microsoft.com/office/drawing/2014/main" id="{F9CD6AF0-86BB-A22C-E424-A9F4FD6E57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3472" y="4370292"/>
            <a:ext cx="1514692" cy="1514692"/>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7CE52AC4-E0EC-FADD-3B65-F0CABB275F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52184" y="4370292"/>
            <a:ext cx="2609129" cy="1674191"/>
          </a:xfrm>
          <a:prstGeom prst="rect">
            <a:avLst/>
          </a:prstGeom>
        </p:spPr>
      </p:pic>
    </p:spTree>
    <p:extLst>
      <p:ext uri="{BB962C8B-B14F-4D97-AF65-F5344CB8AC3E}">
        <p14:creationId xmlns:p14="http://schemas.microsoft.com/office/powerpoint/2010/main" val="315354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767408"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a:xfrm>
            <a:off x="781766" y="493812"/>
            <a:ext cx="9144000" cy="1143000"/>
          </a:xfrm>
        </p:spPr>
        <p:txBody>
          <a:bodyPr/>
          <a:lstStyle/>
          <a:p>
            <a:r>
              <a:rPr lang="en-US" dirty="0"/>
              <a:t>A use case example in automotive</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3" name="Picture 2" descr="Diagram">
            <a:extLst>
              <a:ext uri="{FF2B5EF4-FFF2-40B4-BE49-F238E27FC236}">
                <a16:creationId xmlns:a16="http://schemas.microsoft.com/office/drawing/2014/main" id="{9481C47B-2ECC-4DD1-0598-995BE9B5A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700808"/>
            <a:ext cx="10585176" cy="4699992"/>
          </a:xfrm>
          <a:prstGeom prst="rect">
            <a:avLst/>
          </a:prstGeom>
        </p:spPr>
      </p:pic>
    </p:spTree>
    <p:extLst>
      <p:ext uri="{BB962C8B-B14F-4D97-AF65-F5344CB8AC3E}">
        <p14:creationId xmlns:p14="http://schemas.microsoft.com/office/powerpoint/2010/main" val="12490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endParaRPr dirty="0"/>
          </a:p>
        </p:txBody>
      </p:sp>
      <p:sp>
        <p:nvSpPr>
          <p:cNvPr id="14" name="Content Placeholder 13"/>
          <p:cNvSpPr>
            <a:spLocks noGrp="1"/>
          </p:cNvSpPr>
          <p:nvPr>
            <p:ph idx="1"/>
          </p:nvPr>
        </p:nvSpPr>
        <p:spPr/>
        <p:txBody>
          <a:bodyPr/>
          <a:lstStyle/>
          <a:p>
            <a:r>
              <a:rPr lang="en-US" dirty="0"/>
              <a:t>Link: </a:t>
            </a:r>
            <a:r>
              <a:rPr lang="en-US" dirty="0">
                <a:hlinkClick r:id="rId2"/>
              </a:rPr>
              <a:t>https://www.mongodb.com/document-databases</a:t>
            </a:r>
            <a:r>
              <a:rPr lang="en-US" dirty="0"/>
              <a:t> </a:t>
            </a:r>
            <a:endParaRPr dirty="0"/>
          </a:p>
          <a:p>
            <a:r>
              <a:rPr lang="en-US" dirty="0"/>
              <a:t>Link: </a:t>
            </a:r>
            <a:r>
              <a:rPr lang="en-US" dirty="0">
                <a:hlinkClick r:id="rId3"/>
              </a:rPr>
              <a:t>https://database.guide/what-is-a-document-store-database/</a:t>
            </a:r>
            <a:endParaRPr lang="en-US" dirty="0"/>
          </a:p>
          <a:p>
            <a:r>
              <a:rPr lang="en-US" dirty="0"/>
              <a:t>Link: </a:t>
            </a:r>
            <a:r>
              <a:rPr lang="en-US" dirty="0">
                <a:hlinkClick r:id="rId4"/>
              </a:rPr>
              <a:t>https://phoenixnap.com/kb/document-database</a:t>
            </a:r>
            <a:r>
              <a:rPr lang="en-US" dirty="0"/>
              <a:t>  </a:t>
            </a:r>
            <a:endParaRPr lang="el-GR" dirty="0"/>
          </a:p>
          <a:p>
            <a:r>
              <a:rPr lang="en-US"/>
              <a:t>Link: </a:t>
            </a:r>
            <a:r>
              <a:rPr lang="en-US">
                <a:hlinkClick r:id="rId5"/>
              </a:rPr>
              <a:t>https://www.youtube.com/watch?v=8DmKum_Uhcg</a:t>
            </a:r>
            <a:r>
              <a:rPr lang="en-US"/>
              <a:t> </a:t>
            </a:r>
            <a:endParaRPr dirty="0"/>
          </a:p>
          <a:p>
            <a:r>
              <a:rPr lang="en-US" dirty="0"/>
              <a:t>Lectures from lesson “Technologies for Big Data Analytics”</a:t>
            </a:r>
            <a:endParaRPr dirty="0"/>
          </a:p>
        </p:txBody>
      </p:sp>
    </p:spTree>
    <p:extLst>
      <p:ext uri="{BB962C8B-B14F-4D97-AF65-F5344CB8AC3E}">
        <p14:creationId xmlns:p14="http://schemas.microsoft.com/office/powerpoint/2010/main" val="290295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64" y="3021242"/>
            <a:ext cx="3919872" cy="815516"/>
          </a:xfrm>
        </p:spPr>
        <p:txBody>
          <a:bodyPr>
            <a:normAutofit/>
          </a:bodyPr>
          <a:lstStyle/>
          <a:p>
            <a:pPr algn="ctr"/>
            <a:r>
              <a:rPr lang="en-US" sz="4800" b="1" dirty="0"/>
              <a:t>THANK YOU!</a:t>
            </a:r>
            <a:endParaRPr sz="4800" b="1" dirty="0"/>
          </a:p>
        </p:txBody>
      </p:sp>
    </p:spTree>
    <p:extLst>
      <p:ext uri="{BB962C8B-B14F-4D97-AF65-F5344CB8AC3E}">
        <p14:creationId xmlns:p14="http://schemas.microsoft.com/office/powerpoint/2010/main" val="21598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478-3CBE-0AEA-97DA-3A1AE5A0C703}"/>
              </a:ext>
            </a:extLst>
          </p:cNvPr>
          <p:cNvSpPr>
            <a:spLocks noGrp="1"/>
          </p:cNvSpPr>
          <p:nvPr>
            <p:ph type="ctrTitle"/>
          </p:nvPr>
        </p:nvSpPr>
        <p:spPr/>
        <p:txBody>
          <a:bodyPr/>
          <a:lstStyle/>
          <a:p>
            <a:r>
              <a:rPr lang="en-US" dirty="0"/>
              <a:t>QUESTIONS</a:t>
            </a:r>
            <a:endParaRPr lang="en-150" dirty="0"/>
          </a:p>
        </p:txBody>
      </p:sp>
    </p:spTree>
    <p:extLst>
      <p:ext uri="{BB962C8B-B14F-4D97-AF65-F5344CB8AC3E}">
        <p14:creationId xmlns:p14="http://schemas.microsoft.com/office/powerpoint/2010/main" val="346475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endParaRPr dirty="0"/>
          </a:p>
        </p:txBody>
      </p:sp>
      <p:sp>
        <p:nvSpPr>
          <p:cNvPr id="14" name="Content Placeholder 13"/>
          <p:cNvSpPr>
            <a:spLocks noGrp="1"/>
          </p:cNvSpPr>
          <p:nvPr>
            <p:ph idx="1"/>
          </p:nvPr>
        </p:nvSpPr>
        <p:spPr/>
        <p:txBody>
          <a:bodyPr/>
          <a:lstStyle/>
          <a:p>
            <a:r>
              <a:rPr lang="en-US" dirty="0"/>
              <a:t>Document stores</a:t>
            </a:r>
            <a:endParaRPr dirty="0"/>
          </a:p>
          <a:p>
            <a:r>
              <a:rPr lang="en-US" dirty="0"/>
              <a:t>Key features of document stores</a:t>
            </a:r>
            <a:endParaRPr dirty="0"/>
          </a:p>
          <a:p>
            <a:r>
              <a:rPr lang="en-US" dirty="0"/>
              <a:t>Differences between relational DBs</a:t>
            </a:r>
          </a:p>
          <a:p>
            <a:r>
              <a:rPr lang="en-US" dirty="0"/>
              <a:t>Disadvantages</a:t>
            </a:r>
          </a:p>
          <a:p>
            <a:r>
              <a:rPr lang="en-US" dirty="0"/>
              <a:t>Use cases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document store?</a:t>
            </a:r>
            <a:endParaRPr dirty="0"/>
          </a:p>
        </p:txBody>
      </p:sp>
      <p:sp>
        <p:nvSpPr>
          <p:cNvPr id="14" name="Content Placeholder 13"/>
          <p:cNvSpPr>
            <a:spLocks noGrp="1"/>
          </p:cNvSpPr>
          <p:nvPr>
            <p:ph idx="1"/>
          </p:nvPr>
        </p:nvSpPr>
        <p:spPr/>
        <p:txBody>
          <a:bodyPr/>
          <a:lstStyle/>
          <a:p>
            <a:pPr algn="just"/>
            <a:r>
              <a:rPr lang="en-US" dirty="0"/>
              <a:t>A </a:t>
            </a:r>
            <a:r>
              <a:rPr lang="en-US" b="1" dirty="0"/>
              <a:t>document store</a:t>
            </a:r>
            <a:r>
              <a:rPr lang="en-US" dirty="0"/>
              <a:t> (also known as a document-oriented database or a document database) is a database that stores and retrieves information in documents (i.e. JSON or XML).</a:t>
            </a:r>
          </a:p>
          <a:p>
            <a:pPr algn="just"/>
            <a:r>
              <a:rPr lang="en-US" dirty="0"/>
              <a:t>Non-relational databases. Instead of storing data in fixed rows and columns, document databases use flexible documents.</a:t>
            </a:r>
          </a:p>
          <a:p>
            <a:pPr algn="just"/>
            <a:r>
              <a:rPr lang="en-US" dirty="0"/>
              <a:t>2-way access:</a:t>
            </a:r>
          </a:p>
          <a:p>
            <a:pPr marL="365760" lvl="1" indent="0" algn="just">
              <a:buNone/>
            </a:pPr>
            <a:r>
              <a:rPr lang="en-US" dirty="0"/>
              <a:t>By key-value</a:t>
            </a:r>
          </a:p>
          <a:p>
            <a:pPr marL="365760" lvl="1" indent="0" algn="just">
              <a:spcBef>
                <a:spcPts val="1800"/>
              </a:spcBef>
              <a:buNone/>
            </a:pPr>
            <a:r>
              <a:rPr lang="en-US" dirty="0"/>
              <a:t>By an attribute value</a:t>
            </a:r>
          </a:p>
          <a:p>
            <a:pPr marL="285750" lvl="1" indent="-285750" algn="just">
              <a:spcBef>
                <a:spcPts val="1800"/>
              </a:spcBef>
            </a:pPr>
            <a:r>
              <a:rPr lang="en-US" sz="2000" dirty="0"/>
              <a:t>Flexible, Fast, Scalable, </a:t>
            </a:r>
            <a:r>
              <a:rPr lang="en-US" sz="2000" dirty="0" err="1"/>
              <a:t>Schemaless</a:t>
            </a:r>
            <a:endParaRPr lang="en-US" sz="2000"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42443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803412"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a:xfrm>
            <a:off x="766593" y="435983"/>
            <a:ext cx="9144000" cy="1143000"/>
          </a:xfrm>
        </p:spPr>
        <p:txBody>
          <a:bodyPr/>
          <a:lstStyle/>
          <a:p>
            <a:r>
              <a:rPr lang="en-US" dirty="0"/>
              <a:t>Examples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3" name="Picture 2" descr="Logo">
            <a:extLst>
              <a:ext uri="{FF2B5EF4-FFF2-40B4-BE49-F238E27FC236}">
                <a16:creationId xmlns:a16="http://schemas.microsoft.com/office/drawing/2014/main" id="{80E2D5B6-C6E5-9E47-7EF9-35ECF0E37D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5480" y="1787630"/>
            <a:ext cx="3822685" cy="1089763"/>
          </a:xfrm>
          <a:prstGeom prst="rect">
            <a:avLst/>
          </a:prstGeom>
        </p:spPr>
      </p:pic>
      <p:pic>
        <p:nvPicPr>
          <p:cNvPr id="5" name="Picture 4" descr="A picture containing text">
            <a:extLst>
              <a:ext uri="{FF2B5EF4-FFF2-40B4-BE49-F238E27FC236}">
                <a16:creationId xmlns:a16="http://schemas.microsoft.com/office/drawing/2014/main" id="{2D163FB2-CAD2-085B-9CAE-5AAE06E5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36" y="3861048"/>
            <a:ext cx="4876800" cy="2438400"/>
          </a:xfrm>
          <a:prstGeom prst="rect">
            <a:avLst/>
          </a:prstGeom>
        </p:spPr>
      </p:pic>
      <p:pic>
        <p:nvPicPr>
          <p:cNvPr id="8" name="Picture 7" descr="Logo, company name">
            <a:extLst>
              <a:ext uri="{FF2B5EF4-FFF2-40B4-BE49-F238E27FC236}">
                <a16:creationId xmlns:a16="http://schemas.microsoft.com/office/drawing/2014/main" id="{64031EEA-CF71-449E-6F8F-784C66F50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975" y="3019189"/>
            <a:ext cx="3989177" cy="94321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E65B6A-8568-27F6-C269-90614642C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2294" y="2046039"/>
            <a:ext cx="2286000" cy="1714500"/>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FC225FBB-3D5B-A8BB-D7E9-B4F6FB590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152" y="4105770"/>
            <a:ext cx="1905000" cy="1905000"/>
          </a:xfrm>
          <a:prstGeom prst="rect">
            <a:avLst/>
          </a:prstGeom>
        </p:spPr>
      </p:pic>
    </p:spTree>
    <p:extLst>
      <p:ext uri="{BB962C8B-B14F-4D97-AF65-F5344CB8AC3E}">
        <p14:creationId xmlns:p14="http://schemas.microsoft.com/office/powerpoint/2010/main" val="245494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5F2F1-72C7-F592-66EE-225C39788CFE}"/>
              </a:ext>
            </a:extLst>
          </p:cNvPr>
          <p:cNvPicPr>
            <a:picLocks noChangeAspect="1"/>
          </p:cNvPicPr>
          <p:nvPr/>
        </p:nvPicPr>
        <p:blipFill>
          <a:blip r:embed="rId2"/>
          <a:stretch>
            <a:fillRect/>
          </a:stretch>
        </p:blipFill>
        <p:spPr>
          <a:xfrm>
            <a:off x="983432" y="319697"/>
            <a:ext cx="7776864" cy="6218605"/>
          </a:xfrm>
          <a:prstGeom prst="rect">
            <a:avLst/>
          </a:prstGeom>
        </p:spPr>
      </p:pic>
      <p:sp>
        <p:nvSpPr>
          <p:cNvPr id="4" name="TextBox 3">
            <a:extLst>
              <a:ext uri="{FF2B5EF4-FFF2-40B4-BE49-F238E27FC236}">
                <a16:creationId xmlns:a16="http://schemas.microsoft.com/office/drawing/2014/main" id="{98E82A2D-B61C-3CA0-E233-53E70EC6C397}"/>
              </a:ext>
            </a:extLst>
          </p:cNvPr>
          <p:cNvSpPr txBox="1"/>
          <p:nvPr/>
        </p:nvSpPr>
        <p:spPr>
          <a:xfrm>
            <a:off x="7655496" y="2151728"/>
            <a:ext cx="4536504" cy="2554545"/>
          </a:xfrm>
          <a:prstGeom prst="rect">
            <a:avLst/>
          </a:prstGeom>
          <a:noFill/>
        </p:spPr>
        <p:txBody>
          <a:bodyPr wrap="square" rtlCol="0">
            <a:spAutoFit/>
          </a:bodyPr>
          <a:lstStyle/>
          <a:p>
            <a:r>
              <a:rPr lang="en-US" sz="4000" dirty="0"/>
              <a:t>a JSON document that stores information about a user named Tom.</a:t>
            </a:r>
            <a:endParaRPr lang="en-150" sz="4000" dirty="0"/>
          </a:p>
        </p:txBody>
      </p:sp>
    </p:spTree>
    <p:extLst>
      <p:ext uri="{BB962C8B-B14F-4D97-AF65-F5344CB8AC3E}">
        <p14:creationId xmlns:p14="http://schemas.microsoft.com/office/powerpoint/2010/main" val="60439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 features</a:t>
            </a:r>
            <a:endParaRPr dirty="0"/>
          </a:p>
        </p:txBody>
      </p:sp>
      <p:sp>
        <p:nvSpPr>
          <p:cNvPr id="14" name="Content Placeholder 13"/>
          <p:cNvSpPr>
            <a:spLocks noGrp="1"/>
          </p:cNvSpPr>
          <p:nvPr>
            <p:ph idx="1"/>
          </p:nvPr>
        </p:nvSpPr>
        <p:spPr/>
        <p:txBody>
          <a:bodyPr/>
          <a:lstStyle/>
          <a:p>
            <a:pPr algn="just"/>
            <a:r>
              <a:rPr lang="en-US" dirty="0"/>
              <a:t>Data is </a:t>
            </a:r>
            <a:r>
              <a:rPr lang="en-US" b="1" dirty="0"/>
              <a:t>stored in documents</a:t>
            </a:r>
            <a:r>
              <a:rPr lang="en-US" dirty="0"/>
              <a:t> (unlike other databases that store data in structures like tables or graphs).</a:t>
            </a:r>
          </a:p>
          <a:p>
            <a:pPr algn="just"/>
            <a:r>
              <a:rPr lang="en-US" dirty="0"/>
              <a:t>They have a </a:t>
            </a:r>
            <a:r>
              <a:rPr lang="en-US" b="1" dirty="0"/>
              <a:t>flexible schema</a:t>
            </a:r>
            <a:r>
              <a:rPr lang="en-US" dirty="0"/>
              <a:t>, meaning that not all documents in a collection need to have the same fields.</a:t>
            </a:r>
          </a:p>
          <a:p>
            <a:pPr marL="285750" lvl="1" indent="-285750" algn="just">
              <a:spcBef>
                <a:spcPts val="1800"/>
              </a:spcBef>
            </a:pPr>
            <a:r>
              <a:rPr lang="en-US" sz="2000" dirty="0"/>
              <a:t>Document databases are </a:t>
            </a:r>
            <a:r>
              <a:rPr lang="en-US" sz="2000" b="1" dirty="0"/>
              <a:t>distributed</a:t>
            </a:r>
            <a:r>
              <a:rPr lang="en-US" sz="2000" dirty="0"/>
              <a:t>, which allows for </a:t>
            </a:r>
            <a:r>
              <a:rPr lang="en-US" sz="2000" b="1" dirty="0"/>
              <a:t>horizontal scaling</a:t>
            </a:r>
            <a:r>
              <a:rPr lang="en-US" sz="2000" dirty="0"/>
              <a:t> (typically cheaper than vertical scaling) and data distribution. Document databases provide resiliency through replication.</a:t>
            </a:r>
          </a:p>
          <a:p>
            <a:pPr marL="285750" lvl="1" indent="-285750" algn="just">
              <a:spcBef>
                <a:spcPts val="1800"/>
              </a:spcBef>
            </a:pPr>
            <a:r>
              <a:rPr lang="en-US" sz="2000" dirty="0"/>
              <a:t>Document databases </a:t>
            </a:r>
            <a:r>
              <a:rPr lang="en-US" sz="2000" b="1" dirty="0"/>
              <a:t>have an API or query language that allows developers to execute the CRUD operations </a:t>
            </a:r>
            <a:r>
              <a:rPr lang="en-US" sz="2000" dirty="0"/>
              <a:t>on the database. Developers have the ability to query for documents based on unique identifiers or field values.</a:t>
            </a:r>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
        <p:nvSpPr>
          <p:cNvPr id="2" name="TextBox 1">
            <a:extLst>
              <a:ext uri="{FF2B5EF4-FFF2-40B4-BE49-F238E27FC236}">
                <a16:creationId xmlns:a16="http://schemas.microsoft.com/office/drawing/2014/main" id="{54DE6E72-FF45-EA85-F0D3-D956A4F1FD9E}"/>
              </a:ext>
            </a:extLst>
          </p:cNvPr>
          <p:cNvSpPr txBox="1"/>
          <p:nvPr/>
        </p:nvSpPr>
        <p:spPr>
          <a:xfrm>
            <a:off x="6196904" y="6231523"/>
            <a:ext cx="4471096" cy="338554"/>
          </a:xfrm>
          <a:prstGeom prst="rect">
            <a:avLst/>
          </a:prstGeom>
          <a:noFill/>
        </p:spPr>
        <p:txBody>
          <a:bodyPr wrap="none" rtlCol="0">
            <a:spAutoFit/>
          </a:bodyPr>
          <a:lstStyle/>
          <a:p>
            <a:r>
              <a:rPr lang="en-US" sz="1600" dirty="0"/>
              <a:t>NOTE: a group of documents is called a </a:t>
            </a:r>
            <a:r>
              <a:rPr lang="en-US" sz="1600" b="1" dirty="0">
                <a:solidFill>
                  <a:schemeClr val="accent1"/>
                </a:solidFill>
              </a:rPr>
              <a:t>collection</a:t>
            </a:r>
            <a:endParaRPr lang="en-150" sz="1600" b="1" dirty="0">
              <a:solidFill>
                <a:schemeClr val="accent1"/>
              </a:solidFill>
            </a:endParaRPr>
          </a:p>
        </p:txBody>
      </p:sp>
    </p:spTree>
    <p:extLst>
      <p:ext uri="{BB962C8B-B14F-4D97-AF65-F5344CB8AC3E}">
        <p14:creationId xmlns:p14="http://schemas.microsoft.com/office/powerpoint/2010/main" val="11723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Differences between relational DBs</a:t>
            </a:r>
            <a:endParaRPr dirty="0"/>
          </a:p>
        </p:txBody>
      </p:sp>
      <p:sp>
        <p:nvSpPr>
          <p:cNvPr id="14" name="Content Placeholder 13"/>
          <p:cNvSpPr>
            <a:spLocks noGrp="1"/>
          </p:cNvSpPr>
          <p:nvPr>
            <p:ph idx="1"/>
          </p:nvPr>
        </p:nvSpPr>
        <p:spPr/>
        <p:txBody>
          <a:bodyPr>
            <a:normAutofit lnSpcReduction="10000"/>
          </a:bodyPr>
          <a:lstStyle/>
          <a:p>
            <a:pPr algn="just"/>
            <a:r>
              <a:rPr lang="en-US" dirty="0"/>
              <a:t>Documents map to the objects in code, so they are much more natural to work with. There is no need to decompose data across tables, run expensive joins, or integrate a separate Object Relational Mapping (ORM) layer. Data that is accessed together is stored together, so developers have less code to write and end users get higher performance.</a:t>
            </a:r>
          </a:p>
          <a:p>
            <a:pPr algn="just"/>
            <a:r>
              <a:rPr lang="en-US" dirty="0"/>
              <a:t>The ubiquity of JSON documents</a:t>
            </a:r>
          </a:p>
          <a:p>
            <a:pPr marL="365760" lvl="1" indent="0" algn="just">
              <a:buNone/>
            </a:pPr>
            <a:r>
              <a:rPr lang="en-US" dirty="0"/>
              <a:t>JSON documents are lightweight, language-independent, and human-readable. Documents are a superset of all other data models so developers can structure data in the way their applications need — rich objects, key-value pairs, tables, geospatial and time-series data, or the nodes and edges of a graph.</a:t>
            </a:r>
          </a:p>
          <a:p>
            <a:pPr marL="266700" lvl="1" indent="-266700" algn="just">
              <a:spcBef>
                <a:spcPts val="1800"/>
              </a:spcBef>
            </a:pPr>
            <a:r>
              <a:rPr lang="en-US" sz="2000" dirty="0"/>
              <a:t>A document’s schema is dynamic and self-describing, so developers don’t need to first pre-define it in the database. Fields can vary from document to document. Developers can modify the structure at any time, avoiding disruptive schema migrations.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99611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vs Document-Oriented database representation</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54309550"/>
              </p:ext>
            </p:extLst>
          </p:nvPr>
        </p:nvGraphicFramePr>
        <p:xfrm>
          <a:off x="6456040" y="2564904"/>
          <a:ext cx="5342503" cy="2290524"/>
        </p:xfrm>
        <a:graphic>
          <a:graphicData uri="http://schemas.openxmlformats.org/drawingml/2006/table">
            <a:tbl>
              <a:tblPr firstRow="1" bandRow="1">
                <a:tableStyleId>{073A0DAA-6AF3-43AB-8588-CEC1D06C72B9}</a:tableStyleId>
              </a:tblPr>
              <a:tblGrid>
                <a:gridCol w="1198971">
                  <a:extLst>
                    <a:ext uri="{9D8B030D-6E8A-4147-A177-3AD203B41FA5}">
                      <a16:colId xmlns:a16="http://schemas.microsoft.com/office/drawing/2014/main" val="20000"/>
                    </a:ext>
                  </a:extLst>
                </a:gridCol>
                <a:gridCol w="1532369">
                  <a:extLst>
                    <a:ext uri="{9D8B030D-6E8A-4147-A177-3AD203B41FA5}">
                      <a16:colId xmlns:a16="http://schemas.microsoft.com/office/drawing/2014/main" val="20001"/>
                    </a:ext>
                  </a:extLst>
                </a:gridCol>
                <a:gridCol w="1198971">
                  <a:extLst>
                    <a:ext uri="{9D8B030D-6E8A-4147-A177-3AD203B41FA5}">
                      <a16:colId xmlns:a16="http://schemas.microsoft.com/office/drawing/2014/main" val="20002"/>
                    </a:ext>
                  </a:extLst>
                </a:gridCol>
                <a:gridCol w="1412192">
                  <a:extLst>
                    <a:ext uri="{9D8B030D-6E8A-4147-A177-3AD203B41FA5}">
                      <a16:colId xmlns:a16="http://schemas.microsoft.com/office/drawing/2014/main" val="3463587335"/>
                    </a:ext>
                  </a:extLst>
                </a:gridCol>
              </a:tblGrid>
              <a:tr h="572631">
                <a:tc>
                  <a:txBody>
                    <a:bodyPr/>
                    <a:lstStyle/>
                    <a:p>
                      <a:pPr algn="ctr"/>
                      <a:r>
                        <a:rPr lang="en-US" dirty="0"/>
                        <a:t>id</a:t>
                      </a:r>
                      <a:endParaRPr dirty="0"/>
                    </a:p>
                  </a:txBody>
                  <a:tcPr anchor="ctr"/>
                </a:tc>
                <a:tc>
                  <a:txBody>
                    <a:bodyPr/>
                    <a:lstStyle/>
                    <a:p>
                      <a:pPr algn="ctr"/>
                      <a:r>
                        <a:rPr lang="en-US" dirty="0"/>
                        <a:t>name</a:t>
                      </a:r>
                      <a:endParaRPr dirty="0"/>
                    </a:p>
                  </a:txBody>
                  <a:tcPr anchor="ctr"/>
                </a:tc>
                <a:tc>
                  <a:txBody>
                    <a:bodyPr/>
                    <a:lstStyle/>
                    <a:p>
                      <a:pPr algn="ctr"/>
                      <a:r>
                        <a:rPr lang="en-US" dirty="0" err="1"/>
                        <a:t>isActive</a:t>
                      </a:r>
                      <a:endParaRPr dirty="0"/>
                    </a:p>
                  </a:txBody>
                  <a:tcPr anchor="ctr"/>
                </a:tc>
                <a:tc>
                  <a:txBody>
                    <a:bodyPr/>
                    <a:lstStyle/>
                    <a:p>
                      <a:pPr algn="ctr"/>
                      <a:r>
                        <a:rPr lang="en-US" dirty="0" err="1"/>
                        <a:t>DoB</a:t>
                      </a:r>
                      <a:endParaRPr dirty="0"/>
                    </a:p>
                  </a:txBody>
                  <a:tcPr anchor="ctr"/>
                </a:tc>
                <a:extLst>
                  <a:ext uri="{0D108BD9-81ED-4DB2-BD59-A6C34878D82A}">
                    <a16:rowId xmlns:a16="http://schemas.microsoft.com/office/drawing/2014/main" val="10000"/>
                  </a:ext>
                </a:extLst>
              </a:tr>
              <a:tr h="572631">
                <a:tc>
                  <a:txBody>
                    <a:bodyPr/>
                    <a:lstStyle/>
                    <a:p>
                      <a:pPr algn="ctr"/>
                      <a:r>
                        <a:rPr lang="en-US" dirty="0"/>
                        <a:t>1</a:t>
                      </a:r>
                      <a:endParaRPr dirty="0"/>
                    </a:p>
                  </a:txBody>
                  <a:tcPr anchor="ctr"/>
                </a:tc>
                <a:tc>
                  <a:txBody>
                    <a:bodyPr/>
                    <a:lstStyle/>
                    <a:p>
                      <a:pPr algn="ctr"/>
                      <a:r>
                        <a:rPr lang="en-US" dirty="0"/>
                        <a:t>John Smith</a:t>
                      </a:r>
                      <a:endParaRPr dirty="0"/>
                    </a:p>
                  </a:txBody>
                  <a:tcPr anchor="ctr"/>
                </a:tc>
                <a:tc>
                  <a:txBody>
                    <a:bodyPr/>
                    <a:lstStyle/>
                    <a:p>
                      <a:pPr algn="ctr"/>
                      <a:r>
                        <a:rPr lang="en-US" dirty="0"/>
                        <a:t>true</a:t>
                      </a:r>
                      <a:endParaRPr dirty="0"/>
                    </a:p>
                  </a:txBody>
                  <a:tcPr anchor="ctr"/>
                </a:tc>
                <a:tc>
                  <a:txBody>
                    <a:bodyPr/>
                    <a:lstStyle/>
                    <a:p>
                      <a:pPr algn="ctr"/>
                      <a:r>
                        <a:rPr lang="en-US" dirty="0"/>
                        <a:t>1964-30-08</a:t>
                      </a:r>
                      <a:endParaRPr dirty="0"/>
                    </a:p>
                  </a:txBody>
                  <a:tcPr anchor="ctr"/>
                </a:tc>
                <a:extLst>
                  <a:ext uri="{0D108BD9-81ED-4DB2-BD59-A6C34878D82A}">
                    <a16:rowId xmlns:a16="http://schemas.microsoft.com/office/drawing/2014/main" val="10001"/>
                  </a:ext>
                </a:extLst>
              </a:tr>
              <a:tr h="572631">
                <a:tc>
                  <a:txBody>
                    <a:bodyPr/>
                    <a:lstStyle/>
                    <a:p>
                      <a:pPr algn="ctr"/>
                      <a:r>
                        <a:rPr lang="en-US" dirty="0"/>
                        <a:t>2</a:t>
                      </a:r>
                      <a:endParaRPr dirty="0"/>
                    </a:p>
                  </a:txBody>
                  <a:tcPr anchor="ctr"/>
                </a:tc>
                <a:tc>
                  <a:txBody>
                    <a:bodyPr/>
                    <a:lstStyle/>
                    <a:p>
                      <a:pPr algn="ctr"/>
                      <a:r>
                        <a:rPr lang="en-US" dirty="0"/>
                        <a:t>Sarah Jones</a:t>
                      </a:r>
                      <a:endParaRPr dirty="0"/>
                    </a:p>
                  </a:txBody>
                  <a:tcPr anchor="ctr"/>
                </a:tc>
                <a:tc>
                  <a:txBody>
                    <a:bodyPr/>
                    <a:lstStyle/>
                    <a:p>
                      <a:pPr algn="ctr"/>
                      <a:r>
                        <a:rPr lang="en-US" dirty="0"/>
                        <a:t>false</a:t>
                      </a:r>
                      <a:endParaRPr dirty="0"/>
                    </a:p>
                  </a:txBody>
                  <a:tcPr anchor="ctr"/>
                </a:tc>
                <a:tc>
                  <a:txBody>
                    <a:bodyPr/>
                    <a:lstStyle/>
                    <a:p>
                      <a:pPr algn="ctr"/>
                      <a:r>
                        <a:rPr lang="en-US" dirty="0"/>
                        <a:t>2001-10-04</a:t>
                      </a:r>
                      <a:endParaRPr dirty="0"/>
                    </a:p>
                  </a:txBody>
                  <a:tcPr anchor="ctr"/>
                </a:tc>
                <a:extLst>
                  <a:ext uri="{0D108BD9-81ED-4DB2-BD59-A6C34878D82A}">
                    <a16:rowId xmlns:a16="http://schemas.microsoft.com/office/drawing/2014/main" val="10002"/>
                  </a:ext>
                </a:extLst>
              </a:tr>
              <a:tr h="572631">
                <a:tc>
                  <a:txBody>
                    <a:bodyPr/>
                    <a:lstStyle/>
                    <a:p>
                      <a:pPr algn="ctr"/>
                      <a:r>
                        <a:rPr lang="en-US" dirty="0"/>
                        <a:t>3</a:t>
                      </a:r>
                      <a:endParaRPr dirty="0"/>
                    </a:p>
                  </a:txBody>
                  <a:tcPr anchor="ctr"/>
                </a:tc>
                <a:tc>
                  <a:txBody>
                    <a:bodyPr/>
                    <a:lstStyle/>
                    <a:p>
                      <a:pPr algn="ctr"/>
                      <a:r>
                        <a:rPr lang="en-US" dirty="0"/>
                        <a:t>Eva Stark</a:t>
                      </a:r>
                      <a:endParaRPr dirty="0"/>
                    </a:p>
                  </a:txBody>
                  <a:tcPr anchor="ctr"/>
                </a:tc>
                <a:tc>
                  <a:txBody>
                    <a:bodyPr/>
                    <a:lstStyle/>
                    <a:p>
                      <a:pPr algn="ctr"/>
                      <a:r>
                        <a:rPr lang="en-US" dirty="0"/>
                        <a:t>true</a:t>
                      </a:r>
                      <a:endParaRPr dirty="0"/>
                    </a:p>
                  </a:txBody>
                  <a:tcPr anchor="ctr"/>
                </a:tc>
                <a:tc>
                  <a:txBody>
                    <a:bodyPr/>
                    <a:lstStyle/>
                    <a:p>
                      <a:pPr algn="ctr"/>
                      <a:r>
                        <a:rPr lang="en-US" dirty="0"/>
                        <a:t>1994-12-09</a:t>
                      </a:r>
                      <a:endParaRPr dirty="0"/>
                    </a:p>
                  </a:txBody>
                  <a:tcPr anchor="ctr"/>
                </a:tc>
                <a:extLst>
                  <a:ext uri="{0D108BD9-81ED-4DB2-BD59-A6C34878D82A}">
                    <a16:rowId xmlns:a16="http://schemas.microsoft.com/office/drawing/2014/main" val="10003"/>
                  </a:ext>
                </a:extLst>
              </a:tr>
            </a:tbl>
          </a:graphicData>
        </a:graphic>
      </p:graphicFrame>
      <p:sp>
        <p:nvSpPr>
          <p:cNvPr id="6" name="Content Placeholder 5">
            <a:extLst>
              <a:ext uri="{FF2B5EF4-FFF2-40B4-BE49-F238E27FC236}">
                <a16:creationId xmlns:a16="http://schemas.microsoft.com/office/drawing/2014/main" id="{320CD05B-F5C0-8C63-34B9-D42EE2065795}"/>
              </a:ext>
            </a:extLst>
          </p:cNvPr>
          <p:cNvSpPr>
            <a:spLocks noGrp="1"/>
          </p:cNvSpPr>
          <p:nvPr>
            <p:ph sz="half" idx="1"/>
          </p:nvPr>
        </p:nvSpPr>
        <p:spPr>
          <a:xfrm>
            <a:off x="623392" y="1719412"/>
            <a:ext cx="3024336" cy="3529235"/>
          </a:xfrm>
        </p:spPr>
        <p:txBody>
          <a:bodyPr>
            <a:noAutofit/>
          </a:bodyPr>
          <a:lstStyle/>
          <a:p>
            <a:pPr marL="0" indent="0">
              <a:spcBef>
                <a:spcPts val="0"/>
              </a:spcBef>
              <a:buNone/>
            </a:pPr>
            <a:r>
              <a:rPr lang="en-US" sz="1800" dirty="0"/>
              <a:t>{</a:t>
            </a:r>
          </a:p>
          <a:p>
            <a:pPr marL="0" indent="0">
              <a:spcBef>
                <a:spcPts val="0"/>
              </a:spcBef>
              <a:buNone/>
            </a:pPr>
            <a:r>
              <a:rPr lang="en-US" sz="1800" dirty="0"/>
              <a:t>      “id” : ”1”,</a:t>
            </a:r>
          </a:p>
          <a:p>
            <a:pPr marL="0" indent="0">
              <a:spcBef>
                <a:spcPts val="0"/>
              </a:spcBef>
              <a:buNone/>
            </a:pPr>
            <a:r>
              <a:rPr lang="en-US" sz="1800" dirty="0"/>
              <a:t>      “name” : “John Smith”,</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1964-30-08”</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”2”,</a:t>
            </a:r>
          </a:p>
          <a:p>
            <a:pPr marL="0" indent="0">
              <a:spcBef>
                <a:spcPts val="0"/>
              </a:spcBef>
              <a:buNone/>
            </a:pPr>
            <a:r>
              <a:rPr lang="en-US" sz="1800" dirty="0"/>
              <a:t>      “name” : “Sarah Jones”,</a:t>
            </a:r>
          </a:p>
          <a:p>
            <a:pPr marL="0" indent="0">
              <a:spcBef>
                <a:spcPts val="0"/>
              </a:spcBef>
              <a:buNone/>
            </a:pPr>
            <a:r>
              <a:rPr lang="en-US" sz="1800" dirty="0"/>
              <a:t>      “</a:t>
            </a:r>
            <a:r>
              <a:rPr lang="en-US" sz="1800" dirty="0" err="1"/>
              <a:t>isActive</a:t>
            </a:r>
            <a:r>
              <a:rPr lang="en-US" sz="1800" dirty="0"/>
              <a:t>” : false</a:t>
            </a:r>
          </a:p>
          <a:p>
            <a:pPr marL="0" indent="0">
              <a:spcBef>
                <a:spcPts val="0"/>
              </a:spcBef>
              <a:buNone/>
            </a:pPr>
            <a:r>
              <a:rPr lang="en-US" sz="1800" dirty="0"/>
              <a:t>      “</a:t>
            </a:r>
            <a:r>
              <a:rPr lang="en-US" sz="1800" dirty="0" err="1"/>
              <a:t>DoB</a:t>
            </a:r>
            <a:r>
              <a:rPr lang="en-US" sz="1800" dirty="0"/>
              <a:t>” : 2001-10-04”</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”3”,</a:t>
            </a:r>
          </a:p>
          <a:p>
            <a:pPr marL="0" indent="0">
              <a:spcBef>
                <a:spcPts val="0"/>
              </a:spcBef>
              <a:buNone/>
            </a:pPr>
            <a:r>
              <a:rPr lang="en-US" sz="1800" dirty="0"/>
              <a:t>      “name” : “Eva Stark”,</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1994-12-09”</a:t>
            </a:r>
          </a:p>
          <a:p>
            <a:pPr marL="0" indent="0">
              <a:spcBef>
                <a:spcPts val="0"/>
              </a:spcBef>
              <a:buNone/>
            </a:pPr>
            <a:r>
              <a:rPr lang="en-US" sz="1800" dirty="0"/>
              <a:t>}</a:t>
            </a:r>
            <a:endParaRPr lang="en-150" sz="1800" dirty="0"/>
          </a:p>
          <a:p>
            <a:pPr marL="0" indent="0">
              <a:spcBef>
                <a:spcPts val="0"/>
              </a:spcBef>
              <a:buNone/>
            </a:pPr>
            <a:endParaRPr lang="en-150" sz="1800" dirty="0"/>
          </a:p>
          <a:p>
            <a:pPr marL="0" indent="0">
              <a:spcBef>
                <a:spcPts val="0"/>
              </a:spcBef>
              <a:buNone/>
            </a:pPr>
            <a:endParaRPr lang="en-150" sz="1800" dirty="0"/>
          </a:p>
        </p:txBody>
      </p:sp>
      <p:sp>
        <p:nvSpPr>
          <p:cNvPr id="3" name="TextBox 2">
            <a:extLst>
              <a:ext uri="{FF2B5EF4-FFF2-40B4-BE49-F238E27FC236}">
                <a16:creationId xmlns:a16="http://schemas.microsoft.com/office/drawing/2014/main" id="{03BC7A3D-5160-04FF-92AB-EB9E7C9C06CF}"/>
              </a:ext>
            </a:extLst>
          </p:cNvPr>
          <p:cNvSpPr txBox="1"/>
          <p:nvPr/>
        </p:nvSpPr>
        <p:spPr>
          <a:xfrm>
            <a:off x="3655533" y="2380238"/>
            <a:ext cx="1335622" cy="369332"/>
          </a:xfrm>
          <a:prstGeom prst="rect">
            <a:avLst/>
          </a:prstGeom>
          <a:noFill/>
        </p:spPr>
        <p:txBody>
          <a:bodyPr wrap="none" rtlCol="0">
            <a:spAutoFit/>
          </a:bodyPr>
          <a:lstStyle/>
          <a:p>
            <a:r>
              <a:rPr lang="en-US" dirty="0">
                <a:solidFill>
                  <a:schemeClr val="accent1"/>
                </a:solidFill>
              </a:rPr>
              <a:t>Document 1</a:t>
            </a:r>
            <a:endParaRPr lang="en-150" dirty="0">
              <a:solidFill>
                <a:schemeClr val="accent1"/>
              </a:solidFill>
            </a:endParaRPr>
          </a:p>
        </p:txBody>
      </p:sp>
      <p:sp>
        <p:nvSpPr>
          <p:cNvPr id="4" name="TextBox 3">
            <a:extLst>
              <a:ext uri="{FF2B5EF4-FFF2-40B4-BE49-F238E27FC236}">
                <a16:creationId xmlns:a16="http://schemas.microsoft.com/office/drawing/2014/main" id="{793AE96B-003E-7FD2-DC08-0CCE2E42EDFB}"/>
              </a:ext>
            </a:extLst>
          </p:cNvPr>
          <p:cNvSpPr txBox="1"/>
          <p:nvPr/>
        </p:nvSpPr>
        <p:spPr>
          <a:xfrm>
            <a:off x="3647728" y="4149080"/>
            <a:ext cx="1362874" cy="369332"/>
          </a:xfrm>
          <a:prstGeom prst="rect">
            <a:avLst/>
          </a:prstGeom>
          <a:noFill/>
        </p:spPr>
        <p:txBody>
          <a:bodyPr wrap="none" rtlCol="0">
            <a:spAutoFit/>
          </a:bodyPr>
          <a:lstStyle/>
          <a:p>
            <a:r>
              <a:rPr lang="en-US" dirty="0">
                <a:solidFill>
                  <a:schemeClr val="accent1"/>
                </a:solidFill>
              </a:rPr>
              <a:t>Document 2</a:t>
            </a:r>
            <a:endParaRPr lang="en-150" dirty="0">
              <a:solidFill>
                <a:schemeClr val="accent1"/>
              </a:solidFill>
            </a:endParaRPr>
          </a:p>
        </p:txBody>
      </p:sp>
      <p:sp>
        <p:nvSpPr>
          <p:cNvPr id="7" name="TextBox 6">
            <a:extLst>
              <a:ext uri="{FF2B5EF4-FFF2-40B4-BE49-F238E27FC236}">
                <a16:creationId xmlns:a16="http://schemas.microsoft.com/office/drawing/2014/main" id="{F04C4895-363B-BEC0-2D8A-78A7A0681C33}"/>
              </a:ext>
            </a:extLst>
          </p:cNvPr>
          <p:cNvSpPr txBox="1"/>
          <p:nvPr/>
        </p:nvSpPr>
        <p:spPr>
          <a:xfrm>
            <a:off x="3655533" y="5917922"/>
            <a:ext cx="1367682" cy="369332"/>
          </a:xfrm>
          <a:prstGeom prst="rect">
            <a:avLst/>
          </a:prstGeom>
          <a:noFill/>
        </p:spPr>
        <p:txBody>
          <a:bodyPr wrap="none" rtlCol="0">
            <a:spAutoFit/>
          </a:bodyPr>
          <a:lstStyle/>
          <a:p>
            <a:r>
              <a:rPr lang="en-US" dirty="0">
                <a:solidFill>
                  <a:schemeClr val="accent1"/>
                </a:solidFill>
              </a:rPr>
              <a:t>Document 3</a:t>
            </a:r>
            <a:endParaRPr lang="en-150" dirty="0">
              <a:solidFill>
                <a:schemeClr val="accent1"/>
              </a:solidFill>
            </a:endParaRPr>
          </a:p>
        </p:txBody>
      </p:sp>
      <p:cxnSp>
        <p:nvCxnSpPr>
          <p:cNvPr id="9" name="Straight Arrow Connector 8">
            <a:extLst>
              <a:ext uri="{FF2B5EF4-FFF2-40B4-BE49-F238E27FC236}">
                <a16:creationId xmlns:a16="http://schemas.microsoft.com/office/drawing/2014/main" id="{470435E8-F5CE-33FA-DD38-9FFCC7E67AA6}"/>
              </a:ext>
            </a:extLst>
          </p:cNvPr>
          <p:cNvCxnSpPr>
            <a:cxnSpLocks/>
            <a:stCxn id="3" idx="3"/>
          </p:cNvCxnSpPr>
          <p:nvPr/>
        </p:nvCxnSpPr>
        <p:spPr>
          <a:xfrm>
            <a:off x="4991155" y="2564904"/>
            <a:ext cx="1392877"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944E27-F9F3-E066-1F37-718D37896ACD}"/>
              </a:ext>
            </a:extLst>
          </p:cNvPr>
          <p:cNvCxnSpPr>
            <a:stCxn id="4" idx="3"/>
          </p:cNvCxnSpPr>
          <p:nvPr/>
        </p:nvCxnSpPr>
        <p:spPr>
          <a:xfrm flipV="1">
            <a:off x="5010602" y="4077072"/>
            <a:ext cx="1445438" cy="25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838D61-768B-6CE2-C08E-B4E534034FC3}"/>
              </a:ext>
            </a:extLst>
          </p:cNvPr>
          <p:cNvCxnSpPr>
            <a:stCxn id="7" idx="3"/>
          </p:cNvCxnSpPr>
          <p:nvPr/>
        </p:nvCxnSpPr>
        <p:spPr>
          <a:xfrm flipV="1">
            <a:off x="5023215" y="4653136"/>
            <a:ext cx="1360817" cy="14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151830-AA42-6B7E-5C78-ADADA644D33F}"/>
              </a:ext>
            </a:extLst>
          </p:cNvPr>
          <p:cNvSpPr>
            <a:spLocks noGrp="1"/>
          </p:cNvSpPr>
          <p:nvPr>
            <p:ph type="title"/>
          </p:nvPr>
        </p:nvSpPr>
        <p:spPr>
          <a:xfrm>
            <a:off x="745495" y="476672"/>
            <a:ext cx="9144000" cy="1143000"/>
          </a:xfrm>
        </p:spPr>
        <p:txBody>
          <a:bodyPr/>
          <a:lstStyle/>
          <a:p>
            <a:r>
              <a:rPr lang="en-US" dirty="0"/>
              <a:t>Basic MongoDB commands</a:t>
            </a:r>
            <a:endParaRPr lang="el-GR" dirty="0"/>
          </a:p>
        </p:txBody>
      </p:sp>
      <p:graphicFrame>
        <p:nvGraphicFramePr>
          <p:cNvPr id="4" name="Πίνακας 4">
            <a:extLst>
              <a:ext uri="{FF2B5EF4-FFF2-40B4-BE49-F238E27FC236}">
                <a16:creationId xmlns:a16="http://schemas.microsoft.com/office/drawing/2014/main" id="{313A907F-E39D-175B-1754-AA64BE15E892}"/>
              </a:ext>
            </a:extLst>
          </p:cNvPr>
          <p:cNvGraphicFramePr>
            <a:graphicFrameLocks noGrp="1"/>
          </p:cNvGraphicFramePr>
          <p:nvPr>
            <p:extLst>
              <p:ext uri="{D42A27DB-BD31-4B8C-83A1-F6EECF244321}">
                <p14:modId xmlns:p14="http://schemas.microsoft.com/office/powerpoint/2010/main" val="1902361868"/>
              </p:ext>
            </p:extLst>
          </p:nvPr>
        </p:nvGraphicFramePr>
        <p:xfrm>
          <a:off x="767408" y="2131060"/>
          <a:ext cx="10513168" cy="4106253"/>
        </p:xfrm>
        <a:graphic>
          <a:graphicData uri="http://schemas.openxmlformats.org/drawingml/2006/table">
            <a:tbl>
              <a:tblPr firstRow="1" bandRow="1">
                <a:tableStyleId>{5C22544A-7EE6-4342-B048-85BDC9FD1C3A}</a:tableStyleId>
              </a:tblPr>
              <a:tblGrid>
                <a:gridCol w="5256584">
                  <a:extLst>
                    <a:ext uri="{9D8B030D-6E8A-4147-A177-3AD203B41FA5}">
                      <a16:colId xmlns:a16="http://schemas.microsoft.com/office/drawing/2014/main" val="1085475879"/>
                    </a:ext>
                  </a:extLst>
                </a:gridCol>
                <a:gridCol w="5256584">
                  <a:extLst>
                    <a:ext uri="{9D8B030D-6E8A-4147-A177-3AD203B41FA5}">
                      <a16:colId xmlns:a16="http://schemas.microsoft.com/office/drawing/2014/main" val="2520419419"/>
                    </a:ext>
                  </a:extLst>
                </a:gridCol>
              </a:tblGrid>
              <a:tr h="755825">
                <a:tc>
                  <a:txBody>
                    <a:bodyPr/>
                    <a:lstStyle/>
                    <a:p>
                      <a:pPr algn="ctr"/>
                      <a:r>
                        <a:rPr lang="en-US" dirty="0">
                          <a:solidFill>
                            <a:schemeClr val="bg1"/>
                          </a:solidFill>
                        </a:rPr>
                        <a:t>MongoDB</a:t>
                      </a:r>
                      <a:endParaRPr lang="el-GR" dirty="0">
                        <a:solidFill>
                          <a:schemeClr val="bg1"/>
                        </a:solidFill>
                      </a:endParaRPr>
                    </a:p>
                  </a:txBody>
                  <a:tcPr/>
                </a:tc>
                <a:tc>
                  <a:txBody>
                    <a:bodyPr/>
                    <a:lstStyle/>
                    <a:p>
                      <a:pPr algn="ctr"/>
                      <a:r>
                        <a:rPr lang="en-US" dirty="0">
                          <a:solidFill>
                            <a:schemeClr val="bg1"/>
                          </a:solidFill>
                        </a:rPr>
                        <a:t>SQL</a:t>
                      </a:r>
                      <a:endParaRPr lang="el-GR" dirty="0">
                        <a:solidFill>
                          <a:schemeClr val="bg1"/>
                        </a:solidFill>
                      </a:endParaRPr>
                    </a:p>
                  </a:txBody>
                  <a:tcPr/>
                </a:tc>
                <a:extLst>
                  <a:ext uri="{0D108BD9-81ED-4DB2-BD59-A6C34878D82A}">
                    <a16:rowId xmlns:a16="http://schemas.microsoft.com/office/drawing/2014/main" val="4188308441"/>
                  </a:ext>
                </a:extLst>
              </a:tr>
              <a:tr h="755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err="1"/>
                        <a:t>db.collection.find</a:t>
                      </a:r>
                      <a:r>
                        <a:rPr lang="en-US" sz="2000" b="1" dirty="0"/>
                        <a:t>( {CONDITIONS} )</a:t>
                      </a:r>
                      <a:endParaRPr lang="el-GR" sz="2000" b="1" dirty="0"/>
                    </a:p>
                  </a:txBody>
                  <a:tcPr/>
                </a:tc>
                <a:tc>
                  <a:txBody>
                    <a:bodyPr/>
                    <a:lstStyle/>
                    <a:p>
                      <a:r>
                        <a:rPr lang="en-US" sz="2000" b="1" dirty="0"/>
                        <a:t>select * from collection where CONDITIONS</a:t>
                      </a:r>
                      <a:endParaRPr lang="el-GR" sz="2000" b="1" dirty="0"/>
                    </a:p>
                  </a:txBody>
                  <a:tcPr/>
                </a:tc>
                <a:extLst>
                  <a:ext uri="{0D108BD9-81ED-4DB2-BD59-A6C34878D82A}">
                    <a16:rowId xmlns:a16="http://schemas.microsoft.com/office/drawing/2014/main" val="1391800046"/>
                  </a:ext>
                </a:extLst>
              </a:tr>
              <a:tr h="919389">
                <a:tc>
                  <a:txBody>
                    <a:bodyPr/>
                    <a:lstStyle/>
                    <a:p>
                      <a:r>
                        <a:rPr lang="en-US" sz="2000" b="1" dirty="0" err="1"/>
                        <a:t>db.collection.insert</a:t>
                      </a:r>
                      <a:r>
                        <a:rPr lang="en-US" sz="2000" b="1" dirty="0"/>
                        <a:t>( {“key1”:value1,”key2”:value2} )</a:t>
                      </a:r>
                      <a:endParaRPr lang="el-GR" sz="2000" b="1" dirty="0"/>
                    </a:p>
                  </a:txBody>
                  <a:tcPr/>
                </a:tc>
                <a:tc>
                  <a:txBody>
                    <a:bodyPr/>
                    <a:lstStyle/>
                    <a:p>
                      <a:r>
                        <a:rPr lang="en-US" sz="2000" b="1" dirty="0"/>
                        <a:t>insert into collection (key1,key2) VALUES (value1,value2)</a:t>
                      </a:r>
                      <a:endParaRPr lang="el-GR" sz="2000" b="1" dirty="0"/>
                    </a:p>
                  </a:txBody>
                  <a:tcPr/>
                </a:tc>
                <a:extLst>
                  <a:ext uri="{0D108BD9-81ED-4DB2-BD59-A6C34878D82A}">
                    <a16:rowId xmlns:a16="http://schemas.microsoft.com/office/drawing/2014/main" val="2294246766"/>
                  </a:ext>
                </a:extLst>
              </a:tr>
              <a:tr h="919389">
                <a:tc>
                  <a:txBody>
                    <a:bodyPr/>
                    <a:lstStyle/>
                    <a:p>
                      <a:r>
                        <a:rPr lang="en-US" sz="2000" b="1" dirty="0" err="1"/>
                        <a:t>db.collection.update</a:t>
                      </a:r>
                      <a:r>
                        <a:rPr lang="en-US" sz="2000" b="1" dirty="0"/>
                        <a:t>(</a:t>
                      </a:r>
                    </a:p>
                    <a:p>
                      <a:r>
                        <a:rPr lang="en-US" sz="2000" b="1" dirty="0"/>
                        <a:t>{ CONDITIONS },{  $set: {    “key": value  }})</a:t>
                      </a:r>
                      <a:endParaRPr lang="el-GR" sz="2000" b="1" dirty="0"/>
                    </a:p>
                  </a:txBody>
                  <a:tcPr/>
                </a:tc>
                <a:tc>
                  <a:txBody>
                    <a:bodyPr/>
                    <a:lstStyle/>
                    <a:p>
                      <a:r>
                        <a:rPr lang="en-US" sz="2000" b="1" dirty="0">
                          <a:solidFill>
                            <a:schemeClr val="accent5"/>
                          </a:solidFill>
                        </a:rPr>
                        <a:t>(!)</a:t>
                      </a:r>
                      <a:r>
                        <a:rPr lang="en-US" sz="2000" b="1" dirty="0"/>
                        <a:t> update collection SET key = value WHERE CONDITIONS</a:t>
                      </a:r>
                      <a:endParaRPr lang="el-GR" sz="2000" b="1" dirty="0"/>
                    </a:p>
                  </a:txBody>
                  <a:tcPr/>
                </a:tc>
                <a:extLst>
                  <a:ext uri="{0D108BD9-81ED-4DB2-BD59-A6C34878D82A}">
                    <a16:rowId xmlns:a16="http://schemas.microsoft.com/office/drawing/2014/main" val="3522865748"/>
                  </a:ext>
                </a:extLst>
              </a:tr>
              <a:tr h="755825">
                <a:tc>
                  <a:txBody>
                    <a:bodyPr/>
                    <a:lstStyle/>
                    <a:p>
                      <a:r>
                        <a:rPr lang="en-US" sz="2000" b="1" dirty="0" err="1"/>
                        <a:t>db.collection.remove</a:t>
                      </a:r>
                      <a:r>
                        <a:rPr lang="en-US" sz="2000" b="1" dirty="0"/>
                        <a:t>({CONDITIONS})</a:t>
                      </a:r>
                      <a:endParaRPr lang="el-GR" sz="2000" b="1" dirty="0"/>
                    </a:p>
                  </a:txBody>
                  <a:tcPr/>
                </a:tc>
                <a:tc>
                  <a:txBody>
                    <a:bodyPr/>
                    <a:lstStyle/>
                    <a:p>
                      <a:r>
                        <a:rPr lang="en-US" sz="2000" b="1" dirty="0"/>
                        <a:t>delete from collection where CONDITIONS</a:t>
                      </a:r>
                      <a:endParaRPr lang="el-GR" sz="2000" b="1" dirty="0"/>
                    </a:p>
                  </a:txBody>
                  <a:tcPr/>
                </a:tc>
                <a:extLst>
                  <a:ext uri="{0D108BD9-81ED-4DB2-BD59-A6C34878D82A}">
                    <a16:rowId xmlns:a16="http://schemas.microsoft.com/office/drawing/2014/main" val="2752702074"/>
                  </a:ext>
                </a:extLst>
              </a:tr>
            </a:tbl>
          </a:graphicData>
        </a:graphic>
      </p:graphicFrame>
    </p:spTree>
    <p:extLst>
      <p:ext uri="{BB962C8B-B14F-4D97-AF65-F5344CB8AC3E}">
        <p14:creationId xmlns:p14="http://schemas.microsoft.com/office/powerpoint/2010/main" val="236483123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347</TotalTime>
  <Words>1708</Words>
  <Application>Microsoft Office PowerPoint</Application>
  <PresentationFormat>Widescreen</PresentationFormat>
  <Paragraphs>179</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Candara</vt:lpstr>
      <vt:lpstr>Consolas</vt:lpstr>
      <vt:lpstr>Symbol</vt:lpstr>
      <vt:lpstr>Tech Computer 16x9</vt:lpstr>
      <vt:lpstr>NOSQL</vt:lpstr>
      <vt:lpstr>Content</vt:lpstr>
      <vt:lpstr>What is a document store?</vt:lpstr>
      <vt:lpstr>Examples</vt:lpstr>
      <vt:lpstr>PowerPoint Presentation</vt:lpstr>
      <vt:lpstr>Key features</vt:lpstr>
      <vt:lpstr>Differences between relational DBs</vt:lpstr>
      <vt:lpstr>Relational vs Document-Oriented database representation</vt:lpstr>
      <vt:lpstr>Basic MongoDB commands</vt:lpstr>
      <vt:lpstr>Examples in MongoDB</vt:lpstr>
      <vt:lpstr>Disadvantages of document databases</vt:lpstr>
      <vt:lpstr>Use cases</vt:lpstr>
      <vt:lpstr>A use case example in automotive</vt:lpstr>
      <vt:lpstr>REFERENCES</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Vasileios Ntaoulas</dc:creator>
  <cp:lastModifiedBy>Vasileios Ntaoulas</cp:lastModifiedBy>
  <cp:revision>17</cp:revision>
  <dcterms:created xsi:type="dcterms:W3CDTF">2023-01-09T09:49:45Z</dcterms:created>
  <dcterms:modified xsi:type="dcterms:W3CDTF">2023-01-18T17:04:40Z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