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58" r:id="rId6"/>
    <p:sldId id="293" r:id="rId7"/>
    <p:sldId id="257" r:id="rId8"/>
    <p:sldId id="261" r:id="rId9"/>
    <p:sldId id="285" r:id="rId10"/>
    <p:sldId id="260" r:id="rId11"/>
    <p:sldId id="291" r:id="rId12"/>
    <p:sldId id="289" r:id="rId13"/>
    <p:sldId id="286" r:id="rId14"/>
    <p:sldId id="290" r:id="rId15"/>
    <p:sldId id="292" r:id="rId16"/>
    <p:sldId id="287" r:id="rId17"/>
    <p:sldId id="294" r:id="rId18"/>
    <p:sldId id="262" r:id="rId19"/>
    <p:sldId id="283" r:id="rId20"/>
    <p:sldId id="264" r:id="rId21"/>
    <p:sldId id="266" r:id="rId22"/>
    <p:sldId id="284"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A7ECF9-9CED-4093-8646-78E15AF0EC69}" v="7" dt="2023-01-16T18:03:33.4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00" d="100"/>
          <a:sy n="100" d="100"/>
        </p:scale>
        <p:origin x="341" y="51"/>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ileios Ntaoulas" userId="019b8d86-4639-4c0e-a76e-43d098cf21e7" providerId="ADAL" clId="{C7A7ECF9-9CED-4093-8646-78E15AF0EC69}"/>
    <pc:docChg chg="undo redo custSel addSld delSld modSld sldOrd">
      <pc:chgData name="Vasileios Ntaoulas" userId="019b8d86-4639-4c0e-a76e-43d098cf21e7" providerId="ADAL" clId="{C7A7ECF9-9CED-4093-8646-78E15AF0EC69}" dt="2023-01-21T14:06:56.769" v="749" actId="1076"/>
      <pc:docMkLst>
        <pc:docMk/>
      </pc:docMkLst>
      <pc:sldChg chg="modSp mod">
        <pc:chgData name="Vasileios Ntaoulas" userId="019b8d86-4639-4c0e-a76e-43d098cf21e7" providerId="ADAL" clId="{C7A7ECF9-9CED-4093-8646-78E15AF0EC69}" dt="2023-01-21T13:53:40.440" v="629" actId="12788"/>
        <pc:sldMkLst>
          <pc:docMk/>
          <pc:sldMk cId="3946934594" sldId="256"/>
        </pc:sldMkLst>
        <pc:spChg chg="mod">
          <ac:chgData name="Vasileios Ntaoulas" userId="019b8d86-4639-4c0e-a76e-43d098cf21e7" providerId="ADAL" clId="{C7A7ECF9-9CED-4093-8646-78E15AF0EC69}" dt="2023-01-21T13:53:26.323" v="627" actId="12788"/>
          <ac:spMkLst>
            <pc:docMk/>
            <pc:sldMk cId="3946934594" sldId="256"/>
            <ac:spMk id="2" creationId="{632BE5BF-9922-45FB-8F3F-4446D40A051B}"/>
          </ac:spMkLst>
        </pc:spChg>
        <pc:spChg chg="mod">
          <ac:chgData name="Vasileios Ntaoulas" userId="019b8d86-4639-4c0e-a76e-43d098cf21e7" providerId="ADAL" clId="{C7A7ECF9-9CED-4093-8646-78E15AF0EC69}" dt="2023-01-21T13:53:34.656" v="628" actId="12788"/>
          <ac:spMkLst>
            <pc:docMk/>
            <pc:sldMk cId="3946934594" sldId="256"/>
            <ac:spMk id="3" creationId="{0D537F64-4C96-4AA8-BB21-E8053A3186DD}"/>
          </ac:spMkLst>
        </pc:spChg>
        <pc:spChg chg="mod">
          <ac:chgData name="Vasileios Ntaoulas" userId="019b8d86-4639-4c0e-a76e-43d098cf21e7" providerId="ADAL" clId="{C7A7ECF9-9CED-4093-8646-78E15AF0EC69}" dt="2023-01-21T13:53:40.440" v="629" actId="12788"/>
          <ac:spMkLst>
            <pc:docMk/>
            <pc:sldMk cId="3946934594" sldId="256"/>
            <ac:spMk id="8" creationId="{5519C231-C228-1819-68D3-CD7DCC56359D}"/>
          </ac:spMkLst>
        </pc:spChg>
      </pc:sldChg>
      <pc:sldChg chg="addSp modSp mod ord">
        <pc:chgData name="Vasileios Ntaoulas" userId="019b8d86-4639-4c0e-a76e-43d098cf21e7" providerId="ADAL" clId="{C7A7ECF9-9CED-4093-8646-78E15AF0EC69}" dt="2023-01-21T13:57:01.279" v="668" actId="1076"/>
        <pc:sldMkLst>
          <pc:docMk/>
          <pc:sldMk cId="3733486012" sldId="258"/>
        </pc:sldMkLst>
        <pc:spChg chg="add mod">
          <ac:chgData name="Vasileios Ntaoulas" userId="019b8d86-4639-4c0e-a76e-43d098cf21e7" providerId="ADAL" clId="{C7A7ECF9-9CED-4093-8646-78E15AF0EC69}" dt="2023-01-21T13:56:50.981" v="667" actId="20577"/>
          <ac:spMkLst>
            <pc:docMk/>
            <pc:sldMk cId="3733486012" sldId="258"/>
            <ac:spMk id="3" creationId="{829FF87A-705E-B625-0420-C66C77A3A161}"/>
          </ac:spMkLst>
        </pc:spChg>
        <pc:spChg chg="mod">
          <ac:chgData name="Vasileios Ntaoulas" userId="019b8d86-4639-4c0e-a76e-43d098cf21e7" providerId="ADAL" clId="{C7A7ECF9-9CED-4093-8646-78E15AF0EC69}" dt="2023-01-16T17:43:23.665" v="75" actId="403"/>
          <ac:spMkLst>
            <pc:docMk/>
            <pc:sldMk cId="3733486012" sldId="258"/>
            <ac:spMk id="7" creationId="{7875C19A-1AAE-476A-A316-A2CF92D763D3}"/>
          </ac:spMkLst>
        </pc:spChg>
        <pc:spChg chg="mod">
          <ac:chgData name="Vasileios Ntaoulas" userId="019b8d86-4639-4c0e-a76e-43d098cf21e7" providerId="ADAL" clId="{C7A7ECF9-9CED-4093-8646-78E15AF0EC69}" dt="2023-01-21T13:57:01.279" v="668" actId="1076"/>
          <ac:spMkLst>
            <pc:docMk/>
            <pc:sldMk cId="3733486012" sldId="258"/>
            <ac:spMk id="10" creationId="{EF2BC084-E6DB-4DE7-B309-042A85EBA700}"/>
          </ac:spMkLst>
        </pc:spChg>
      </pc:sldChg>
      <pc:sldChg chg="modSp mod">
        <pc:chgData name="Vasileios Ntaoulas" userId="019b8d86-4639-4c0e-a76e-43d098cf21e7" providerId="ADAL" clId="{C7A7ECF9-9CED-4093-8646-78E15AF0EC69}" dt="2023-01-21T14:03:48.207" v="713" actId="27636"/>
        <pc:sldMkLst>
          <pc:docMk/>
          <pc:sldMk cId="709828751" sldId="260"/>
        </pc:sldMkLst>
        <pc:spChg chg="mod">
          <ac:chgData name="Vasileios Ntaoulas" userId="019b8d86-4639-4c0e-a76e-43d098cf21e7" providerId="ADAL" clId="{C7A7ECF9-9CED-4093-8646-78E15AF0EC69}" dt="2023-01-21T14:03:48.207" v="713" actId="27636"/>
          <ac:spMkLst>
            <pc:docMk/>
            <pc:sldMk cId="709828751" sldId="260"/>
            <ac:spMk id="4" creationId="{BD179B88-D43C-4A31-9A52-3498E9430782}"/>
          </ac:spMkLst>
        </pc:spChg>
      </pc:sldChg>
      <pc:sldChg chg="addSp delSp modSp mod ord">
        <pc:chgData name="Vasileios Ntaoulas" userId="019b8d86-4639-4c0e-a76e-43d098cf21e7" providerId="ADAL" clId="{C7A7ECF9-9CED-4093-8646-78E15AF0EC69}" dt="2023-01-21T13:51:55.753" v="620" actId="1076"/>
        <pc:sldMkLst>
          <pc:docMk/>
          <pc:sldMk cId="3607270498" sldId="261"/>
        </pc:sldMkLst>
        <pc:spChg chg="del">
          <ac:chgData name="Vasileios Ntaoulas" userId="019b8d86-4639-4c0e-a76e-43d098cf21e7" providerId="ADAL" clId="{C7A7ECF9-9CED-4093-8646-78E15AF0EC69}" dt="2023-01-16T17:50:12.648" v="118" actId="478"/>
          <ac:spMkLst>
            <pc:docMk/>
            <pc:sldMk cId="3607270498" sldId="261"/>
            <ac:spMk id="5" creationId="{E0C87788-476B-4620-8002-A5C1177AD6C1}"/>
          </ac:spMkLst>
        </pc:spChg>
        <pc:spChg chg="del">
          <ac:chgData name="Vasileios Ntaoulas" userId="019b8d86-4639-4c0e-a76e-43d098cf21e7" providerId="ADAL" clId="{C7A7ECF9-9CED-4093-8646-78E15AF0EC69}" dt="2023-01-16T17:50:15.779" v="120" actId="478"/>
          <ac:spMkLst>
            <pc:docMk/>
            <pc:sldMk cId="3607270498" sldId="261"/>
            <ac:spMk id="6" creationId="{000A9570-5EF6-4AFB-9FCA-7C8998E3FEB1}"/>
          </ac:spMkLst>
        </pc:spChg>
        <pc:spChg chg="mod">
          <ac:chgData name="Vasileios Ntaoulas" userId="019b8d86-4639-4c0e-a76e-43d098cf21e7" providerId="ADAL" clId="{C7A7ECF9-9CED-4093-8646-78E15AF0EC69}" dt="2023-01-16T18:03:18.820" v="239" actId="20577"/>
          <ac:spMkLst>
            <pc:docMk/>
            <pc:sldMk cId="3607270498" sldId="261"/>
            <ac:spMk id="7" creationId="{B74126B4-1E6C-4FFF-9282-40E18A85A07F}"/>
          </ac:spMkLst>
        </pc:spChg>
        <pc:spChg chg="mod">
          <ac:chgData name="Vasileios Ntaoulas" userId="019b8d86-4639-4c0e-a76e-43d098cf21e7" providerId="ADAL" clId="{C7A7ECF9-9CED-4093-8646-78E15AF0EC69}" dt="2023-01-16T17:50:59.294" v="128" actId="1076"/>
          <ac:spMkLst>
            <pc:docMk/>
            <pc:sldMk cId="3607270498" sldId="261"/>
            <ac:spMk id="8" creationId="{47DC4E62-1A34-4F98-A451-214F1808519C}"/>
          </ac:spMkLst>
        </pc:spChg>
        <pc:spChg chg="add del mod">
          <ac:chgData name="Vasileios Ntaoulas" userId="019b8d86-4639-4c0e-a76e-43d098cf21e7" providerId="ADAL" clId="{C7A7ECF9-9CED-4093-8646-78E15AF0EC69}" dt="2023-01-16T17:50:14.064" v="119" actId="478"/>
          <ac:spMkLst>
            <pc:docMk/>
            <pc:sldMk cId="3607270498" sldId="261"/>
            <ac:spMk id="9" creationId="{B4887FCA-38FD-CC89-7E74-87258A493524}"/>
          </ac:spMkLst>
        </pc:spChg>
        <pc:spChg chg="add del mod">
          <ac:chgData name="Vasileios Ntaoulas" userId="019b8d86-4639-4c0e-a76e-43d098cf21e7" providerId="ADAL" clId="{C7A7ECF9-9CED-4093-8646-78E15AF0EC69}" dt="2023-01-16T17:50:16.608" v="121" actId="478"/>
          <ac:spMkLst>
            <pc:docMk/>
            <pc:sldMk cId="3607270498" sldId="261"/>
            <ac:spMk id="11" creationId="{7A06C2CF-FA1F-A745-23D5-932869DB56D5}"/>
          </ac:spMkLst>
        </pc:spChg>
        <pc:spChg chg="add mod">
          <ac:chgData name="Vasileios Ntaoulas" userId="019b8d86-4639-4c0e-a76e-43d098cf21e7" providerId="ADAL" clId="{C7A7ECF9-9CED-4093-8646-78E15AF0EC69}" dt="2023-01-21T13:51:55.753" v="620" actId="1076"/>
          <ac:spMkLst>
            <pc:docMk/>
            <pc:sldMk cId="3607270498" sldId="261"/>
            <ac:spMk id="16" creationId="{6E9C669F-25DE-441B-66D9-A361F6749E30}"/>
          </ac:spMkLst>
        </pc:spChg>
        <pc:picChg chg="add del mod">
          <ac:chgData name="Vasileios Ntaoulas" userId="019b8d86-4639-4c0e-a76e-43d098cf21e7" providerId="ADAL" clId="{C7A7ECF9-9CED-4093-8646-78E15AF0EC69}" dt="2023-01-16T17:51:21.355" v="134" actId="478"/>
          <ac:picMkLst>
            <pc:docMk/>
            <pc:sldMk cId="3607270498" sldId="261"/>
            <ac:picMk id="13" creationId="{3CCEB79B-2FF9-7615-E3DF-A151D39B300D}"/>
          </ac:picMkLst>
        </pc:picChg>
        <pc:picChg chg="add mod">
          <ac:chgData name="Vasileios Ntaoulas" userId="019b8d86-4639-4c0e-a76e-43d098cf21e7" providerId="ADAL" clId="{C7A7ECF9-9CED-4093-8646-78E15AF0EC69}" dt="2023-01-16T17:51:37.968" v="141" actId="14100"/>
          <ac:picMkLst>
            <pc:docMk/>
            <pc:sldMk cId="3607270498" sldId="261"/>
            <ac:picMk id="15" creationId="{D9589739-B711-59A2-F023-EFC9A664C867}"/>
          </ac:picMkLst>
        </pc:picChg>
      </pc:sldChg>
      <pc:sldChg chg="addSp modSp mod">
        <pc:chgData name="Vasileios Ntaoulas" userId="019b8d86-4639-4c0e-a76e-43d098cf21e7" providerId="ADAL" clId="{C7A7ECF9-9CED-4093-8646-78E15AF0EC69}" dt="2023-01-21T14:06:56.769" v="749" actId="1076"/>
        <pc:sldMkLst>
          <pc:docMk/>
          <pc:sldMk cId="429771863" sldId="269"/>
        </pc:sldMkLst>
        <pc:spChg chg="mod">
          <ac:chgData name="Vasileios Ntaoulas" userId="019b8d86-4639-4c0e-a76e-43d098cf21e7" providerId="ADAL" clId="{C7A7ECF9-9CED-4093-8646-78E15AF0EC69}" dt="2023-01-21T14:06:09.035" v="744" actId="14100"/>
          <ac:spMkLst>
            <pc:docMk/>
            <pc:sldMk cId="429771863" sldId="269"/>
            <ac:spMk id="2" creationId="{632BE5BF-9922-45FB-8F3F-4446D40A051B}"/>
          </ac:spMkLst>
        </pc:spChg>
        <pc:spChg chg="add mod">
          <ac:chgData name="Vasileios Ntaoulas" userId="019b8d86-4639-4c0e-a76e-43d098cf21e7" providerId="ADAL" clId="{C7A7ECF9-9CED-4093-8646-78E15AF0EC69}" dt="2023-01-21T14:06:56.769" v="749" actId="1076"/>
          <ac:spMkLst>
            <pc:docMk/>
            <pc:sldMk cId="429771863" sldId="269"/>
            <ac:spMk id="3" creationId="{2EDE1A7B-49FA-CEC9-1E9A-742A122792CC}"/>
          </ac:spMkLst>
        </pc:spChg>
      </pc:sldChg>
      <pc:sldChg chg="mod">
        <pc:chgData name="Vasileios Ntaoulas" userId="019b8d86-4639-4c0e-a76e-43d098cf21e7" providerId="ADAL" clId="{C7A7ECF9-9CED-4093-8646-78E15AF0EC69}" dt="2023-01-21T14:01:47.023" v="678" actId="27918"/>
        <pc:sldMkLst>
          <pc:docMk/>
          <pc:sldMk cId="3322300142" sldId="284"/>
        </pc:sldMkLst>
      </pc:sldChg>
      <pc:sldChg chg="modSp mod">
        <pc:chgData name="Vasileios Ntaoulas" userId="019b8d86-4639-4c0e-a76e-43d098cf21e7" providerId="ADAL" clId="{C7A7ECF9-9CED-4093-8646-78E15AF0EC69}" dt="2023-01-16T17:44:36.084" v="90" actId="20577"/>
        <pc:sldMkLst>
          <pc:docMk/>
          <pc:sldMk cId="2229238531" sldId="287"/>
        </pc:sldMkLst>
        <pc:spChg chg="mod">
          <ac:chgData name="Vasileios Ntaoulas" userId="019b8d86-4639-4c0e-a76e-43d098cf21e7" providerId="ADAL" clId="{C7A7ECF9-9CED-4093-8646-78E15AF0EC69}" dt="2023-01-16T17:44:36.084" v="90" actId="20577"/>
          <ac:spMkLst>
            <pc:docMk/>
            <pc:sldMk cId="2229238531" sldId="287"/>
            <ac:spMk id="4" creationId="{315E3981-F0D7-482C-A8E0-6A57700BECA7}"/>
          </ac:spMkLst>
        </pc:spChg>
      </pc:sldChg>
      <pc:sldChg chg="del">
        <pc:chgData name="Vasileios Ntaoulas" userId="019b8d86-4639-4c0e-a76e-43d098cf21e7" providerId="ADAL" clId="{C7A7ECF9-9CED-4093-8646-78E15AF0EC69}" dt="2023-01-16T17:44:40.245" v="91" actId="47"/>
        <pc:sldMkLst>
          <pc:docMk/>
          <pc:sldMk cId="2687334512" sldId="288"/>
        </pc:sldMkLst>
      </pc:sldChg>
      <pc:sldChg chg="modSp add mod ord">
        <pc:chgData name="Vasileios Ntaoulas" userId="019b8d86-4639-4c0e-a76e-43d098cf21e7" providerId="ADAL" clId="{C7A7ECF9-9CED-4093-8646-78E15AF0EC69}" dt="2023-01-16T17:43:48.912" v="77" actId="20577"/>
        <pc:sldMkLst>
          <pc:docMk/>
          <pc:sldMk cId="458156879" sldId="289"/>
        </pc:sldMkLst>
        <pc:spChg chg="mod">
          <ac:chgData name="Vasileios Ntaoulas" userId="019b8d86-4639-4c0e-a76e-43d098cf21e7" providerId="ADAL" clId="{C7A7ECF9-9CED-4093-8646-78E15AF0EC69}" dt="2023-01-16T17:43:48.912" v="77" actId="20577"/>
          <ac:spMkLst>
            <pc:docMk/>
            <pc:sldMk cId="458156879" sldId="289"/>
            <ac:spMk id="4" creationId="{315E3981-F0D7-482C-A8E0-6A57700BECA7}"/>
          </ac:spMkLst>
        </pc:spChg>
      </pc:sldChg>
      <pc:sldChg chg="modSp add mod">
        <pc:chgData name="Vasileios Ntaoulas" userId="019b8d86-4639-4c0e-a76e-43d098cf21e7" providerId="ADAL" clId="{C7A7ECF9-9CED-4093-8646-78E15AF0EC69}" dt="2023-01-21T14:03:57.694" v="714" actId="255"/>
        <pc:sldMkLst>
          <pc:docMk/>
          <pc:sldMk cId="660312521" sldId="290"/>
        </pc:sldMkLst>
        <pc:spChg chg="mod">
          <ac:chgData name="Vasileios Ntaoulas" userId="019b8d86-4639-4c0e-a76e-43d098cf21e7" providerId="ADAL" clId="{C7A7ECF9-9CED-4093-8646-78E15AF0EC69}" dt="2023-01-21T14:03:57.694" v="714" actId="255"/>
          <ac:spMkLst>
            <pc:docMk/>
            <pc:sldMk cId="660312521" sldId="290"/>
            <ac:spMk id="4" creationId="{BD179B88-D43C-4A31-9A52-3498E9430782}"/>
          </ac:spMkLst>
        </pc:spChg>
      </pc:sldChg>
      <pc:sldChg chg="addSp delSp modSp add mod">
        <pc:chgData name="Vasileios Ntaoulas" userId="019b8d86-4639-4c0e-a76e-43d098cf21e7" providerId="ADAL" clId="{C7A7ECF9-9CED-4093-8646-78E15AF0EC69}" dt="2023-01-16T18:00:06.773" v="238" actId="20577"/>
        <pc:sldMkLst>
          <pc:docMk/>
          <pc:sldMk cId="1860213860" sldId="291"/>
        </pc:sldMkLst>
        <pc:spChg chg="mod">
          <ac:chgData name="Vasileios Ntaoulas" userId="019b8d86-4639-4c0e-a76e-43d098cf21e7" providerId="ADAL" clId="{C7A7ECF9-9CED-4093-8646-78E15AF0EC69}" dt="2023-01-16T17:52:55.539" v="143" actId="20577"/>
          <ac:spMkLst>
            <pc:docMk/>
            <pc:sldMk cId="1860213860" sldId="291"/>
            <ac:spMk id="4" creationId="{315E3981-F0D7-482C-A8E0-6A57700BECA7}"/>
          </ac:spMkLst>
        </pc:spChg>
        <pc:spChg chg="mod">
          <ac:chgData name="Vasileios Ntaoulas" userId="019b8d86-4639-4c0e-a76e-43d098cf21e7" providerId="ADAL" clId="{C7A7ECF9-9CED-4093-8646-78E15AF0EC69}" dt="2023-01-16T18:00:06.773" v="238" actId="20577"/>
          <ac:spMkLst>
            <pc:docMk/>
            <pc:sldMk cId="1860213860" sldId="291"/>
            <ac:spMk id="7" creationId="{B74126B4-1E6C-4FFF-9282-40E18A85A07F}"/>
          </ac:spMkLst>
        </pc:spChg>
        <pc:picChg chg="add mod">
          <ac:chgData name="Vasileios Ntaoulas" userId="019b8d86-4639-4c0e-a76e-43d098cf21e7" providerId="ADAL" clId="{C7A7ECF9-9CED-4093-8646-78E15AF0EC69}" dt="2023-01-16T18:00:00.508" v="215" actId="1076"/>
          <ac:picMkLst>
            <pc:docMk/>
            <pc:sldMk cId="1860213860" sldId="291"/>
            <ac:picMk id="5" creationId="{B69555C9-7325-6F14-D9A5-37C0EA259D7A}"/>
          </ac:picMkLst>
        </pc:picChg>
        <pc:picChg chg="add del">
          <ac:chgData name="Vasileios Ntaoulas" userId="019b8d86-4639-4c0e-a76e-43d098cf21e7" providerId="ADAL" clId="{C7A7ECF9-9CED-4093-8646-78E15AF0EC69}" dt="2023-01-16T17:54:30.028" v="154" actId="478"/>
          <ac:picMkLst>
            <pc:docMk/>
            <pc:sldMk cId="1860213860" sldId="291"/>
            <ac:picMk id="15" creationId="{D9589739-B711-59A2-F023-EFC9A664C867}"/>
          </ac:picMkLst>
        </pc:picChg>
      </pc:sldChg>
      <pc:sldChg chg="delSp modSp add mod">
        <pc:chgData name="Vasileios Ntaoulas" userId="019b8d86-4639-4c0e-a76e-43d098cf21e7" providerId="ADAL" clId="{C7A7ECF9-9CED-4093-8646-78E15AF0EC69}" dt="2023-01-21T14:01:09.636" v="676" actId="20577"/>
        <pc:sldMkLst>
          <pc:docMk/>
          <pc:sldMk cId="905488132" sldId="292"/>
        </pc:sldMkLst>
        <pc:spChg chg="mod">
          <ac:chgData name="Vasileios Ntaoulas" userId="019b8d86-4639-4c0e-a76e-43d098cf21e7" providerId="ADAL" clId="{C7A7ECF9-9CED-4093-8646-78E15AF0EC69}" dt="2023-01-16T18:09:03.724" v="488" actId="20577"/>
          <ac:spMkLst>
            <pc:docMk/>
            <pc:sldMk cId="905488132" sldId="292"/>
            <ac:spMk id="4" creationId="{315E3981-F0D7-482C-A8E0-6A57700BECA7}"/>
          </ac:spMkLst>
        </pc:spChg>
        <pc:spChg chg="mod">
          <ac:chgData name="Vasileios Ntaoulas" userId="019b8d86-4639-4c0e-a76e-43d098cf21e7" providerId="ADAL" clId="{C7A7ECF9-9CED-4093-8646-78E15AF0EC69}" dt="2023-01-21T14:01:09.636" v="676" actId="20577"/>
          <ac:spMkLst>
            <pc:docMk/>
            <pc:sldMk cId="905488132" sldId="292"/>
            <ac:spMk id="7" creationId="{B74126B4-1E6C-4FFF-9282-40E18A85A07F}"/>
          </ac:spMkLst>
        </pc:spChg>
        <pc:picChg chg="del">
          <ac:chgData name="Vasileios Ntaoulas" userId="019b8d86-4639-4c0e-a76e-43d098cf21e7" providerId="ADAL" clId="{C7A7ECF9-9CED-4093-8646-78E15AF0EC69}" dt="2023-01-16T18:11:57.724" v="515" actId="478"/>
          <ac:picMkLst>
            <pc:docMk/>
            <pc:sldMk cId="905488132" sldId="292"/>
            <ac:picMk id="5" creationId="{B69555C9-7325-6F14-D9A5-37C0EA259D7A}"/>
          </ac:picMkLst>
        </pc:picChg>
        <pc:picChg chg="del">
          <ac:chgData name="Vasileios Ntaoulas" userId="019b8d86-4639-4c0e-a76e-43d098cf21e7" providerId="ADAL" clId="{C7A7ECF9-9CED-4093-8646-78E15AF0EC69}" dt="2023-01-16T18:11:58.323" v="516" actId="478"/>
          <ac:picMkLst>
            <pc:docMk/>
            <pc:sldMk cId="905488132" sldId="292"/>
            <ac:picMk id="15" creationId="{D9589739-B711-59A2-F023-EFC9A664C867}"/>
          </ac:picMkLst>
        </pc:picChg>
      </pc:sldChg>
      <pc:sldChg chg="addSp delSp modSp add mod">
        <pc:chgData name="Vasileios Ntaoulas" userId="019b8d86-4639-4c0e-a76e-43d098cf21e7" providerId="ADAL" clId="{C7A7ECF9-9CED-4093-8646-78E15AF0EC69}" dt="2023-01-21T13:57:34.197" v="675" actId="20577"/>
        <pc:sldMkLst>
          <pc:docMk/>
          <pc:sldMk cId="2646602192" sldId="293"/>
        </pc:sldMkLst>
        <pc:spChg chg="add del mod">
          <ac:chgData name="Vasileios Ntaoulas" userId="019b8d86-4639-4c0e-a76e-43d098cf21e7" providerId="ADAL" clId="{C7A7ECF9-9CED-4093-8646-78E15AF0EC69}" dt="2023-01-21T13:29:20.610" v="549" actId="478"/>
          <ac:spMkLst>
            <pc:docMk/>
            <pc:sldMk cId="2646602192" sldId="293"/>
            <ac:spMk id="4" creationId="{5373D2E2-A398-9E7C-0E83-3DA1366277D5}"/>
          </ac:spMkLst>
        </pc:spChg>
        <pc:spChg chg="mod">
          <ac:chgData name="Vasileios Ntaoulas" userId="019b8d86-4639-4c0e-a76e-43d098cf21e7" providerId="ADAL" clId="{C7A7ECF9-9CED-4093-8646-78E15AF0EC69}" dt="2023-01-21T13:28:26.056" v="547" actId="20577"/>
          <ac:spMkLst>
            <pc:docMk/>
            <pc:sldMk cId="2646602192" sldId="293"/>
            <ac:spMk id="7" creationId="{7875C19A-1AAE-476A-A316-A2CF92D763D3}"/>
          </ac:spMkLst>
        </pc:spChg>
        <pc:spChg chg="add mod">
          <ac:chgData name="Vasileios Ntaoulas" userId="019b8d86-4639-4c0e-a76e-43d098cf21e7" providerId="ADAL" clId="{C7A7ECF9-9CED-4093-8646-78E15AF0EC69}" dt="2023-01-21T13:57:34.197" v="675" actId="20577"/>
          <ac:spMkLst>
            <pc:docMk/>
            <pc:sldMk cId="2646602192" sldId="293"/>
            <ac:spMk id="8" creationId="{7F2AD71B-A36B-CA89-0174-5E3FE3096BEF}"/>
          </ac:spMkLst>
        </pc:spChg>
        <pc:spChg chg="del">
          <ac:chgData name="Vasileios Ntaoulas" userId="019b8d86-4639-4c0e-a76e-43d098cf21e7" providerId="ADAL" clId="{C7A7ECF9-9CED-4093-8646-78E15AF0EC69}" dt="2023-01-21T13:29:16.618" v="548" actId="478"/>
          <ac:spMkLst>
            <pc:docMk/>
            <pc:sldMk cId="2646602192" sldId="293"/>
            <ac:spMk id="10" creationId="{EF2BC084-E6DB-4DE7-B309-042A85EBA700}"/>
          </ac:spMkLst>
        </pc:spChg>
        <pc:picChg chg="add mod">
          <ac:chgData name="Vasileios Ntaoulas" userId="019b8d86-4639-4c0e-a76e-43d098cf21e7" providerId="ADAL" clId="{C7A7ECF9-9CED-4093-8646-78E15AF0EC69}" dt="2023-01-21T13:29:38.424" v="552" actId="1076"/>
          <ac:picMkLst>
            <pc:docMk/>
            <pc:sldMk cId="2646602192" sldId="293"/>
            <ac:picMk id="6" creationId="{D03F4D88-171D-8451-EA2C-7012F322C764}"/>
          </ac:picMkLst>
        </pc:picChg>
      </pc:sldChg>
      <pc:sldChg chg="modSp add mod">
        <pc:chgData name="Vasileios Ntaoulas" userId="019b8d86-4639-4c0e-a76e-43d098cf21e7" providerId="ADAL" clId="{C7A7ECF9-9CED-4093-8646-78E15AF0EC69}" dt="2023-01-21T14:03:15.109" v="708" actId="20577"/>
        <pc:sldMkLst>
          <pc:docMk/>
          <pc:sldMk cId="981738564" sldId="294"/>
        </pc:sldMkLst>
        <pc:spChg chg="mod">
          <ac:chgData name="Vasileios Ntaoulas" userId="019b8d86-4639-4c0e-a76e-43d098cf21e7" providerId="ADAL" clId="{C7A7ECF9-9CED-4093-8646-78E15AF0EC69}" dt="2023-01-21T14:03:15.109" v="708" actId="20577"/>
          <ac:spMkLst>
            <pc:docMk/>
            <pc:sldMk cId="981738564" sldId="294"/>
            <ac:spMk id="4" creationId="{BD179B88-D43C-4A31-9A52-3498E943078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150"/>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150"/>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150"/>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1/21/2023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dirty="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alphaModFix amt="20000"/>
            <a:lum/>
          </a:blip>
          <a:srcRect/>
          <a:stretch>
            <a:fillRect l="-36000" r="-3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57272" y="1691392"/>
            <a:ext cx="7077456" cy="1243584"/>
          </a:xfrm>
        </p:spPr>
        <p:txBody>
          <a:bodyPr/>
          <a:lstStyle/>
          <a:p>
            <a:pPr algn="ctr"/>
            <a:r>
              <a:rPr lang="en-US" sz="4400" dirty="0"/>
              <a:t>Scalable Processing of Dominance-Based Queries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698750" y="3006811"/>
            <a:ext cx="6794500" cy="868680"/>
          </a:xfrm>
        </p:spPr>
        <p:txBody>
          <a:bodyPr>
            <a:normAutofit/>
          </a:bodyPr>
          <a:lstStyle/>
          <a:p>
            <a:pPr marL="0" indent="0" algn="ctr">
              <a:buNone/>
            </a:pPr>
            <a:r>
              <a:rPr lang="en-US" sz="1600" dirty="0"/>
              <a:t>Skyline query and top-k dominating queries</a:t>
            </a:r>
          </a:p>
        </p:txBody>
      </p:sp>
      <p:pic>
        <p:nvPicPr>
          <p:cNvPr id="7" name="Picture 6" descr="Text&#10;&#10;Description automatically generated with medium confidence">
            <a:extLst>
              <a:ext uri="{FF2B5EF4-FFF2-40B4-BE49-F238E27FC236}">
                <a16:creationId xmlns:a16="http://schemas.microsoft.com/office/drawing/2014/main" id="{DBA8096F-07B9-5476-E258-446EFDB40BC4}"/>
              </a:ext>
            </a:extLst>
          </p:cNvPr>
          <p:cNvPicPr>
            <a:picLocks noGrp="1" noRot="1" noChangeAspect="1" noMove="1" noResize="1" noEditPoints="1" noAdjustHandles="1" noChangeArrowheads="1" noChangeShapeType="1" noCrop="1"/>
          </p:cNvPicPr>
          <p:nvPr/>
        </p:nvPicPr>
        <p:blipFill>
          <a:blip r:embed="rId2"/>
          <a:stretch>
            <a:fillRect/>
          </a:stretch>
        </p:blipFill>
        <p:spPr>
          <a:xfrm>
            <a:off x="5288931" y="6075405"/>
            <a:ext cx="1614138" cy="525677"/>
          </a:xfrm>
          <a:prstGeom prst="rect">
            <a:avLst/>
          </a:prstGeom>
        </p:spPr>
      </p:pic>
      <p:sp>
        <p:nvSpPr>
          <p:cNvPr id="8" name="TextBox 7">
            <a:extLst>
              <a:ext uri="{FF2B5EF4-FFF2-40B4-BE49-F238E27FC236}">
                <a16:creationId xmlns:a16="http://schemas.microsoft.com/office/drawing/2014/main" id="{5519C231-C228-1819-68D3-CD7DCC56359D}"/>
              </a:ext>
            </a:extLst>
          </p:cNvPr>
          <p:cNvSpPr txBox="1"/>
          <p:nvPr/>
        </p:nvSpPr>
        <p:spPr>
          <a:xfrm>
            <a:off x="4792787" y="3851189"/>
            <a:ext cx="2606426" cy="707886"/>
          </a:xfrm>
          <a:prstGeom prst="rect">
            <a:avLst/>
          </a:prstGeom>
          <a:noFill/>
        </p:spPr>
        <p:txBody>
          <a:bodyPr wrap="square" rtlCol="0">
            <a:spAutoFit/>
          </a:bodyPr>
          <a:lstStyle/>
          <a:p>
            <a:pPr algn="ctr"/>
            <a:r>
              <a:rPr lang="el-GR" sz="2000" dirty="0">
                <a:solidFill>
                  <a:schemeClr val="accent2"/>
                </a:solidFill>
                <a:latin typeface="+mj-lt"/>
              </a:rPr>
              <a:t>Εμμανουήλ Καλύβας</a:t>
            </a:r>
          </a:p>
          <a:p>
            <a:pPr algn="ctr"/>
            <a:r>
              <a:rPr lang="el-GR" sz="2000" dirty="0" err="1">
                <a:solidFill>
                  <a:schemeClr val="accent2"/>
                </a:solidFill>
                <a:latin typeface="+mj-lt"/>
              </a:rPr>
              <a:t>Νταούλας</a:t>
            </a:r>
            <a:r>
              <a:rPr lang="el-GR" sz="2000" dirty="0">
                <a:solidFill>
                  <a:schemeClr val="accent2"/>
                </a:solidFill>
                <a:latin typeface="+mj-lt"/>
              </a:rPr>
              <a:t> Βασίλειος</a:t>
            </a:r>
            <a:endParaRPr lang="en-150" sz="2000" dirty="0">
              <a:solidFill>
                <a:schemeClr val="accent2"/>
              </a:solidFill>
              <a:latin typeface="+mj-lt"/>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5D82C7-8910-CEE9-A138-FEAA3F66FEC7}"/>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Tree>
    <p:extLst>
      <p:ext uri="{BB962C8B-B14F-4D97-AF65-F5344CB8AC3E}">
        <p14:creationId xmlns:p14="http://schemas.microsoft.com/office/powerpoint/2010/main" val="1592003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Autofit/>
          </a:bodyPr>
          <a:lstStyle/>
          <a:p>
            <a:r>
              <a:rPr lang="en-US" i="1" dirty="0"/>
              <a:t>Top-k </a:t>
            </a:r>
            <a:r>
              <a:rPr lang="en-US" dirty="0"/>
              <a:t>skyline domination query</a:t>
            </a:r>
            <a:endParaRPr lang="en-US" i="1"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66031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3</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6" y="1681163"/>
            <a:ext cx="11418949" cy="823912"/>
          </a:xfrm>
        </p:spPr>
        <p:txBody>
          <a:bodyPr>
            <a:normAutofit/>
          </a:bodyPr>
          <a:lstStyle/>
          <a:p>
            <a:pPr algn="just"/>
            <a:r>
              <a:rPr lang="en-US" b="0" dirty="0"/>
              <a:t>In Task 3, our work was to find the </a:t>
            </a:r>
            <a:r>
              <a:rPr lang="en-US" i="1" dirty="0"/>
              <a:t>top-k </a:t>
            </a:r>
            <a:r>
              <a:rPr lang="en-US" dirty="0"/>
              <a:t>dominating</a:t>
            </a:r>
            <a:r>
              <a:rPr lang="en-US" b="0" dirty="0"/>
              <a:t> points that belong to the </a:t>
            </a:r>
            <a:r>
              <a:rPr lang="en-US" i="1" dirty="0"/>
              <a:t>skyline</a:t>
            </a:r>
            <a:r>
              <a:rPr lang="en-US" b="0" dirty="0"/>
              <a:t> set.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6892801" y="2567781"/>
            <a:ext cx="5157787" cy="3684588"/>
          </a:xfrm>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Tree>
    <p:extLst>
      <p:ext uri="{BB962C8B-B14F-4D97-AF65-F5344CB8AC3E}">
        <p14:creationId xmlns:p14="http://schemas.microsoft.com/office/powerpoint/2010/main" val="90548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3</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222923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a:bodyPr>
          <a:lstStyle/>
          <a:p>
            <a:r>
              <a:rPr lang="en-US" dirty="0"/>
              <a:t>Results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98173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404917428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r>
              <a:rPr lang="en-US" sz="3600" dirty="0"/>
              <a:t>Project Analysis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33400" y="3255434"/>
            <a:ext cx="6718300" cy="4093243"/>
          </a:xfrm>
        </p:spPr>
        <p:txBody>
          <a:bodyPr/>
          <a:lstStyle/>
          <a:p>
            <a:r>
              <a:rPr lang="en-US" sz="2400" dirty="0"/>
              <a:t>Skyline query</a:t>
            </a:r>
          </a:p>
          <a:p>
            <a:r>
              <a:rPr lang="en-US" sz="2400" i="1" dirty="0"/>
              <a:t>Top-k </a:t>
            </a:r>
            <a:r>
              <a:rPr lang="en-US" sz="2400" dirty="0"/>
              <a:t>domination query</a:t>
            </a:r>
            <a:endParaRPr lang="en-US" sz="2400" i="1" dirty="0"/>
          </a:p>
          <a:p>
            <a:r>
              <a:rPr lang="en-US" sz="2400" i="1" dirty="0"/>
              <a:t>Top-k </a:t>
            </a:r>
            <a:r>
              <a:rPr lang="en-US" sz="2400" dirty="0"/>
              <a:t>skyline</a:t>
            </a:r>
            <a:r>
              <a:rPr lang="en-US" sz="2400" i="1" dirty="0"/>
              <a:t> </a:t>
            </a:r>
            <a:r>
              <a:rPr lang="en-US" sz="2400" dirty="0"/>
              <a:t>domination query</a:t>
            </a:r>
            <a:endParaRPr lang="en-US" sz="2400" i="1"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TextBox 2">
            <a:extLst>
              <a:ext uri="{FF2B5EF4-FFF2-40B4-BE49-F238E27FC236}">
                <a16:creationId xmlns:a16="http://schemas.microsoft.com/office/drawing/2014/main" id="{829FF87A-705E-B625-0420-C66C77A3A161}"/>
              </a:ext>
            </a:extLst>
          </p:cNvPr>
          <p:cNvSpPr txBox="1"/>
          <p:nvPr/>
        </p:nvSpPr>
        <p:spPr>
          <a:xfrm>
            <a:off x="444500" y="1439332"/>
            <a:ext cx="7222067" cy="1754326"/>
          </a:xfrm>
          <a:prstGeom prst="rect">
            <a:avLst/>
          </a:prstGeom>
          <a:noFill/>
        </p:spPr>
        <p:txBody>
          <a:bodyPr wrap="square" rtlCol="0">
            <a:spAutoFit/>
          </a:bodyPr>
          <a:lstStyle/>
          <a:p>
            <a:r>
              <a:rPr lang="en-US" dirty="0">
                <a:solidFill>
                  <a:schemeClr val="bg1"/>
                </a:solidFill>
              </a:rPr>
              <a:t>In this project, we will work with multi-dimensional data. Given a potentially large set of d-dimensional points, where each point is represented as a d-dimensional vector, we need to detect interesting points. The project is based on the concept of dominance.</a:t>
            </a:r>
          </a:p>
          <a:p>
            <a:endParaRPr lang="en-US" dirty="0">
              <a:solidFill>
                <a:schemeClr val="bg1"/>
              </a:solidFill>
            </a:endParaRPr>
          </a:p>
          <a:p>
            <a:r>
              <a:rPr lang="en-US" dirty="0">
                <a:solidFill>
                  <a:schemeClr val="bg1"/>
                </a:solidFill>
              </a:rPr>
              <a:t>The tasks are:</a:t>
            </a:r>
            <a:endParaRPr lang="en-150" dirty="0">
              <a:solidFill>
                <a:schemeClr val="bg1"/>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17242" y="2807208"/>
            <a:ext cx="3930992" cy="1243584"/>
          </a:xfrm>
        </p:spPr>
        <p:txBody>
          <a:bodyPr/>
          <a:lstStyle/>
          <a:p>
            <a:r>
              <a:rPr lang="en-US" dirty="0"/>
              <a:t>Thank You!</a:t>
            </a:r>
            <a:endParaRPr lang="en-GB" dirty="0"/>
          </a:p>
        </p:txBody>
      </p:sp>
      <p:sp>
        <p:nvSpPr>
          <p:cNvPr id="3" name="Title 1">
            <a:extLst>
              <a:ext uri="{FF2B5EF4-FFF2-40B4-BE49-F238E27FC236}">
                <a16:creationId xmlns:a16="http://schemas.microsoft.com/office/drawing/2014/main" id="{2EDE1A7B-49FA-CEC9-1E9A-742A122792CC}"/>
              </a:ext>
            </a:extLst>
          </p:cNvPr>
          <p:cNvSpPr txBox="1">
            <a:spLocks/>
          </p:cNvSpPr>
          <p:nvPr/>
        </p:nvSpPr>
        <p:spPr>
          <a:xfrm>
            <a:off x="8845209" y="4737607"/>
            <a:ext cx="3126658" cy="12435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t>Any Questions?</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r>
              <a:rPr lang="en-US" sz="3600" dirty="0"/>
              <a:t>Datasets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6" name="Picture 5">
            <a:extLst>
              <a:ext uri="{FF2B5EF4-FFF2-40B4-BE49-F238E27FC236}">
                <a16:creationId xmlns:a16="http://schemas.microsoft.com/office/drawing/2014/main" id="{D03F4D88-171D-8451-EA2C-7012F322C764}"/>
              </a:ext>
            </a:extLst>
          </p:cNvPr>
          <p:cNvPicPr>
            <a:picLocks noChangeAspect="1"/>
          </p:cNvPicPr>
          <p:nvPr/>
        </p:nvPicPr>
        <p:blipFill>
          <a:blip r:embed="rId2"/>
          <a:stretch>
            <a:fillRect/>
          </a:stretch>
        </p:blipFill>
        <p:spPr>
          <a:xfrm>
            <a:off x="518311" y="1352321"/>
            <a:ext cx="4932377" cy="4153358"/>
          </a:xfrm>
          <a:prstGeom prst="rect">
            <a:avLst/>
          </a:prstGeom>
        </p:spPr>
      </p:pic>
      <p:sp>
        <p:nvSpPr>
          <p:cNvPr id="8" name="Text Placeholder 7">
            <a:extLst>
              <a:ext uri="{FF2B5EF4-FFF2-40B4-BE49-F238E27FC236}">
                <a16:creationId xmlns:a16="http://schemas.microsoft.com/office/drawing/2014/main" id="{7F2AD71B-A36B-CA89-0174-5E3FE3096BEF}"/>
              </a:ext>
            </a:extLst>
          </p:cNvPr>
          <p:cNvSpPr txBox="1">
            <a:spLocks/>
          </p:cNvSpPr>
          <p:nvPr/>
        </p:nvSpPr>
        <p:spPr>
          <a:xfrm>
            <a:off x="5679019" y="3223912"/>
            <a:ext cx="4650316" cy="1631721"/>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rPr>
              <a:t>We produced 4 datasets for 4 different distributions (correlated, uniform, normal, anti-correlated) for d dimensions. The left figure shows examples for each distribution for 2-d data.</a:t>
            </a:r>
          </a:p>
        </p:txBody>
      </p:sp>
    </p:spTree>
    <p:extLst>
      <p:ext uri="{BB962C8B-B14F-4D97-AF65-F5344CB8AC3E}">
        <p14:creationId xmlns:p14="http://schemas.microsoft.com/office/powerpoint/2010/main" val="264660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Skyline query</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1</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6" y="1681163"/>
            <a:ext cx="11418949" cy="823912"/>
          </a:xfrm>
        </p:spPr>
        <p:txBody>
          <a:bodyPr>
            <a:normAutofit/>
          </a:bodyPr>
          <a:lstStyle/>
          <a:p>
            <a:pPr algn="just"/>
            <a:r>
              <a:rPr lang="en-US" b="0" dirty="0"/>
              <a:t>The </a:t>
            </a:r>
            <a:r>
              <a:rPr lang="en-US" dirty="0"/>
              <a:t>skyline</a:t>
            </a:r>
            <a:r>
              <a:rPr lang="en-US" b="0" dirty="0"/>
              <a:t> is a set of points that are not dominated</a:t>
            </a:r>
            <a:r>
              <a:rPr lang="el-GR" b="0" dirty="0"/>
              <a:t>*</a:t>
            </a:r>
            <a:r>
              <a:rPr lang="en-US" b="0" dirty="0"/>
              <a:t> by any other point. Those points are called skyline points.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6892801" y="2567781"/>
            <a:ext cx="5157787" cy="3684588"/>
          </a:xfrm>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pic>
        <p:nvPicPr>
          <p:cNvPr id="15" name="Picture 14" descr="Chart, scatter chart&#10;&#10;Description automatically generated">
            <a:extLst>
              <a:ext uri="{FF2B5EF4-FFF2-40B4-BE49-F238E27FC236}">
                <a16:creationId xmlns:a16="http://schemas.microsoft.com/office/drawing/2014/main" id="{D9589739-B711-59A2-F023-EFC9A664C867}"/>
              </a:ext>
            </a:extLst>
          </p:cNvPr>
          <p:cNvPicPr>
            <a:picLocks noChangeAspect="1"/>
          </p:cNvPicPr>
          <p:nvPr/>
        </p:nvPicPr>
        <p:blipFill>
          <a:blip r:embed="rId2"/>
          <a:stretch>
            <a:fillRect/>
          </a:stretch>
        </p:blipFill>
        <p:spPr>
          <a:xfrm>
            <a:off x="465118" y="2446315"/>
            <a:ext cx="3684588" cy="3684588"/>
          </a:xfrm>
          <a:prstGeom prst="rect">
            <a:avLst/>
          </a:prstGeom>
        </p:spPr>
      </p:pic>
      <p:sp>
        <p:nvSpPr>
          <p:cNvPr id="16" name="TextBox 15">
            <a:extLst>
              <a:ext uri="{FF2B5EF4-FFF2-40B4-BE49-F238E27FC236}">
                <a16:creationId xmlns:a16="http://schemas.microsoft.com/office/drawing/2014/main" id="{6E9C669F-25DE-441B-66D9-A361F6749E30}"/>
              </a:ext>
            </a:extLst>
          </p:cNvPr>
          <p:cNvSpPr txBox="1"/>
          <p:nvPr/>
        </p:nvSpPr>
        <p:spPr>
          <a:xfrm>
            <a:off x="5587999" y="6218535"/>
            <a:ext cx="5393266" cy="461665"/>
          </a:xfrm>
          <a:prstGeom prst="rect">
            <a:avLst/>
          </a:prstGeom>
          <a:noFill/>
        </p:spPr>
        <p:txBody>
          <a:bodyPr wrap="square" rtlCol="0">
            <a:spAutoFit/>
          </a:bodyPr>
          <a:lstStyle/>
          <a:p>
            <a:r>
              <a:rPr lang="el-GR" sz="1200" dirty="0">
                <a:solidFill>
                  <a:schemeClr val="bg1"/>
                </a:solidFill>
              </a:rPr>
              <a:t>*</a:t>
            </a:r>
            <a:r>
              <a:rPr lang="en-US" sz="1200" dirty="0">
                <a:solidFill>
                  <a:schemeClr val="bg1"/>
                </a:solidFill>
              </a:rPr>
              <a:t>One point </a:t>
            </a:r>
            <a:r>
              <a:rPr lang="en-US" sz="1200" i="1" dirty="0">
                <a:solidFill>
                  <a:schemeClr val="bg1"/>
                </a:solidFill>
              </a:rPr>
              <a:t>p </a:t>
            </a:r>
            <a:r>
              <a:rPr lang="en-US" sz="1200" b="1" dirty="0">
                <a:solidFill>
                  <a:schemeClr val="bg1"/>
                </a:solidFill>
              </a:rPr>
              <a:t>dominates </a:t>
            </a:r>
            <a:r>
              <a:rPr lang="en-US" sz="1200" dirty="0">
                <a:solidFill>
                  <a:schemeClr val="bg1"/>
                </a:solidFill>
              </a:rPr>
              <a:t>another point </a:t>
            </a:r>
            <a:r>
              <a:rPr lang="en-US" sz="1200" i="1" dirty="0">
                <a:solidFill>
                  <a:schemeClr val="bg1"/>
                </a:solidFill>
              </a:rPr>
              <a:t>q</a:t>
            </a:r>
            <a:r>
              <a:rPr lang="en-US" sz="1200" dirty="0">
                <a:solidFill>
                  <a:schemeClr val="bg1"/>
                </a:solidFill>
              </a:rPr>
              <a:t>, when p is not worse than </a:t>
            </a:r>
            <a:r>
              <a:rPr lang="en-US" sz="1200" i="1" dirty="0">
                <a:solidFill>
                  <a:schemeClr val="bg1"/>
                </a:solidFill>
              </a:rPr>
              <a:t>q </a:t>
            </a:r>
            <a:r>
              <a:rPr lang="en-US" sz="1200" dirty="0">
                <a:solidFill>
                  <a:schemeClr val="bg1"/>
                </a:solidFill>
              </a:rPr>
              <a:t>in any of the d-dimensions, or </a:t>
            </a:r>
            <a:r>
              <a:rPr lang="en-US" sz="1200" i="1" dirty="0">
                <a:solidFill>
                  <a:schemeClr val="bg1"/>
                </a:solidFill>
              </a:rPr>
              <a:t>p </a:t>
            </a:r>
            <a:r>
              <a:rPr lang="en-US" sz="1200" dirty="0">
                <a:solidFill>
                  <a:schemeClr val="bg1"/>
                </a:solidFill>
              </a:rPr>
              <a:t>is better than</a:t>
            </a:r>
            <a:r>
              <a:rPr lang="en-US" sz="1200" i="1" dirty="0">
                <a:solidFill>
                  <a:schemeClr val="bg1"/>
                </a:solidFill>
              </a:rPr>
              <a:t> q </a:t>
            </a:r>
            <a:r>
              <a:rPr lang="en-US" sz="1200" dirty="0">
                <a:solidFill>
                  <a:schemeClr val="bg1"/>
                </a:solidFill>
              </a:rPr>
              <a:t> in at least one of the d-dimensions.</a:t>
            </a:r>
            <a:endParaRPr lang="en-150" sz="1200" b="1" dirty="0">
              <a:solidFill>
                <a:schemeClr val="bg1"/>
              </a:solidFill>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0E31D8-BE47-C7EA-7CFA-661F3822BDC4}"/>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Tree>
    <p:extLst>
      <p:ext uri="{BB962C8B-B14F-4D97-AF65-F5344CB8AC3E}">
        <p14:creationId xmlns:p14="http://schemas.microsoft.com/office/powerpoint/2010/main" val="942720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3" y="3886200"/>
            <a:ext cx="8608229" cy="859055"/>
          </a:xfrm>
        </p:spPr>
        <p:txBody>
          <a:bodyPr>
            <a:normAutofit/>
          </a:bodyPr>
          <a:lstStyle/>
          <a:p>
            <a:r>
              <a:rPr lang="en-US" i="1" dirty="0"/>
              <a:t>Top-k </a:t>
            </a:r>
            <a:r>
              <a:rPr lang="en-US" dirty="0"/>
              <a:t>domination query</a:t>
            </a:r>
            <a:endParaRPr lang="en-US" i="1"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6" y="1681163"/>
            <a:ext cx="11418949" cy="823912"/>
          </a:xfrm>
        </p:spPr>
        <p:txBody>
          <a:bodyPr>
            <a:normAutofit/>
          </a:bodyPr>
          <a:lstStyle/>
          <a:p>
            <a:pPr algn="just"/>
            <a:r>
              <a:rPr lang="en-US" i="1" dirty="0"/>
              <a:t>Top-k</a:t>
            </a:r>
            <a:r>
              <a:rPr lang="en-US" dirty="0"/>
              <a:t> dominating query </a:t>
            </a:r>
            <a:r>
              <a:rPr lang="en-US" b="0" dirty="0"/>
              <a:t>retrieve the k data objects that dominate the highest number of data objects in a dataset.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6892801" y="2567781"/>
            <a:ext cx="5157787" cy="3684588"/>
          </a:xfrm>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pic>
        <p:nvPicPr>
          <p:cNvPr id="15" name="Picture 14" descr="Chart, scatter chart&#10;&#10;Description automatically generated">
            <a:extLst>
              <a:ext uri="{FF2B5EF4-FFF2-40B4-BE49-F238E27FC236}">
                <a16:creationId xmlns:a16="http://schemas.microsoft.com/office/drawing/2014/main" id="{D9589739-B711-59A2-F023-EFC9A664C867}"/>
              </a:ext>
            </a:extLst>
          </p:cNvPr>
          <p:cNvPicPr>
            <a:picLocks noChangeAspect="1"/>
          </p:cNvPicPr>
          <p:nvPr/>
        </p:nvPicPr>
        <p:blipFill>
          <a:blip r:embed="rId2"/>
          <a:stretch>
            <a:fillRect/>
          </a:stretch>
        </p:blipFill>
        <p:spPr>
          <a:xfrm>
            <a:off x="465118" y="2446315"/>
            <a:ext cx="3684588" cy="3684588"/>
          </a:xfrm>
          <a:prstGeom prst="rect">
            <a:avLst/>
          </a:prstGeom>
        </p:spPr>
      </p:pic>
      <p:pic>
        <p:nvPicPr>
          <p:cNvPr id="5" name="Picture 4" descr="Chart, scatter chart&#10;&#10;Description automatically generated">
            <a:extLst>
              <a:ext uri="{FF2B5EF4-FFF2-40B4-BE49-F238E27FC236}">
                <a16:creationId xmlns:a16="http://schemas.microsoft.com/office/drawing/2014/main" id="{B69555C9-7325-6F14-D9A5-37C0EA259D7A}"/>
              </a:ext>
            </a:extLst>
          </p:cNvPr>
          <p:cNvPicPr>
            <a:picLocks noChangeAspect="1"/>
          </p:cNvPicPr>
          <p:nvPr/>
        </p:nvPicPr>
        <p:blipFill>
          <a:blip r:embed="rId3"/>
          <a:stretch>
            <a:fillRect/>
          </a:stretch>
        </p:blipFill>
        <p:spPr>
          <a:xfrm>
            <a:off x="462521" y="2446314"/>
            <a:ext cx="3684588" cy="3684589"/>
          </a:xfrm>
          <a:prstGeom prst="rect">
            <a:avLst/>
          </a:prstGeom>
        </p:spPr>
      </p:pic>
    </p:spTree>
    <p:extLst>
      <p:ext uri="{BB962C8B-B14F-4D97-AF65-F5344CB8AC3E}">
        <p14:creationId xmlns:p14="http://schemas.microsoft.com/office/powerpoint/2010/main" val="186021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45815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documentManagement/types"/>
    <ds:schemaRef ds:uri="http://schemas.microsoft.com/office/infopath/2007/PartnerControls"/>
    <ds:schemaRef ds:uri="http://purl.org/dc/terms/"/>
    <ds:schemaRef ds:uri="http://purl.org/dc/dcmitype/"/>
    <ds:schemaRef ds:uri="16c05727-aa75-4e4a-9b5f-8a80a1165891"/>
    <ds:schemaRef ds:uri="http://www.w3.org/XML/1998/namespace"/>
    <ds:schemaRef ds:uri="71af3243-3dd4-4a8d-8c0d-dd76da1f02a5"/>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95</TotalTime>
  <Words>881</Words>
  <Application>Microsoft Office PowerPoint</Application>
  <PresentationFormat>Widescreen</PresentationFormat>
  <Paragraphs>83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Trade Gothic LT Pro</vt:lpstr>
      <vt:lpstr>Trebuchet MS</vt:lpstr>
      <vt:lpstr>Office Theme</vt:lpstr>
      <vt:lpstr>Scalable Processing of Dominance-Based Queries</vt:lpstr>
      <vt:lpstr>Project Analysis</vt:lpstr>
      <vt:lpstr>Datasets</vt:lpstr>
      <vt:lpstr>Skyline query</vt:lpstr>
      <vt:lpstr>Task 1</vt:lpstr>
      <vt:lpstr>PowerPoint Presentation</vt:lpstr>
      <vt:lpstr>Top-k domination query</vt:lpstr>
      <vt:lpstr>Task 2</vt:lpstr>
      <vt:lpstr>Task 2</vt:lpstr>
      <vt:lpstr>PowerPoint Presentation</vt:lpstr>
      <vt:lpstr>Top-k skyline domination query</vt:lpstr>
      <vt:lpstr>Task 3</vt:lpstr>
      <vt:lpstr>Task 3</vt:lpstr>
      <vt:lpstr>Results</vt:lpstr>
      <vt:lpstr>Content Title</vt:lpstr>
      <vt:lpstr>Content Title 03</vt:lpstr>
      <vt:lpstr>Content Title 04</vt:lpstr>
      <vt:lpstr>Table</vt:lpstr>
      <vt:lpstr>Chart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Processing of Dominance-Based Queries</dc:title>
  <dc:creator>Vasileios Ntaoulas</dc:creator>
  <cp:lastModifiedBy>Vasileios Ntaoulas</cp:lastModifiedBy>
  <cp:revision>1</cp:revision>
  <dcterms:created xsi:type="dcterms:W3CDTF">2023-01-05T13:33:45Z</dcterms:created>
  <dcterms:modified xsi:type="dcterms:W3CDTF">2023-01-21T14:07:02Z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