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4" r:id="rId4"/>
    <p:sldId id="275" r:id="rId5"/>
    <p:sldId id="276" r:id="rId6"/>
    <p:sldId id="277" r:id="rId7"/>
    <p:sldId id="278" r:id="rId8"/>
    <p:sldId id="266" r:id="rId9"/>
    <p:sldId id="267" r:id="rId10"/>
    <p:sldId id="269" r:id="rId11"/>
    <p:sldId id="270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>
      <p:cViewPr varScale="1">
        <p:scale>
          <a:sx n="100" d="100"/>
          <a:sy n="100" d="100"/>
        </p:scale>
        <p:origin x="341" y="5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leios Ntaoulas" userId="019b8d86-4639-4c0e-a76e-43d098cf21e7" providerId="ADAL" clId="{4A00D824-E2BA-4FA0-91D4-5DBBD66E36EE}"/>
    <pc:docChg chg="undo redo custSel addSld delSld modSld">
      <pc:chgData name="Vasileios Ntaoulas" userId="019b8d86-4639-4c0e-a76e-43d098cf21e7" providerId="ADAL" clId="{4A00D824-E2BA-4FA0-91D4-5DBBD66E36EE}" dt="2023-01-09T11:07:54.025" v="609" actId="20577"/>
      <pc:docMkLst>
        <pc:docMk/>
      </pc:docMkLst>
      <pc:sldChg chg="modSp mod">
        <pc:chgData name="Vasileios Ntaoulas" userId="019b8d86-4639-4c0e-a76e-43d098cf21e7" providerId="ADAL" clId="{4A00D824-E2BA-4FA0-91D4-5DBBD66E36EE}" dt="2023-01-09T10:01:24.656" v="6" actId="20577"/>
        <pc:sldMkLst>
          <pc:docMk/>
          <pc:sldMk cId="3042826300" sldId="265"/>
        </pc:sldMkLst>
        <pc:spChg chg="mod">
          <ac:chgData name="Vasileios Ntaoulas" userId="019b8d86-4639-4c0e-a76e-43d098cf21e7" providerId="ADAL" clId="{4A00D824-E2BA-4FA0-91D4-5DBBD66E36EE}" dt="2023-01-09T10:01:24.656" v="6" actId="20577"/>
          <ac:spMkLst>
            <pc:docMk/>
            <pc:sldMk cId="3042826300" sldId="265"/>
            <ac:spMk id="13" creationId="{00000000-0000-0000-0000-000000000000}"/>
          </ac:spMkLst>
        </pc:spChg>
      </pc:sldChg>
      <pc:sldChg chg="modSp mod">
        <pc:chgData name="Vasileios Ntaoulas" userId="019b8d86-4639-4c0e-a76e-43d098cf21e7" providerId="ADAL" clId="{4A00D824-E2BA-4FA0-91D4-5DBBD66E36EE}" dt="2023-01-09T10:59:19.853" v="485" actId="20577"/>
        <pc:sldMkLst>
          <pc:docMk/>
          <pc:sldMk cId="2902951903" sldId="273"/>
        </pc:sldMkLst>
        <pc:spChg chg="mod">
          <ac:chgData name="Vasileios Ntaoulas" userId="019b8d86-4639-4c0e-a76e-43d098cf21e7" providerId="ADAL" clId="{4A00D824-E2BA-4FA0-91D4-5DBBD66E36EE}" dt="2023-01-09T10:59:19.853" v="485" actId="20577"/>
          <ac:spMkLst>
            <pc:docMk/>
            <pc:sldMk cId="2902951903" sldId="273"/>
            <ac:spMk id="14" creationId="{00000000-0000-0000-0000-000000000000}"/>
          </ac:spMkLst>
        </pc:spChg>
      </pc:sldChg>
      <pc:sldChg chg="modSp add mod">
        <pc:chgData name="Vasileios Ntaoulas" userId="019b8d86-4639-4c0e-a76e-43d098cf21e7" providerId="ADAL" clId="{4A00D824-E2BA-4FA0-91D4-5DBBD66E36EE}" dt="2023-01-09T10:59:34.339" v="486" actId="255"/>
        <pc:sldMkLst>
          <pc:docMk/>
          <pc:sldMk cId="4244308619" sldId="274"/>
        </pc:sldMkLst>
        <pc:spChg chg="mod">
          <ac:chgData name="Vasileios Ntaoulas" userId="019b8d86-4639-4c0e-a76e-43d098cf21e7" providerId="ADAL" clId="{4A00D824-E2BA-4FA0-91D4-5DBBD66E36EE}" dt="2023-01-09T10:10:23.612" v="32" actId="20577"/>
          <ac:spMkLst>
            <pc:docMk/>
            <pc:sldMk cId="4244308619" sldId="274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09T10:59:34.339" v="486" actId="255"/>
          <ac:spMkLst>
            <pc:docMk/>
            <pc:sldMk cId="4244308619" sldId="274"/>
            <ac:spMk id="14" creationId="{00000000-0000-0000-0000-000000000000}"/>
          </ac:spMkLst>
        </pc:spChg>
      </pc:sldChg>
      <pc:sldChg chg="new del">
        <pc:chgData name="Vasileios Ntaoulas" userId="019b8d86-4639-4c0e-a76e-43d098cf21e7" providerId="ADAL" clId="{4A00D824-E2BA-4FA0-91D4-5DBBD66E36EE}" dt="2023-01-09T10:46:08.457" v="294" actId="47"/>
        <pc:sldMkLst>
          <pc:docMk/>
          <pc:sldMk cId="351276969" sldId="275"/>
        </pc:sldMkLst>
      </pc:sldChg>
      <pc:sldChg chg="addSp modSp add mod">
        <pc:chgData name="Vasileios Ntaoulas" userId="019b8d86-4639-4c0e-a76e-43d098cf21e7" providerId="ADAL" clId="{4A00D824-E2BA-4FA0-91D4-5DBBD66E36EE}" dt="2023-01-09T11:05:28.891" v="559" actId="1076"/>
        <pc:sldMkLst>
          <pc:docMk/>
          <pc:sldMk cId="2454944017" sldId="275"/>
        </pc:sldMkLst>
        <pc:spChg chg="add mod ord">
          <ac:chgData name="Vasileios Ntaoulas" userId="019b8d86-4639-4c0e-a76e-43d098cf21e7" providerId="ADAL" clId="{4A00D824-E2BA-4FA0-91D4-5DBBD66E36EE}" dt="2023-01-09T11:03:11.595" v="541" actId="1076"/>
          <ac:spMkLst>
            <pc:docMk/>
            <pc:sldMk cId="2454944017" sldId="275"/>
            <ac:spMk id="6" creationId="{0DA8015F-C73B-2C06-204E-A90C401E542D}"/>
          </ac:spMkLst>
        </pc:spChg>
        <pc:spChg chg="mod">
          <ac:chgData name="Vasileios Ntaoulas" userId="019b8d86-4639-4c0e-a76e-43d098cf21e7" providerId="ADAL" clId="{4A00D824-E2BA-4FA0-91D4-5DBBD66E36EE}" dt="2023-01-09T10:46:31.584" v="310" actId="20577"/>
          <ac:spMkLst>
            <pc:docMk/>
            <pc:sldMk cId="2454944017" sldId="275"/>
            <ac:spMk id="13" creationId="{00000000-0000-0000-0000-000000000000}"/>
          </ac:spMkLst>
        </pc:spChg>
        <pc:spChg chg="mod">
          <ac:chgData name="Vasileios Ntaoulas" userId="019b8d86-4639-4c0e-a76e-43d098cf21e7" providerId="ADAL" clId="{4A00D824-E2BA-4FA0-91D4-5DBBD66E36EE}" dt="2023-01-09T10:46:16.063" v="296" actId="20577"/>
          <ac:spMkLst>
            <pc:docMk/>
            <pc:sldMk cId="2454944017" sldId="275"/>
            <ac:spMk id="14" creationId="{00000000-0000-0000-0000-000000000000}"/>
          </ac:spMkLst>
        </pc:spChg>
        <pc:picChg chg="add mod">
          <ac:chgData name="Vasileios Ntaoulas" userId="019b8d86-4639-4c0e-a76e-43d098cf21e7" providerId="ADAL" clId="{4A00D824-E2BA-4FA0-91D4-5DBBD66E36EE}" dt="2023-01-09T11:05:28.891" v="559" actId="1076"/>
          <ac:picMkLst>
            <pc:docMk/>
            <pc:sldMk cId="2454944017" sldId="275"/>
            <ac:picMk id="3" creationId="{80E2D5B6-C6E5-9E47-7EF9-35ECF0E37DCF}"/>
          </ac:picMkLst>
        </pc:picChg>
        <pc:picChg chg="add mod">
          <ac:chgData name="Vasileios Ntaoulas" userId="019b8d86-4639-4c0e-a76e-43d098cf21e7" providerId="ADAL" clId="{4A00D824-E2BA-4FA0-91D4-5DBBD66E36EE}" dt="2023-01-09T11:05:24.921" v="558" actId="1076"/>
          <ac:picMkLst>
            <pc:docMk/>
            <pc:sldMk cId="2454944017" sldId="275"/>
            <ac:picMk id="5" creationId="{2D163FB2-CAD2-085B-9CAE-5AAE06E5C2DB}"/>
          </ac:picMkLst>
        </pc:picChg>
        <pc:picChg chg="add mod">
          <ac:chgData name="Vasileios Ntaoulas" userId="019b8d86-4639-4c0e-a76e-43d098cf21e7" providerId="ADAL" clId="{4A00D824-E2BA-4FA0-91D4-5DBBD66E36EE}" dt="2023-01-09T11:05:23.445" v="557" actId="1076"/>
          <ac:picMkLst>
            <pc:docMk/>
            <pc:sldMk cId="2454944017" sldId="275"/>
            <ac:picMk id="8" creationId="{64031EEA-CF71-449E-6F8F-784C66F50D17}"/>
          </ac:picMkLst>
        </pc:picChg>
        <pc:picChg chg="add mod">
          <ac:chgData name="Vasileios Ntaoulas" userId="019b8d86-4639-4c0e-a76e-43d098cf21e7" providerId="ADAL" clId="{4A00D824-E2BA-4FA0-91D4-5DBBD66E36EE}" dt="2023-01-09T11:05:19.241" v="555" actId="1076"/>
          <ac:picMkLst>
            <pc:docMk/>
            <pc:sldMk cId="2454944017" sldId="275"/>
            <ac:picMk id="10" creationId="{58E65B6A-8568-27F6-C269-90614642C7AF}"/>
          </ac:picMkLst>
        </pc:picChg>
        <pc:picChg chg="add mod">
          <ac:chgData name="Vasileios Ntaoulas" userId="019b8d86-4639-4c0e-a76e-43d098cf21e7" providerId="ADAL" clId="{4A00D824-E2BA-4FA0-91D4-5DBBD66E36EE}" dt="2023-01-09T11:05:21.434" v="556" actId="1076"/>
          <ac:picMkLst>
            <pc:docMk/>
            <pc:sldMk cId="2454944017" sldId="275"/>
            <ac:picMk id="12" creationId="{FC225FBB-3D5B-A8BB-D7E9-B4F6FB590DD3}"/>
          </ac:picMkLst>
        </pc:picChg>
      </pc:sldChg>
      <pc:sldChg chg="addSp modSp new mod">
        <pc:chgData name="Vasileios Ntaoulas" userId="019b8d86-4639-4c0e-a76e-43d098cf21e7" providerId="ADAL" clId="{4A00D824-E2BA-4FA0-91D4-5DBBD66E36EE}" dt="2023-01-09T11:06:21.838" v="561" actId="12789"/>
        <pc:sldMkLst>
          <pc:docMk/>
          <pc:sldMk cId="604390311" sldId="276"/>
        </pc:sldMkLst>
        <pc:spChg chg="add mod">
          <ac:chgData name="Vasileios Ntaoulas" userId="019b8d86-4639-4c0e-a76e-43d098cf21e7" providerId="ADAL" clId="{4A00D824-E2BA-4FA0-91D4-5DBBD66E36EE}" dt="2023-01-09T11:06:21.838" v="561" actId="12789"/>
          <ac:spMkLst>
            <pc:docMk/>
            <pc:sldMk cId="604390311" sldId="276"/>
            <ac:spMk id="4" creationId="{98E82A2D-B61C-3CA0-E233-53E70EC6C397}"/>
          </ac:spMkLst>
        </pc:spChg>
        <pc:picChg chg="add mod">
          <ac:chgData name="Vasileios Ntaoulas" userId="019b8d86-4639-4c0e-a76e-43d098cf21e7" providerId="ADAL" clId="{4A00D824-E2BA-4FA0-91D4-5DBBD66E36EE}" dt="2023-01-09T11:02:23.157" v="527" actId="1076"/>
          <ac:picMkLst>
            <pc:docMk/>
            <pc:sldMk cId="604390311" sldId="276"/>
            <ac:picMk id="3" creationId="{5BE5F2F1-72C7-F592-66EE-225C39788CFE}"/>
          </ac:picMkLst>
        </pc:picChg>
      </pc:sldChg>
      <pc:sldChg chg="add del">
        <pc:chgData name="Vasileios Ntaoulas" userId="019b8d86-4639-4c0e-a76e-43d098cf21e7" providerId="ADAL" clId="{4A00D824-E2BA-4FA0-91D4-5DBBD66E36EE}" dt="2023-01-09T11:00:37.952" v="488"/>
        <pc:sldMkLst>
          <pc:docMk/>
          <pc:sldMk cId="987544328" sldId="276"/>
        </pc:sldMkLst>
      </pc:sldChg>
      <pc:sldChg chg="add del">
        <pc:chgData name="Vasileios Ntaoulas" userId="019b8d86-4639-4c0e-a76e-43d098cf21e7" providerId="ADAL" clId="{4A00D824-E2BA-4FA0-91D4-5DBBD66E36EE}" dt="2023-01-09T11:00:45.633" v="491"/>
        <pc:sldMkLst>
          <pc:docMk/>
          <pc:sldMk cId="182738037" sldId="277"/>
        </pc:sldMkLst>
      </pc:sldChg>
      <pc:sldChg chg="modSp add mod">
        <pc:chgData name="Vasileios Ntaoulas" userId="019b8d86-4639-4c0e-a76e-43d098cf21e7" providerId="ADAL" clId="{4A00D824-E2BA-4FA0-91D4-5DBBD66E36EE}" dt="2023-01-09T11:07:21.509" v="574" actId="20577"/>
        <pc:sldMkLst>
          <pc:docMk/>
          <pc:sldMk cId="1172309352" sldId="277"/>
        </pc:sldMkLst>
        <pc:spChg chg="mod">
          <ac:chgData name="Vasileios Ntaoulas" userId="019b8d86-4639-4c0e-a76e-43d098cf21e7" providerId="ADAL" clId="{4A00D824-E2BA-4FA0-91D4-5DBBD66E36EE}" dt="2023-01-09T11:07:21.509" v="574" actId="20577"/>
          <ac:spMkLst>
            <pc:docMk/>
            <pc:sldMk cId="1172309352" sldId="277"/>
            <ac:spMk id="13" creationId="{00000000-0000-0000-0000-000000000000}"/>
          </ac:spMkLst>
        </pc:spChg>
      </pc:sldChg>
      <pc:sldChg chg="modSp add mod">
        <pc:chgData name="Vasileios Ntaoulas" userId="019b8d86-4639-4c0e-a76e-43d098cf21e7" providerId="ADAL" clId="{4A00D824-E2BA-4FA0-91D4-5DBBD66E36EE}" dt="2023-01-09T11:07:54.025" v="609" actId="20577"/>
        <pc:sldMkLst>
          <pc:docMk/>
          <pc:sldMk cId="996117117" sldId="278"/>
        </pc:sldMkLst>
        <pc:spChg chg="mod">
          <ac:chgData name="Vasileios Ntaoulas" userId="019b8d86-4639-4c0e-a76e-43d098cf21e7" providerId="ADAL" clId="{4A00D824-E2BA-4FA0-91D4-5DBBD66E36EE}" dt="2023-01-09T11:07:54.025" v="609" actId="20577"/>
          <ac:spMkLst>
            <pc:docMk/>
            <pc:sldMk cId="996117117" sldId="278"/>
            <ac:spMk id="1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what-is-a-document-store-database/" TargetMode="External"/><Relationship Id="rId2" Type="http://schemas.openxmlformats.org/officeDocument/2006/relationships/hyperlink" Target="https://www.mongodb.com/document-databa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NOSQL</a:t>
            </a:r>
            <a:endParaRPr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4953000"/>
            <a:ext cx="9997752" cy="685800"/>
          </a:xfrm>
        </p:spPr>
        <p:txBody>
          <a:bodyPr>
            <a:normAutofit/>
          </a:bodyPr>
          <a:lstStyle/>
          <a:p>
            <a:r>
              <a:rPr lang="en-US" sz="2400" dirty="0"/>
              <a:t>Document stores						</a:t>
            </a: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EF1E3-DFB1-A9A9-38E2-989CD4C3AEDC}"/>
              </a:ext>
            </a:extLst>
          </p:cNvPr>
          <p:cNvSpPr txBox="1"/>
          <p:nvPr/>
        </p:nvSpPr>
        <p:spPr>
          <a:xfrm>
            <a:off x="9912424" y="315546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Καλύβας Εμμανουήλ</a:t>
            </a:r>
          </a:p>
          <a:p>
            <a:r>
              <a:rPr lang="el-GR" dirty="0" err="1"/>
              <a:t>Νταούλας</a:t>
            </a:r>
            <a:r>
              <a:rPr lang="el-GR" dirty="0"/>
              <a:t> Βασίλειος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https://www.mongodb.com/document-databases</a:t>
            </a:r>
            <a:r>
              <a:rPr lang="en-US" dirty="0"/>
              <a:t> </a:t>
            </a:r>
            <a:endParaRPr dirty="0"/>
          </a:p>
          <a:p>
            <a:r>
              <a:rPr lang="en-US" dirty="0"/>
              <a:t>Link: </a:t>
            </a:r>
            <a:r>
              <a:rPr lang="en-US" dirty="0">
                <a:hlinkClick r:id="rId3"/>
              </a:rPr>
              <a:t>https://database.guide/what-is-a-document-store-database/</a:t>
            </a:r>
            <a:r>
              <a:rPr lang="en-US" dirty="0"/>
              <a:t> </a:t>
            </a:r>
            <a:endParaRPr dirty="0"/>
          </a:p>
          <a:p>
            <a:r>
              <a:rPr lang="en-US" dirty="0"/>
              <a:t>Lectures from lesson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95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936" y="3022104"/>
            <a:ext cx="3438128" cy="81379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your first bullet point here</a:t>
            </a:r>
          </a:p>
          <a:p>
            <a:r>
              <a:rPr dirty="0"/>
              <a:t>Add your second bullet point here</a:t>
            </a:r>
          </a:p>
          <a:p>
            <a:r>
              <a:rPr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document store?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document store</a:t>
            </a:r>
            <a:r>
              <a:rPr lang="en-US" dirty="0"/>
              <a:t> (also known as a document-oriented database or a document database) is a database that stores and retrieves information in documents (i.e. JSON or XML).</a:t>
            </a:r>
          </a:p>
          <a:p>
            <a:r>
              <a:rPr lang="en-US" dirty="0"/>
              <a:t>Non-relational databases. Instead of storing data in fixed rows and columns, document databases use flexible documents.</a:t>
            </a:r>
          </a:p>
          <a:p>
            <a:r>
              <a:rPr lang="en-US" dirty="0"/>
              <a:t>2-way access:</a:t>
            </a:r>
          </a:p>
          <a:p>
            <a:pPr marL="365760" lvl="1" indent="0">
              <a:buNone/>
            </a:pPr>
            <a:r>
              <a:rPr lang="en-US" dirty="0"/>
              <a:t>By key-value</a:t>
            </a:r>
          </a:p>
          <a:p>
            <a:pPr marL="365760" lvl="1" indent="0">
              <a:spcBef>
                <a:spcPts val="1800"/>
              </a:spcBef>
              <a:buNone/>
            </a:pPr>
            <a:r>
              <a:rPr lang="en-US" dirty="0"/>
              <a:t>By an attribute value</a:t>
            </a:r>
          </a:p>
          <a:p>
            <a:pPr marL="285750" lvl="1" indent="-285750">
              <a:spcBef>
                <a:spcPts val="1800"/>
              </a:spcBef>
            </a:pPr>
            <a:r>
              <a:rPr lang="en-US" sz="2000" dirty="0"/>
              <a:t>Flexible, Fast, Scalable, </a:t>
            </a:r>
            <a:r>
              <a:rPr lang="en-US" sz="2000" dirty="0" err="1"/>
              <a:t>Schemaless</a:t>
            </a:r>
            <a:endParaRPr lang="en-US" sz="2000" dirty="0"/>
          </a:p>
          <a:p>
            <a:pPr marL="285750" lvl="1" indent="-285750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443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A8015F-C73B-2C06-204E-A90C401E542D}"/>
              </a:ext>
            </a:extLst>
          </p:cNvPr>
          <p:cNvSpPr/>
          <p:nvPr/>
        </p:nvSpPr>
        <p:spPr>
          <a:xfrm>
            <a:off x="803412" y="1700808"/>
            <a:ext cx="10585176" cy="4699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80E2D5B6-C6E5-9E47-7EF9-35ECF0E37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775634"/>
            <a:ext cx="3822685" cy="1089763"/>
          </a:xfrm>
          <a:prstGeom prst="rect">
            <a:avLst/>
          </a:prstGeom>
        </p:spPr>
      </p:pic>
      <p:pic>
        <p:nvPicPr>
          <p:cNvPr id="5" name="Picture 4" descr="A picture containing text">
            <a:extLst>
              <a:ext uri="{FF2B5EF4-FFF2-40B4-BE49-F238E27FC236}">
                <a16:creationId xmlns:a16="http://schemas.microsoft.com/office/drawing/2014/main" id="{2D163FB2-CAD2-085B-9CAE-5AAE06E5C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85592"/>
            <a:ext cx="4876800" cy="2438400"/>
          </a:xfrm>
          <a:prstGeom prst="rect">
            <a:avLst/>
          </a:prstGeom>
        </p:spPr>
      </p:pic>
      <p:pic>
        <p:nvPicPr>
          <p:cNvPr id="8" name="Picture 7" descr="Logo, company name">
            <a:extLst>
              <a:ext uri="{FF2B5EF4-FFF2-40B4-BE49-F238E27FC236}">
                <a16:creationId xmlns:a16="http://schemas.microsoft.com/office/drawing/2014/main" id="{64031EEA-CF71-449E-6F8F-784C66F50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59" y="3019189"/>
            <a:ext cx="3989177" cy="94321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8E65B6A-8568-27F6-C269-90614642C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94" y="2046039"/>
            <a:ext cx="2286000" cy="17145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FC225FBB-3D5B-A8BB-D7E9-B4F6FB590D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41057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4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5F2F1-72C7-F592-66EE-225C3978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32656"/>
            <a:ext cx="7200800" cy="5757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82A2D-B61C-3CA0-E233-53E70EC6C397}"/>
              </a:ext>
            </a:extLst>
          </p:cNvPr>
          <p:cNvSpPr txBox="1"/>
          <p:nvPr/>
        </p:nvSpPr>
        <p:spPr>
          <a:xfrm>
            <a:off x="7655496" y="2151728"/>
            <a:ext cx="4536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JSON document that stores information about a user named Tom.</a:t>
            </a:r>
            <a:endParaRPr lang="en-150" sz="4000" dirty="0"/>
          </a:p>
        </p:txBody>
      </p:sp>
    </p:spTree>
    <p:extLst>
      <p:ext uri="{BB962C8B-B14F-4D97-AF65-F5344CB8AC3E}">
        <p14:creationId xmlns:p14="http://schemas.microsoft.com/office/powerpoint/2010/main" val="60439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document store</a:t>
            </a:r>
            <a:r>
              <a:rPr lang="en-US" dirty="0"/>
              <a:t> (also known as a document-oriented database or a document database) is a database that stores and retrieves information in documents (i.e. JSON or XML).</a:t>
            </a:r>
          </a:p>
          <a:p>
            <a:r>
              <a:rPr lang="en-US" dirty="0"/>
              <a:t>Non-relational databases. Instead of storing data in fixed rows and columns, document databases use flexible documents.</a:t>
            </a:r>
          </a:p>
          <a:p>
            <a:r>
              <a:rPr lang="en-US" dirty="0"/>
              <a:t>2-way access:</a:t>
            </a:r>
          </a:p>
          <a:p>
            <a:pPr marL="365760" lvl="1" indent="0">
              <a:buNone/>
            </a:pPr>
            <a:r>
              <a:rPr lang="en-US" dirty="0"/>
              <a:t>By key-value</a:t>
            </a:r>
          </a:p>
          <a:p>
            <a:pPr marL="365760" lvl="1" indent="0">
              <a:spcBef>
                <a:spcPts val="1800"/>
              </a:spcBef>
              <a:buNone/>
            </a:pPr>
            <a:r>
              <a:rPr lang="en-US" dirty="0"/>
              <a:t>By an attribute value</a:t>
            </a:r>
          </a:p>
          <a:p>
            <a:pPr marL="285750" lvl="1" indent="-285750">
              <a:spcBef>
                <a:spcPts val="1800"/>
              </a:spcBef>
            </a:pPr>
            <a:r>
              <a:rPr lang="en-US" sz="2000" dirty="0"/>
              <a:t>Flexible, Fast, Scalable, </a:t>
            </a:r>
            <a:r>
              <a:rPr lang="en-US" sz="2000" dirty="0" err="1"/>
              <a:t>Schemaless</a:t>
            </a:r>
            <a:endParaRPr lang="en-US" sz="2000" dirty="0"/>
          </a:p>
          <a:p>
            <a:pPr marL="285750" lvl="1" indent="-285750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17230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relational DBs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document store</a:t>
            </a:r>
            <a:r>
              <a:rPr lang="en-US" dirty="0"/>
              <a:t> (also known as a document-oriented database or a document database) is a database that stores and retrieves information in documents (i.e. JSON or XML).</a:t>
            </a:r>
          </a:p>
          <a:p>
            <a:r>
              <a:rPr lang="en-US" dirty="0"/>
              <a:t>Non-relational databases. Instead of storing data in fixed rows and columns, document databases use flexible documents.</a:t>
            </a:r>
          </a:p>
          <a:p>
            <a:r>
              <a:rPr lang="en-US" dirty="0"/>
              <a:t>2-way access:</a:t>
            </a:r>
          </a:p>
          <a:p>
            <a:pPr marL="365760" lvl="1" indent="0">
              <a:buNone/>
            </a:pPr>
            <a:r>
              <a:rPr lang="en-US" dirty="0"/>
              <a:t>By key-value</a:t>
            </a:r>
          </a:p>
          <a:p>
            <a:pPr marL="365760" lvl="1" indent="0">
              <a:spcBef>
                <a:spcPts val="1800"/>
              </a:spcBef>
              <a:buNone/>
            </a:pPr>
            <a:r>
              <a:rPr lang="en-US" dirty="0"/>
              <a:t>By an attribute value</a:t>
            </a:r>
          </a:p>
          <a:p>
            <a:pPr marL="285750" lvl="1" indent="-285750">
              <a:spcBef>
                <a:spcPts val="1800"/>
              </a:spcBef>
            </a:pPr>
            <a:r>
              <a:rPr lang="en-US" sz="2000" dirty="0"/>
              <a:t>Flexible, Fast, Scalable, </a:t>
            </a:r>
            <a:r>
              <a:rPr lang="en-US" sz="2000" dirty="0" err="1"/>
              <a:t>Schemaless</a:t>
            </a:r>
            <a:endParaRPr lang="en-US" sz="2000" dirty="0"/>
          </a:p>
          <a:p>
            <a:pPr marL="285750" lvl="1" indent="-285750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99611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First bullet point here</a:t>
            </a:r>
          </a:p>
          <a:p>
            <a:r>
              <a:t>Second bullet point here</a:t>
            </a:r>
          </a:p>
          <a:p>
            <a:r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</TotalTime>
  <Words>378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NOSQL</vt:lpstr>
      <vt:lpstr>Content</vt:lpstr>
      <vt:lpstr>What is a document store?</vt:lpstr>
      <vt:lpstr>Examples</vt:lpstr>
      <vt:lpstr>PowerPoint Presentation</vt:lpstr>
      <vt:lpstr>Key features</vt:lpstr>
      <vt:lpstr>Differences between relational DBs</vt:lpstr>
      <vt:lpstr>Title and Content Layout with Chart</vt:lpstr>
      <vt:lpstr>Two Content Layout with Table</vt:lpstr>
      <vt:lpstr>Title and Content Layout with SmartArt</vt:lpstr>
      <vt:lpstr>Add a Slide Title - 1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Vasileios Ntaoulas</dc:creator>
  <cp:lastModifiedBy>Vasileios Ntaoulas</cp:lastModifiedBy>
  <cp:revision>1</cp:revision>
  <dcterms:created xsi:type="dcterms:W3CDTF">2023-01-09T09:49:45Z</dcterms:created>
  <dcterms:modified xsi:type="dcterms:W3CDTF">2023-01-09T11:08:06Z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