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85" r:id="rId7"/>
    <p:sldId id="260" r:id="rId8"/>
    <p:sldId id="286" r:id="rId9"/>
    <p:sldId id="258" r:id="rId10"/>
    <p:sldId id="261" r:id="rId11"/>
    <p:sldId id="287" r:id="rId12"/>
    <p:sldId id="288" r:id="rId13"/>
    <p:sldId id="262" r:id="rId14"/>
    <p:sldId id="283" r:id="rId15"/>
    <p:sldId id="264" r:id="rId16"/>
    <p:sldId id="266" r:id="rId17"/>
    <p:sldId id="284"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03" d="100"/>
          <a:sy n="103" d="100"/>
        </p:scale>
        <p:origin x="299"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150"/>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150"/>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150"/>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dirty="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20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18472" y="1691392"/>
            <a:ext cx="7077456" cy="1243584"/>
          </a:xfrm>
        </p:spPr>
        <p:txBody>
          <a:bodyPr/>
          <a:lstStyle/>
          <a:p>
            <a:r>
              <a:rPr lang="en-US" sz="4400" dirty="0"/>
              <a:t>Scalable Processing of Dominance-Based Queries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518472" y="3017272"/>
            <a:ext cx="7077456" cy="868680"/>
          </a:xfrm>
        </p:spPr>
        <p:txBody>
          <a:bodyPr>
            <a:normAutofit/>
          </a:bodyPr>
          <a:lstStyle/>
          <a:p>
            <a:pPr marL="0" indent="0">
              <a:buNone/>
            </a:pPr>
            <a:r>
              <a:rPr lang="en-US" sz="1600" dirty="0"/>
              <a:t>Skyline query and top-k dominating queries</a:t>
            </a:r>
          </a:p>
        </p:txBody>
      </p:sp>
      <p:pic>
        <p:nvPicPr>
          <p:cNvPr id="7" name="Picture 6" descr="Text&#10;&#10;Description automatically generated with medium confidence">
            <a:extLst>
              <a:ext uri="{FF2B5EF4-FFF2-40B4-BE49-F238E27FC236}">
                <a16:creationId xmlns:a16="http://schemas.microsoft.com/office/drawing/2014/main" id="{DBA8096F-07B9-5476-E258-446EFDB40BC4}"/>
              </a:ext>
            </a:extLst>
          </p:cNvPr>
          <p:cNvPicPr>
            <a:picLocks noGrp="1" noRot="1" noChangeAspect="1" noMove="1" noResize="1" noEditPoints="1" noAdjustHandles="1" noChangeArrowheads="1" noChangeShapeType="1" noCrop="1"/>
          </p:cNvPicPr>
          <p:nvPr/>
        </p:nvPicPr>
        <p:blipFill>
          <a:blip r:embed="rId2"/>
          <a:stretch>
            <a:fillRect/>
          </a:stretch>
        </p:blipFill>
        <p:spPr>
          <a:xfrm>
            <a:off x="5288931" y="6075405"/>
            <a:ext cx="1614138" cy="525677"/>
          </a:xfrm>
          <a:prstGeom prst="rect">
            <a:avLst/>
          </a:prstGeom>
        </p:spPr>
      </p:pic>
      <p:sp>
        <p:nvSpPr>
          <p:cNvPr id="8" name="TextBox 7">
            <a:extLst>
              <a:ext uri="{FF2B5EF4-FFF2-40B4-BE49-F238E27FC236}">
                <a16:creationId xmlns:a16="http://schemas.microsoft.com/office/drawing/2014/main" id="{5519C231-C228-1819-68D3-CD7DCC56359D}"/>
              </a:ext>
            </a:extLst>
          </p:cNvPr>
          <p:cNvSpPr txBox="1"/>
          <p:nvPr/>
        </p:nvSpPr>
        <p:spPr>
          <a:xfrm>
            <a:off x="4792787" y="3851189"/>
            <a:ext cx="2606426" cy="707886"/>
          </a:xfrm>
          <a:prstGeom prst="rect">
            <a:avLst/>
          </a:prstGeom>
          <a:noFill/>
        </p:spPr>
        <p:txBody>
          <a:bodyPr wrap="square" rtlCol="0">
            <a:spAutoFit/>
          </a:bodyPr>
          <a:lstStyle/>
          <a:p>
            <a:pPr algn="ctr"/>
            <a:r>
              <a:rPr lang="el-GR" sz="2000" dirty="0">
                <a:solidFill>
                  <a:schemeClr val="accent2"/>
                </a:solidFill>
                <a:latin typeface="+mj-lt"/>
              </a:rPr>
              <a:t>Εμμανουήλ Καλύβας</a:t>
            </a:r>
          </a:p>
          <a:p>
            <a:pPr algn="ctr"/>
            <a:r>
              <a:rPr lang="el-GR" sz="2000" dirty="0" err="1">
                <a:solidFill>
                  <a:schemeClr val="accent2"/>
                </a:solidFill>
                <a:latin typeface="+mj-lt"/>
              </a:rPr>
              <a:t>Νταούλας</a:t>
            </a:r>
            <a:r>
              <a:rPr lang="el-GR" sz="2000" dirty="0">
                <a:solidFill>
                  <a:schemeClr val="accent2"/>
                </a:solidFill>
                <a:latin typeface="+mj-lt"/>
              </a:rPr>
              <a:t> Βασίλειος</a:t>
            </a:r>
            <a:endParaRPr lang="en-150" sz="2000" dirty="0">
              <a:solidFill>
                <a:schemeClr val="accent2"/>
              </a:solidFill>
              <a:latin typeface="+mj-lt"/>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Skyline query</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0E31D8-BE47-C7EA-7CFA-661F3822BDC4}"/>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Tree>
    <p:extLst>
      <p:ext uri="{BB962C8B-B14F-4D97-AF65-F5344CB8AC3E}">
        <p14:creationId xmlns:p14="http://schemas.microsoft.com/office/powerpoint/2010/main" val="94272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i="1" dirty="0"/>
              <a:t>Top-k </a:t>
            </a:r>
            <a:r>
              <a:rPr lang="en-US" dirty="0"/>
              <a:t>domination query</a:t>
            </a:r>
            <a:endParaRPr lang="en-US" i="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5D82C7-8910-CEE9-A138-FEAA3F66FEC7}"/>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159200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Analysis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Task 1:</a:t>
            </a:r>
          </a:p>
          <a:p>
            <a:r>
              <a:rPr lang="en-US" dirty="0"/>
              <a:t>Task 2:</a:t>
            </a:r>
          </a:p>
          <a:p>
            <a:r>
              <a:rPr lang="en-US" dirty="0"/>
              <a:t>Task 3:</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1</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222923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Task 3</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268733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21</TotalTime>
  <Words>618</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LT Pro</vt:lpstr>
      <vt:lpstr>Trebuchet MS</vt:lpstr>
      <vt:lpstr>Office Theme</vt:lpstr>
      <vt:lpstr>Scalable Processing of Dominance-Based Queries</vt:lpstr>
      <vt:lpstr>Skyline query</vt:lpstr>
      <vt:lpstr>PowerPoint Presentation</vt:lpstr>
      <vt:lpstr>Top-k domination query</vt:lpstr>
      <vt:lpstr>PowerPoint Presentation</vt:lpstr>
      <vt:lpstr>Project Analysis</vt:lpstr>
      <vt:lpstr>Task 1</vt:lpstr>
      <vt:lpstr>Task 2</vt:lpstr>
      <vt:lpstr>Task 3</vt:lpstr>
      <vt:lpstr>Content Title</vt:lpstr>
      <vt:lpstr>Content Title 03</vt:lpstr>
      <vt:lpstr>Content Title 04</vt:lpstr>
      <vt:lpstr>Table</vt:lpstr>
      <vt:lpstr>Chart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Processing of Dominance-Based Queries</dc:title>
  <dc:creator>Vasileios Ntaoulas</dc:creator>
  <cp:lastModifiedBy>Vasileios Ntaoulas</cp:lastModifiedBy>
  <cp:revision>1</cp:revision>
  <dcterms:created xsi:type="dcterms:W3CDTF">2023-01-05T13:33:45Z</dcterms:created>
  <dcterms:modified xsi:type="dcterms:W3CDTF">2023-01-05T13:55:39Z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