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9B30-A061-4A69-889D-0A312B59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D9470-6599-4423-9624-FAA33124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77DC-B0C5-4226-AA29-3DFEF447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6657-4A61-4CEF-A729-BE0A608D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0CB6-6646-445E-A3C6-B1E2155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228B-F96F-4B67-97B6-209173B2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6C314-3855-44EC-9861-992DF2603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AE20-08EB-4CB5-A043-CBED8EFE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0147-8893-4AF4-8121-D16879C3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1310-05D2-4D2C-913B-0BED0B38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2A389-1341-4CC0-B2DB-6F30FF594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496A9-0786-4180-932A-CAE80FC8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D81C-E6C8-4983-833C-E654FB5F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A58F-2F07-4516-821B-14AF6263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AAD6-0C47-4B0F-95E4-95246049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FC9B-2FF1-478C-8EAC-54944507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3D38-4781-494D-AD59-183FA076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3762-2548-4B66-AF2F-0ED5EAB9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B746-DDB5-4269-BC30-1337C48F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FE1A-5826-4DCF-AFD5-FC5514DA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A9FB-9B59-4DDA-935F-85574200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F7C9-54A0-4882-848B-282A13F6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0DC4-5ACE-494B-87F8-47ADAEA4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3FEA-0D08-4798-8C19-4060EAE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6D2F-39DA-45A7-BC73-52298E9A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92E7-DB93-4B8A-B74E-89BE120F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070F-D222-4D27-B479-0193A9C6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0B89B-B736-450F-9EF2-B1FB65FCE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C2BD3-D19F-4B4A-8FC9-59A573BE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A122-2D77-4702-A60B-20414151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C0E8-A7DB-4D75-900C-52215483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D3A-2F4C-499D-AE04-864CD633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CC01-491A-4184-9896-BF1C7EED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B21E-A112-4E03-A24A-E3C69338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19AB2-3144-47C9-B5DB-517D366E4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112AF-5BCE-43B2-9F49-1B54D2C95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B8180-AB82-4188-8A48-19C274E1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00325-10C8-4120-844E-563D0241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6F55C-1049-480F-998E-F083169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6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5EF2-036C-438A-9E48-D977D724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938CB-CA96-4FF5-B009-747C4959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3F123-0B9D-4BC5-B9F8-44C9C258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C9F91-2F5E-4EB4-BD77-A6DF79E1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9830C-60D7-4431-A427-A09CE66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2D2E-C383-4439-9FD6-76D5D03F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71F9E-B938-424B-9338-CBA0F7F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A9D9-A802-4AA0-97D8-8CC6413F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E7316-7042-4BCC-BB44-6476CCE6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BB221-7580-4753-8D88-CF21B96D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F87C8-09CE-4A1E-834E-DC523CAA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6945-9321-460C-AA17-09A62910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ED3E-13D7-479D-87E0-B59029A2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49CB-01FF-4B60-A0DB-6E7CA198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61039-EE7D-4607-95CD-15FCC6520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5081-111D-456B-99EC-766D9B7A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B60F-A67D-48D2-8A8E-8FCB0A4B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02C8-EECA-412C-8140-B386029B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C5E03-5824-4DA2-B181-9D3E7414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0FC-3BF8-46B4-94C7-922A4CBB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8E6D-94BE-4E9C-83B6-1631291F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B7AB-B50C-4077-901D-96706A41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478C-1650-4850-8C73-0E8FD2012EDF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B5E5-C8BE-4E43-AF67-C74E83B3C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D33A-C9F6-4534-8C59-118E5C49C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07BC-8B3C-4664-BB81-8B8F5C612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ABB9BD-CF56-479B-802A-DA8D6432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408"/>
            <a:ext cx="12192000" cy="5839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52562-B967-4419-ACDF-89EA53574FAA}"/>
              </a:ext>
            </a:extLst>
          </p:cNvPr>
          <p:cNvSpPr txBox="1"/>
          <p:nvPr/>
        </p:nvSpPr>
        <p:spPr>
          <a:xfrm rot="20888477">
            <a:off x="6339520" y="2834465"/>
            <a:ext cx="464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“Please Register and Log In to use this site”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364863-DA71-426A-BBDE-1C1A2872E314}"/>
              </a:ext>
            </a:extLst>
          </p:cNvPr>
          <p:cNvCxnSpPr>
            <a:cxnSpLocks/>
          </p:cNvCxnSpPr>
          <p:nvPr/>
        </p:nvCxnSpPr>
        <p:spPr>
          <a:xfrm flipH="1" flipV="1">
            <a:off x="7302674" y="2242159"/>
            <a:ext cx="773171" cy="55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661328-8FC0-43FA-8B51-8ADC6EBAAC1E}"/>
              </a:ext>
            </a:extLst>
          </p:cNvPr>
          <p:cNvSpPr txBox="1"/>
          <p:nvPr/>
        </p:nvSpPr>
        <p:spPr>
          <a:xfrm rot="1018977">
            <a:off x="646973" y="2295486"/>
            <a:ext cx="423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links available only to logged-in users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F32448-943D-42E5-AA38-387A9E9C6B3F}"/>
              </a:ext>
            </a:extLst>
          </p:cNvPr>
          <p:cNvCxnSpPr/>
          <p:nvPr/>
        </p:nvCxnSpPr>
        <p:spPr>
          <a:xfrm flipH="1" flipV="1">
            <a:off x="1089765" y="1083501"/>
            <a:ext cx="488515" cy="7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8A6BC-24B1-4240-B7F3-67D4BED11F48}"/>
              </a:ext>
            </a:extLst>
          </p:cNvPr>
          <p:cNvCxnSpPr>
            <a:cxnSpLocks/>
          </p:cNvCxnSpPr>
          <p:nvPr/>
        </p:nvCxnSpPr>
        <p:spPr>
          <a:xfrm>
            <a:off x="3920647" y="2480152"/>
            <a:ext cx="9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3A7FFC-DFC6-426C-BE14-69DBCEA0FD65}"/>
              </a:ext>
            </a:extLst>
          </p:cNvPr>
          <p:cNvSpPr txBox="1"/>
          <p:nvPr/>
        </p:nvSpPr>
        <p:spPr>
          <a:xfrm rot="20888477">
            <a:off x="8415602" y="1595610"/>
            <a:ext cx="389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“Log On/Log Off” link/functionality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D59D2E-ACB2-42BC-9C13-4AC311B64362}"/>
              </a:ext>
            </a:extLst>
          </p:cNvPr>
          <p:cNvCxnSpPr/>
          <p:nvPr/>
        </p:nvCxnSpPr>
        <p:spPr>
          <a:xfrm flipV="1">
            <a:off x="10858028" y="1002082"/>
            <a:ext cx="515605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92F66-E07E-4F64-8D28-53A0E242A97A}"/>
              </a:ext>
            </a:extLst>
          </p:cNvPr>
          <p:cNvCxnSpPr>
            <a:cxnSpLocks/>
          </p:cNvCxnSpPr>
          <p:nvPr/>
        </p:nvCxnSpPr>
        <p:spPr>
          <a:xfrm flipV="1">
            <a:off x="1554297" y="1083502"/>
            <a:ext cx="149243" cy="789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Harwood</dc:creator>
  <cp:lastModifiedBy>Chris Harwood</cp:lastModifiedBy>
  <cp:revision>17</cp:revision>
  <dcterms:created xsi:type="dcterms:W3CDTF">2020-10-23T14:01:56Z</dcterms:created>
  <dcterms:modified xsi:type="dcterms:W3CDTF">2020-11-12T15:45:35Z</dcterms:modified>
</cp:coreProperties>
</file>