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61F192-1972-4F16-9002-F98A5B0574BA}">
          <p14:sldIdLst>
            <p14:sldId id="256"/>
            <p14:sldId id="262"/>
            <p14:sldId id="257"/>
            <p14:sldId id="258"/>
            <p14:sldId id="260"/>
            <p14:sldId id="263"/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3924-F355-4F7B-B01B-ED139ECC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42C137-5994-4E5C-8795-D4B2EC1E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F12028-01EF-47AC-848B-F84CC129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F9523-2E09-4643-BA52-0955D82E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922B6-2FA1-4801-8618-624F5DA6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31686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E03C9-DEA0-430C-8BC6-F1860FB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9F8C28-FBCB-401F-AA6D-D9B60407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CDB09-5D92-4B66-8581-24969512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6478D-C8CF-44AB-931A-E209F766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8144C-132E-4D03-92A6-DC41EFBF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075531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558F8E-49F6-413C-9A7C-A5930F69D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5A129B-AA2D-4AF1-840B-506A3184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44402-2EDF-40AB-8245-87F51710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2FC0B-684A-4E34-A6A8-0CA3B87D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89E1B0-5158-4245-B288-9E2B92D4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954666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16481-9789-4BF1-A49B-AC47B02D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CB55E-A472-4FD9-A7FC-6FBE1786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314A2-13BF-4DCA-8BF5-97079DB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F4E5D-19E7-41E3-9579-2501B36B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F3825-E515-45FD-B895-A338718C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86938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6EF08-738E-48DC-A3B2-B759C29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1A687-5924-4650-901E-36A13677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A321D-BC17-4954-9562-243DD182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B9D26-9AC4-40D5-9362-2CABF19F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8757A-1D3F-43E7-8B25-6AD5B41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78075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8746D-6168-4B14-A6E0-3D46222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82B5D-7E47-46A7-A223-5A34570E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1E7BEE-7E53-43B7-8AA3-8C189F43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B8262-052D-4D78-8D79-A15C6200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2A13D6-1761-4912-BD1F-321BE817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4D4CA-D0AA-49AF-9B6E-98A45DB0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494467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B6AF7-F0A5-4C1E-B73F-D1C3008C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3BE94-955A-4D68-81E5-09B67A4F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6BAC1A-B6F3-47C7-945B-D1A59B1C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F03A7B-7567-4D06-BF71-D0E6A23C8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04BDCF-9EA8-4D59-8385-FC2876A1B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E7D8BA-CEB0-4C53-B798-E8A0E58D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A0DA91-C6FF-4A8E-B03D-0AB07EBA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F2B89C-3C26-4931-9589-03D59E91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19876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B4AF4-115D-49E2-9F8F-C13A8C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BD0E20-6430-4733-A933-E921F9F1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30BF23-0A90-4E20-8DE0-FD370C6D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072E2E-0C50-4729-BC99-84990740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05990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EB1C6E-A78F-489A-B6C1-BCAC4F7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30034-C499-4826-BA67-1866FA31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B49099-68C9-44A8-B3FE-6601092A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96899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AE646-7FDF-4F3C-8D66-91A6B823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C38C8-60BB-4E20-B94A-38677BB2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4168BD-34F6-4B81-A392-9F79F8B8B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5EA2D-6E2D-4DA9-B0A0-900A0276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1F6510-F6F4-446C-9183-F562141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AFD83C-92D9-4526-A30A-B65FADE7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60054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3697-FF4D-42C3-8FBA-FCAF50CD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131DA2-BB0A-47AC-BDA9-CDEDBE01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00C4E5-F3E3-4490-BEC7-16B9A17D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392002-FC31-4399-90DA-026251FD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5C869-C39D-4080-86D0-917D2E68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3D9FC3-E741-4ED6-9924-D1E0FBA4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365556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7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B74A89-F1F0-45F1-8C8F-AEBCB71C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AB43A-0598-4EF4-B7B1-82629F1B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5BE6B-0F9D-44CD-B8EF-570BFDD95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2CAB-986D-4F8F-A545-5E1472C6C1EE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1E846-520C-4BF1-9485-06E79765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524651-E776-43B3-88E3-D6DBFFD7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D430-8A0D-422C-8E48-C2CC3F5F5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130-EB72-4B13-AEDD-3F2BF5B93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514" y="250483"/>
            <a:ext cx="9045526" cy="208475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6600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Mnasri</a:t>
            </a:r>
            <a:r>
              <a:rPr lang="fr-FR" sz="6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Amara</a:t>
            </a:r>
            <a:br>
              <a:rPr lang="fr-FR" sz="6600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r>
              <a:rPr lang="fr-FR" sz="6600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Gomycode</a:t>
            </a:r>
            <a:endParaRPr lang="fr-FR" sz="66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FC4DD-9CD7-4F8A-9C59-09736F774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594" y="3429000"/>
            <a:ext cx="9144000" cy="678766"/>
          </a:xfrm>
          <a:scene3d>
            <a:camera prst="orthographicFront"/>
            <a:lightRig rig="threePt" dir="t"/>
          </a:scene3d>
          <a:sp3d>
            <a:bevelB w="139700" h="1397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fr-FR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Introduction to </a:t>
            </a:r>
            <a:r>
              <a:rPr lang="fr-FR" sz="4800" dirty="0" err="1">
                <a:solidFill>
                  <a:srgbClr val="FF0000"/>
                </a:solidFill>
                <a:latin typeface="Berlin Sans FB Demi" panose="020E0802020502020306" pitchFamily="34" charset="0"/>
              </a:rPr>
              <a:t>Databases</a:t>
            </a:r>
            <a:r>
              <a:rPr lang="fr-FR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Checkpoint</a:t>
            </a:r>
          </a:p>
        </p:txBody>
      </p:sp>
    </p:spTree>
    <p:extLst>
      <p:ext uri="{BB962C8B-B14F-4D97-AF65-F5344CB8AC3E}">
        <p14:creationId xmlns:p14="http://schemas.microsoft.com/office/powerpoint/2010/main" val="1397111117"/>
      </p:ext>
    </p:extLst>
  </p:cSld>
  <p:clrMapOvr>
    <a:masterClrMapping/>
  </p:clrMapOvr>
  <p:transition spd="med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04B523-3C05-41FC-AF9B-C3373204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0" y="253218"/>
            <a:ext cx="11859064" cy="63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4575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66E8-41A7-4EA9-9021-325B7B3E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06" y="190279"/>
            <a:ext cx="6879103" cy="12164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600" dirty="0" err="1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PLan</a:t>
            </a:r>
            <a:endParaRPr lang="fr-TN" sz="6600" dirty="0">
              <a:solidFill>
                <a:srgbClr val="7030A0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0F67-6C39-421E-BACE-D8D7640F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81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3200" b="0" i="0" dirty="0" err="1">
                <a:effectLst/>
                <a:latin typeface="Bahnschrift" panose="020B0502040204020203" pitchFamily="34" charset="0"/>
              </a:rPr>
              <a:t>DataBase</a:t>
            </a:r>
            <a:r>
              <a:rPr lang="fr-FR" sz="32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fr-FR" sz="3200" b="0" i="0" dirty="0" err="1">
                <a:effectLst/>
                <a:latin typeface="Bahnschrift" panose="020B0502040204020203" pitchFamily="34" charset="0"/>
              </a:rPr>
              <a:t>definition</a:t>
            </a:r>
            <a:endParaRPr lang="fr-FR" sz="3200" b="0" i="0" dirty="0">
              <a:effectLst/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Bahnschrift" panose="020B0502040204020203" pitchFamily="34" charset="0"/>
              </a:rPr>
              <a:t>What is a database management system?</a:t>
            </a:r>
            <a:endParaRPr lang="fr-FR" sz="3200" b="0" i="0" dirty="0">
              <a:effectLst/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What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is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NoSQL ?</a:t>
            </a:r>
          </a:p>
          <a:p>
            <a:pPr>
              <a:lnSpc>
                <a:spcPct val="150000"/>
              </a:lnSpc>
            </a:pP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NoSQL: MongoDB</a:t>
            </a:r>
          </a:p>
          <a:p>
            <a:pPr>
              <a:lnSpc>
                <a:spcPct val="150000"/>
              </a:lnSpc>
            </a:pP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What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is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SQL ?</a:t>
            </a:r>
          </a:p>
          <a:p>
            <a:pPr>
              <a:lnSpc>
                <a:spcPct val="150000"/>
              </a:lnSpc>
            </a:pP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NoSQL VS SQL.</a:t>
            </a:r>
            <a:endParaRPr lang="fr-T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93105"/>
      </p:ext>
    </p:extLst>
  </p:cSld>
  <p:clrMapOvr>
    <a:masterClrMapping/>
  </p:clrMapOvr>
  <p:transition spd="med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E401B-D110-4D93-8994-F52F13A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11" y="365125"/>
            <a:ext cx="6884963" cy="1325563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0" dirty="0" err="1">
                <a:solidFill>
                  <a:srgbClr val="00B0F0"/>
                </a:solidFill>
                <a:effectLst/>
                <a:latin typeface="Quicksand"/>
              </a:rPr>
              <a:t>DataBase</a:t>
            </a:r>
            <a:r>
              <a:rPr lang="en-US" b="1" i="0" dirty="0">
                <a:solidFill>
                  <a:srgbClr val="00B0F0"/>
                </a:solidFill>
                <a:effectLst/>
                <a:latin typeface="Quicksand"/>
              </a:rPr>
              <a:t> definition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5C8C1-B829-400E-85A9-376852F2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6"/>
            <a:ext cx="10515600" cy="3435693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endParaRPr lang="en-US" sz="1800" b="0" i="0" dirty="0">
              <a:solidFill>
                <a:srgbClr val="292524"/>
              </a:solidFill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18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1800" b="0" i="0" dirty="0">
              <a:solidFill>
                <a:srgbClr val="292524"/>
              </a:solidFill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0" dirty="0">
                <a:solidFill>
                  <a:srgbClr val="292524"/>
                </a:solidFill>
                <a:effectLst/>
                <a:latin typeface="Trebuchet MS" panose="020B0603020202020204" pitchFamily="34" charset="0"/>
              </a:rPr>
              <a:t>A database is a systematic collection of data. They support electronic storage and manipulation of data. Databases make data management easy.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US" b="0" i="0" dirty="0">
              <a:solidFill>
                <a:srgbClr val="292524"/>
              </a:solidFill>
              <a:effectLst/>
              <a:latin typeface="Quicksa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A93F6-4CBD-4CD9-B321-F95FA9ED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1895963"/>
            <a:ext cx="6049106" cy="2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1376"/>
      </p:ext>
    </p:extLst>
  </p:cSld>
  <p:clrMapOvr>
    <a:masterClrMapping/>
  </p:clrMapOvr>
  <p:transition spd="med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B6DE9-7F1A-4BDC-968B-D7EBF3DA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11" y="90198"/>
            <a:ext cx="8102991" cy="1234732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What is a database management system?</a:t>
            </a:r>
            <a:endParaRPr lang="fr-FR" b="1" dirty="0">
              <a:solidFill>
                <a:srgbClr val="00B0F0"/>
              </a:solidFill>
              <a:latin typeface="Quicksand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A212-0EE0-419B-842C-BBA654E3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139484"/>
            <a:ext cx="11648049" cy="571851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22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5500" dirty="0">
                <a:solidFill>
                  <a:srgbClr val="292524"/>
                </a:solidFill>
                <a:latin typeface="Bahnschrift" panose="020B0502040204020203" pitchFamily="34" charset="0"/>
              </a:rPr>
              <a:t>A DBMS enables users to create and manage a database. It also helps users create, read, update and delete data in a database, and it assists with logging and auditing functions.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500" dirty="0">
                <a:solidFill>
                  <a:srgbClr val="292524"/>
                </a:solidFill>
                <a:latin typeface="Bahnschrift" panose="020B0502040204020203" pitchFamily="34" charset="0"/>
              </a:rPr>
              <a:t>The DBMS provides physical and logical independence from data. Users and applications do not need to know either the physical or logical locations of data. A DBMS can also limit and control access to the database and provide different views of the same database schema to multiple users.</a:t>
            </a:r>
            <a:endParaRPr lang="fr-FR" sz="55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FFECA-9E42-42E4-8392-6938C9C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11" y="1338998"/>
            <a:ext cx="4726744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4082"/>
      </p:ext>
    </p:extLst>
  </p:cSld>
  <p:clrMapOvr>
    <a:masterClrMapping/>
  </p:clrMapOvr>
  <p:transition spd="med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B726-3A19-4CBF-802B-75B00FE4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3" y="69701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What is NoSQL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440AC-1348-4AC0-B42C-AFFE1294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31" y="1589649"/>
            <a:ext cx="10515600" cy="4726745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</a:t>
            </a:r>
            <a:r>
              <a:rPr lang="en-US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“Not Only SQL” or “Not SQL.”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Database is a non-relational Data Management System, that does not require a fixed schema. It avoids joins, and is easy to scale. The major purpose of using a NoSQL database is for distributed data stores with humongous data storage needs. NoSQL is used for Big data and real-time web apps. For example, companies like Twitter, Facebook and Google collect terabytes of user data every single day.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01214"/>
      </p:ext>
    </p:extLst>
  </p:cSld>
  <p:clrMapOvr>
    <a:masterClrMapping/>
  </p:clrMapOvr>
  <p:transition spd="med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42221AC-31CB-46C1-8F6E-7E773E126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618978"/>
            <a:ext cx="10396024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54584"/>
      </p:ext>
    </p:extLst>
  </p:cSld>
  <p:clrMapOvr>
    <a:masterClrMapping/>
  </p:clrMapOvr>
  <p:transition spd="med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23428-5C4A-4284-A8DD-DCA60E88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515" y="365126"/>
            <a:ext cx="6364458" cy="1154186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NoSQL: MongoDB</a:t>
            </a:r>
            <a:endParaRPr lang="fr-FR" b="1" dirty="0">
              <a:solidFill>
                <a:srgbClr val="00B0F0"/>
              </a:solidFill>
              <a:latin typeface="Quicksand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8D076-BF34-4829-82EF-4969C9BB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853760"/>
            <a:ext cx="8187397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 database based on a non-relational document model. Thus, as a so-called NoSQL database (NoSQL = Not-only-SQL), it differs fundamentally from conventional relational databases such as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 the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MongoDB is derived from the English word “humongous”, which roughly means “gigantic”. MongoDB was released in 2009 by founder and developer Eliot Horowitz, </a:t>
            </a:r>
          </a:p>
        </p:txBody>
      </p:sp>
      <p:pic>
        <p:nvPicPr>
          <p:cNvPr id="1026" name="Picture 2" descr="MongoDB Icon">
            <a:extLst>
              <a:ext uri="{FF2B5EF4-FFF2-40B4-BE49-F238E27FC236}">
                <a16:creationId xmlns:a16="http://schemas.microsoft.com/office/drawing/2014/main" id="{361358E2-FE45-4667-9A0E-EFAD81D6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73" y="2025748"/>
            <a:ext cx="2996415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87036"/>
      </p:ext>
    </p:extLst>
  </p:cSld>
  <p:clrMapOvr>
    <a:masterClrMapping/>
  </p:clrMapOvr>
  <p:transition spd="med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23428-5C4A-4284-A8DD-DCA60E88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719" y="154108"/>
            <a:ext cx="6364458" cy="1154186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What Is SQL?</a:t>
            </a:r>
            <a:endParaRPr lang="fr-FR" b="1" dirty="0">
              <a:solidFill>
                <a:srgbClr val="00B0F0"/>
              </a:solidFill>
              <a:latin typeface="Quicksand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8D076-BF34-4829-82EF-4969C9BB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08294"/>
            <a:ext cx="7779434" cy="509250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 (SQL) refers to a standard programming language utilized to extract, organize, manage, and manipulate data stored in relational databases. SQL is thereby referred to as a database language that can execute activities on databases that consist of tables made up of rows and columns.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plays a crucial role in retrieving relevant data from databases, which can later be used by various platforms such as Python or R for analysis purposes. SQL can manage several data transactions simultaneously where large volumes of data are written concurrently.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6BAFE-D4F3-485F-83FE-37798D08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30" y="1337065"/>
            <a:ext cx="4046806" cy="53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7601"/>
      </p:ext>
    </p:extLst>
  </p:cSld>
  <p:clrMapOvr>
    <a:masterClrMapping/>
  </p:clrMapOvr>
  <p:transition spd="med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214EEE-FCFA-4D3C-88A8-E08E2E445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3" y="379829"/>
            <a:ext cx="11619913" cy="61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1167"/>
      </p:ext>
    </p:extLst>
  </p:cSld>
  <p:clrMapOvr>
    <a:masterClrMapping/>
  </p:clrMapOvr>
  <p:transition spd="med">
    <p:circl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424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Rounded MT Bold</vt:lpstr>
      <vt:lpstr>Bahnschrift</vt:lpstr>
      <vt:lpstr>Berlin Sans FB Demi</vt:lpstr>
      <vt:lpstr>Calibri</vt:lpstr>
      <vt:lpstr>Cambria</vt:lpstr>
      <vt:lpstr>Quicksand</vt:lpstr>
      <vt:lpstr>Times New Roman</vt:lpstr>
      <vt:lpstr>Trebuchet MS</vt:lpstr>
      <vt:lpstr>Thème Office</vt:lpstr>
      <vt:lpstr>Mnasri Amara Gomycode</vt:lpstr>
      <vt:lpstr>PLan</vt:lpstr>
      <vt:lpstr>DataBase definition</vt:lpstr>
      <vt:lpstr>What is a database management system?</vt:lpstr>
      <vt:lpstr>What is NoSQL ?</vt:lpstr>
      <vt:lpstr>PowerPoint Presentation</vt:lpstr>
      <vt:lpstr>NoSQL: MongoDB</vt:lpstr>
      <vt:lpstr>What Is SQL?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Mnasri Amara Gomycode</dc:title>
  <dc:creator>khaled</dc:creator>
  <cp:lastModifiedBy>Tawfik</cp:lastModifiedBy>
  <cp:revision>35</cp:revision>
  <dcterms:created xsi:type="dcterms:W3CDTF">2022-08-02T04:56:25Z</dcterms:created>
  <dcterms:modified xsi:type="dcterms:W3CDTF">2022-11-26T13:43:01Z</dcterms:modified>
</cp:coreProperties>
</file>