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10" y="38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1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/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23EF450-EDE8-4CE9-BF52-AC46C17D8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11A8FB5-A849-48E6-A02C-A506095D9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8B39EAF-E454-43A0-BF01-E5E0CF164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EE67304-F62B-4294-9403-01F4F188E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F42A1B1-D026-4644-A7A1-F24BBAC3D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23C0532-22AD-4AC9-9772-FC07AA789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FA9ACFF-8954-49C0-BFA7-1898A3BC5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A201E21-3D16-4B7D-AEDC-C1FDEABB5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70E18CF-D504-4C1B-B05C-DEE881C6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E0ABC67-3B25-49B6-942B-F20E87823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1B2D979-4DC5-4939-9288-7DFD0AD84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E9C1A6A-BD34-465D-9468-14D693C7F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69D641-E423-4F0E-B6BC-B18A49718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5231A5C-B6A4-4D11-81AA-86472FE77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ED9AF98-0492-465E-B5F9-0DD96AD87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7771" y="685800"/>
            <a:ext cx="6082458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E67C3BC-D686-4BDF-BE3F-FA1F13E87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461CC60-EA78-4042-ACCA-1CF3903E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A00804A-0645-425B-AC66-7EC4B50AB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B3C4B4-5F94-4F30-B0C2-416794CFF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0D4400C-C1CE-4437-99B0-CC98C240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4D544F-27F8-40FB-9D1D-684E90ED5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6879801-DFB2-40F0-AF0C-FD4F8621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733832" y="3013093"/>
            <a:ext cx="7772400" cy="1081558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</a:rPr>
              <a:t>Tech Mahindra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923515" y="2121956"/>
            <a:ext cx="6858000" cy="2471664"/>
          </a:xfrm>
        </p:spPr>
        <p:txBody>
          <a:bodyPr>
            <a:normAutofit fontScale="92500" lnSpcReduction="10000"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DIGITAL MARKETING PROJECT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30"/>
            <a:ext cx="12184227" cy="6824763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3571"/>
              <a:ext cx="6962774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>
            <a:spLocks noGrp="1" noEditPoints="1"/>
          </p:cNvSpPr>
          <p:nvPr>
            <p:ph type="title"/>
          </p:nvPr>
        </p:nvSpPr>
        <p:spPr>
          <a:xfrm>
            <a:off x="463176" y="461693"/>
            <a:ext cx="6059357" cy="5350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265" rIns="0" bIns="0" rtlCol="0">
            <a:spAutoFit/>
          </a:bodyPr>
          <a:lstStyle/>
          <a:p>
            <a:pPr marL="1295154">
              <a:lnSpc>
                <a:spcPct val="100000"/>
              </a:lnSpc>
              <a:spcBef>
                <a:spcPts val="1213"/>
              </a:spcBef>
            </a:pPr>
            <a:r>
              <a:rPr sz="2966" spc="270" dirty="0"/>
              <a:t>COLLABORATION</a:t>
            </a:r>
            <a:endParaRPr sz="2966"/>
          </a:p>
        </p:txBody>
      </p:sp>
      <p:sp>
        <p:nvSpPr>
          <p:cNvPr id="6" name="object 6"/>
          <p:cNvSpPr txBox="1"/>
          <p:nvPr/>
        </p:nvSpPr>
        <p:spPr>
          <a:xfrm>
            <a:off x="467715" y="1624236"/>
            <a:ext cx="6059358" cy="26329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446488" marR="562821" algn="ctr">
              <a:lnSpc>
                <a:spcPct val="100400"/>
              </a:lnSpc>
              <a:spcBef>
                <a:spcPts val="1727"/>
              </a:spcBef>
            </a:pPr>
            <a:r>
              <a:rPr sz="2094" spc="-29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244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227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7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96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262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ll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96" dirty="0">
                <a:solidFill>
                  <a:schemeClr val="tx1"/>
                </a:solidFill>
                <a:latin typeface="Trebuchet MS"/>
                <a:cs typeface="Trebuchet MS"/>
              </a:rPr>
              <a:t>s 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key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sz="2094" spc="17" dirty="0">
                <a:solidFill>
                  <a:schemeClr val="tx1"/>
                </a:solidFill>
                <a:latin typeface="Trebuchet MS"/>
                <a:cs typeface="Trebuchet MS"/>
              </a:rPr>
              <a:t>success 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in 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the 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digital age.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By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working </a:t>
            </a:r>
            <a:r>
              <a:rPr sz="2094" spc="-61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79" dirty="0">
                <a:solidFill>
                  <a:schemeClr val="tx1"/>
                </a:solidFill>
                <a:latin typeface="Trebuchet MS"/>
                <a:cs typeface="Trebuchet MS"/>
              </a:rPr>
              <a:t>closely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with their 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clients, they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are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able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sz="2094" spc="-13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70" dirty="0">
                <a:solidFill>
                  <a:schemeClr val="tx1"/>
                </a:solidFill>
                <a:latin typeface="Trebuchet MS"/>
                <a:cs typeface="Trebuchet MS"/>
              </a:rPr>
              <a:t>develop marketing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strategies </a:t>
            </a:r>
            <a:r>
              <a:rPr sz="2094" spc="-131" dirty="0">
                <a:solidFill>
                  <a:schemeClr val="tx1"/>
                </a:solidFill>
                <a:latin typeface="Trebuchet MS"/>
                <a:cs typeface="Trebuchet MS"/>
              </a:rPr>
              <a:t>that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align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with </a:t>
            </a:r>
            <a:r>
              <a:rPr sz="2094" spc="-9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their </a:t>
            </a:r>
            <a:r>
              <a:rPr sz="2094" spc="17" dirty="0">
                <a:solidFill>
                  <a:schemeClr val="tx1"/>
                </a:solidFill>
                <a:latin typeface="Trebuchet MS"/>
                <a:cs typeface="Trebuchet MS"/>
              </a:rPr>
              <a:t>business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goals. 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This </a:t>
            </a:r>
            <a:r>
              <a:rPr sz="2094" spc="-79" dirty="0">
                <a:solidFill>
                  <a:schemeClr val="tx1"/>
                </a:solidFill>
                <a:latin typeface="Trebuchet MS"/>
                <a:cs typeface="Trebuchet MS"/>
              </a:rPr>
              <a:t>collaborative </a:t>
            </a:r>
            <a:r>
              <a:rPr sz="2094" spc="-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pp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96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262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74" dirty="0">
                <a:solidFill>
                  <a:schemeClr val="tx1"/>
                </a:solidFill>
                <a:latin typeface="Trebuchet MS"/>
                <a:cs typeface="Trebuchet MS"/>
              </a:rPr>
              <a:t>f  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99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262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e 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349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2094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9254" y="3426177"/>
            <a:ext cx="235401" cy="3401302"/>
          </a:xfrm>
          <a:custGeom>
            <a:avLst/>
            <a:rect l="l" t="t" r="r" b="b"/>
            <a:pathLst>
              <a:path w="134620" h="1949450">
                <a:moveTo>
                  <a:pt x="134094" y="1949350"/>
                </a:moveTo>
                <a:lnTo>
                  <a:pt x="0" y="1949350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30"/>
            <a:ext cx="233180" cy="2144925"/>
          </a:xfrm>
          <a:custGeom>
            <a:avLst/>
            <a:rect l="l" t="t" r="r" b="b"/>
            <a:pathLst>
              <a:path w="133350" h="1229360">
                <a:moveTo>
                  <a:pt x="133349" y="1229022"/>
                </a:moveTo>
                <a:lnTo>
                  <a:pt x="0" y="1229022"/>
                </a:lnTo>
                <a:lnTo>
                  <a:pt x="0" y="0"/>
                </a:lnTo>
                <a:lnTo>
                  <a:pt x="133349" y="0"/>
                </a:lnTo>
                <a:lnTo>
                  <a:pt x="133349" y="12290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087800" y="1986420"/>
            <a:ext cx="5138295" cy="389917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549431" y="2500491"/>
            <a:ext cx="662898" cy="182806"/>
          </a:xfrm>
          <a:custGeom>
            <a:avLst/>
            <a:rect l="l" t="t" r="r" b="b"/>
            <a:pathLst>
              <a:path w="379094" h="104775">
                <a:moveTo>
                  <a:pt x="57720" y="90636"/>
                </a:moveTo>
                <a:lnTo>
                  <a:pt x="35341" y="90636"/>
                </a:lnTo>
                <a:lnTo>
                  <a:pt x="38573" y="89986"/>
                </a:lnTo>
                <a:lnTo>
                  <a:pt x="43236" y="87361"/>
                </a:lnTo>
                <a:lnTo>
                  <a:pt x="44307" y="85626"/>
                </a:lnTo>
                <a:lnTo>
                  <a:pt x="44407" y="80280"/>
                </a:lnTo>
                <a:lnTo>
                  <a:pt x="43474" y="78252"/>
                </a:lnTo>
                <a:lnTo>
                  <a:pt x="39766" y="75563"/>
                </a:lnTo>
                <a:lnTo>
                  <a:pt x="36035" y="74652"/>
                </a:lnTo>
                <a:lnTo>
                  <a:pt x="21309" y="73394"/>
                </a:lnTo>
                <a:lnTo>
                  <a:pt x="14629" y="71214"/>
                </a:lnTo>
                <a:lnTo>
                  <a:pt x="6148" y="64057"/>
                </a:lnTo>
                <a:lnTo>
                  <a:pt x="4129" y="59491"/>
                </a:lnTo>
                <a:lnTo>
                  <a:pt x="4034" y="46587"/>
                </a:lnTo>
                <a:lnTo>
                  <a:pt x="6419" y="41414"/>
                </a:lnTo>
                <a:lnTo>
                  <a:pt x="15984" y="34105"/>
                </a:lnTo>
                <a:lnTo>
                  <a:pt x="22339" y="32272"/>
                </a:lnTo>
                <a:lnTo>
                  <a:pt x="30255" y="32272"/>
                </a:lnTo>
                <a:lnTo>
                  <a:pt x="39669" y="33441"/>
                </a:lnTo>
                <a:lnTo>
                  <a:pt x="47611" y="36949"/>
                </a:lnTo>
                <a:lnTo>
                  <a:pt x="54081" y="42794"/>
                </a:lnTo>
                <a:lnTo>
                  <a:pt x="56059" y="46034"/>
                </a:lnTo>
                <a:lnTo>
                  <a:pt x="25549" y="46034"/>
                </a:lnTo>
                <a:lnTo>
                  <a:pt x="22610" y="46663"/>
                </a:lnTo>
                <a:lnTo>
                  <a:pt x="18988" y="49178"/>
                </a:lnTo>
                <a:lnTo>
                  <a:pt x="18088" y="50870"/>
                </a:lnTo>
                <a:lnTo>
                  <a:pt x="18088" y="54991"/>
                </a:lnTo>
                <a:lnTo>
                  <a:pt x="33020" y="60901"/>
                </a:lnTo>
                <a:lnTo>
                  <a:pt x="41501" y="61682"/>
                </a:lnTo>
                <a:lnTo>
                  <a:pt x="47953" y="63883"/>
                </a:lnTo>
                <a:lnTo>
                  <a:pt x="56802" y="71106"/>
                </a:lnTo>
                <a:lnTo>
                  <a:pt x="59014" y="75910"/>
                </a:lnTo>
                <a:lnTo>
                  <a:pt x="59000" y="86797"/>
                </a:lnTo>
                <a:lnTo>
                  <a:pt x="57720" y="90636"/>
                </a:lnTo>
                <a:close/>
              </a:path>
              <a:path w="379094" h="104775">
                <a:moveTo>
                  <a:pt x="45903" y="57453"/>
                </a:moveTo>
                <a:lnTo>
                  <a:pt x="43886" y="52659"/>
                </a:lnTo>
                <a:lnTo>
                  <a:pt x="41663" y="49558"/>
                </a:lnTo>
                <a:lnTo>
                  <a:pt x="36827" y="46738"/>
                </a:lnTo>
                <a:lnTo>
                  <a:pt x="33617" y="46034"/>
                </a:lnTo>
                <a:lnTo>
                  <a:pt x="56059" y="46034"/>
                </a:lnTo>
                <a:lnTo>
                  <a:pt x="59079" y="50979"/>
                </a:lnTo>
                <a:lnTo>
                  <a:pt x="45903" y="57453"/>
                </a:lnTo>
                <a:close/>
              </a:path>
              <a:path w="379094" h="104775">
                <a:moveTo>
                  <a:pt x="35092" y="104430"/>
                </a:moveTo>
                <a:lnTo>
                  <a:pt x="23597" y="104430"/>
                </a:lnTo>
                <a:lnTo>
                  <a:pt x="17817" y="103010"/>
                </a:lnTo>
                <a:lnTo>
                  <a:pt x="7753" y="97327"/>
                </a:lnTo>
                <a:lnTo>
                  <a:pt x="3491" y="92480"/>
                </a:lnTo>
                <a:lnTo>
                  <a:pt x="0" y="85626"/>
                </a:lnTo>
                <a:lnTo>
                  <a:pt x="13175" y="79120"/>
                </a:lnTo>
                <a:lnTo>
                  <a:pt x="16754" y="86797"/>
                </a:lnTo>
                <a:lnTo>
                  <a:pt x="22762" y="90636"/>
                </a:lnTo>
                <a:lnTo>
                  <a:pt x="57720" y="90636"/>
                </a:lnTo>
                <a:lnTo>
                  <a:pt x="57637" y="90886"/>
                </a:lnTo>
                <a:lnTo>
                  <a:pt x="52128" y="97717"/>
                </a:lnTo>
                <a:lnTo>
                  <a:pt x="48549" y="100255"/>
                </a:lnTo>
                <a:lnTo>
                  <a:pt x="39766" y="103595"/>
                </a:lnTo>
                <a:lnTo>
                  <a:pt x="35092" y="104430"/>
                </a:lnTo>
                <a:close/>
              </a:path>
              <a:path w="379094" h="104775">
                <a:moveTo>
                  <a:pt x="104315" y="104430"/>
                </a:moveTo>
                <a:lnTo>
                  <a:pt x="90694" y="104430"/>
                </a:lnTo>
                <a:lnTo>
                  <a:pt x="84838" y="102869"/>
                </a:lnTo>
                <a:lnTo>
                  <a:pt x="74558" y="96622"/>
                </a:lnTo>
                <a:lnTo>
                  <a:pt x="70535" y="92317"/>
                </a:lnTo>
                <a:lnTo>
                  <a:pt x="64744" y="81343"/>
                </a:lnTo>
                <a:lnTo>
                  <a:pt x="63302" y="75183"/>
                </a:lnTo>
                <a:lnTo>
                  <a:pt x="63302" y="61498"/>
                </a:lnTo>
                <a:lnTo>
                  <a:pt x="90380" y="32272"/>
                </a:lnTo>
                <a:lnTo>
                  <a:pt x="102959" y="32272"/>
                </a:lnTo>
                <a:lnTo>
                  <a:pt x="108501" y="33779"/>
                </a:lnTo>
                <a:lnTo>
                  <a:pt x="118434" y="39787"/>
                </a:lnTo>
                <a:lnTo>
                  <a:pt x="122316" y="43876"/>
                </a:lnTo>
                <a:lnTo>
                  <a:pt x="123486" y="46034"/>
                </a:lnTo>
                <a:lnTo>
                  <a:pt x="91833" y="46034"/>
                </a:lnTo>
                <a:lnTo>
                  <a:pt x="87723" y="47639"/>
                </a:lnTo>
                <a:lnTo>
                  <a:pt x="81303" y="54058"/>
                </a:lnTo>
                <a:lnTo>
                  <a:pt x="79449" y="57106"/>
                </a:lnTo>
                <a:lnTo>
                  <a:pt x="78950" y="59990"/>
                </a:lnTo>
                <a:lnTo>
                  <a:pt x="129341" y="59990"/>
                </a:lnTo>
                <a:lnTo>
                  <a:pt x="129343" y="68113"/>
                </a:lnTo>
                <a:lnTo>
                  <a:pt x="129213" y="70325"/>
                </a:lnTo>
                <a:lnTo>
                  <a:pt x="128953" y="72971"/>
                </a:lnTo>
                <a:lnTo>
                  <a:pt x="78072" y="72971"/>
                </a:lnTo>
                <a:lnTo>
                  <a:pt x="78267" y="76810"/>
                </a:lnTo>
                <a:lnTo>
                  <a:pt x="80034" y="80714"/>
                </a:lnTo>
                <a:lnTo>
                  <a:pt x="86736" y="88652"/>
                </a:lnTo>
                <a:lnTo>
                  <a:pt x="91280" y="90636"/>
                </a:lnTo>
                <a:lnTo>
                  <a:pt x="126768" y="90636"/>
                </a:lnTo>
                <a:lnTo>
                  <a:pt x="125526" y="92599"/>
                </a:lnTo>
                <a:lnTo>
                  <a:pt x="120852" y="97305"/>
                </a:lnTo>
                <a:lnTo>
                  <a:pt x="110442" y="103010"/>
                </a:lnTo>
                <a:lnTo>
                  <a:pt x="104315" y="104430"/>
                </a:lnTo>
                <a:close/>
              </a:path>
              <a:path w="379094" h="104775">
                <a:moveTo>
                  <a:pt x="129341" y="59990"/>
                </a:moveTo>
                <a:lnTo>
                  <a:pt x="114346" y="59990"/>
                </a:lnTo>
                <a:lnTo>
                  <a:pt x="113825" y="56216"/>
                </a:lnTo>
                <a:lnTo>
                  <a:pt x="112079" y="52952"/>
                </a:lnTo>
                <a:lnTo>
                  <a:pt x="109108" y="50198"/>
                </a:lnTo>
                <a:lnTo>
                  <a:pt x="106158" y="47422"/>
                </a:lnTo>
                <a:lnTo>
                  <a:pt x="102070" y="46034"/>
                </a:lnTo>
                <a:lnTo>
                  <a:pt x="123486" y="46034"/>
                </a:lnTo>
                <a:lnTo>
                  <a:pt x="127934" y="54243"/>
                </a:lnTo>
                <a:lnTo>
                  <a:pt x="129341" y="59990"/>
                </a:lnTo>
                <a:close/>
              </a:path>
              <a:path w="379094" h="104775">
                <a:moveTo>
                  <a:pt x="126768" y="90636"/>
                </a:moveTo>
                <a:lnTo>
                  <a:pt x="101821" y="90636"/>
                </a:lnTo>
                <a:lnTo>
                  <a:pt x="105768" y="89758"/>
                </a:lnTo>
                <a:lnTo>
                  <a:pt x="111949" y="86223"/>
                </a:lnTo>
                <a:lnTo>
                  <a:pt x="114942" y="82937"/>
                </a:lnTo>
                <a:lnTo>
                  <a:pt x="117827" y="78144"/>
                </a:lnTo>
                <a:lnTo>
                  <a:pt x="129669" y="86049"/>
                </a:lnTo>
                <a:lnTo>
                  <a:pt x="126768" y="90636"/>
                </a:lnTo>
                <a:close/>
              </a:path>
              <a:path w="379094" h="104775">
                <a:moveTo>
                  <a:pt x="171947" y="104430"/>
                </a:moveTo>
                <a:lnTo>
                  <a:pt x="160582" y="104430"/>
                </a:lnTo>
                <a:lnTo>
                  <a:pt x="154769" y="102869"/>
                </a:lnTo>
                <a:lnTo>
                  <a:pt x="144489" y="96622"/>
                </a:lnTo>
                <a:lnTo>
                  <a:pt x="140466" y="92317"/>
                </a:lnTo>
                <a:lnTo>
                  <a:pt x="134675" y="81343"/>
                </a:lnTo>
                <a:lnTo>
                  <a:pt x="133233" y="75129"/>
                </a:lnTo>
                <a:lnTo>
                  <a:pt x="133233" y="61357"/>
                </a:lnTo>
                <a:lnTo>
                  <a:pt x="160311" y="32272"/>
                </a:lnTo>
                <a:lnTo>
                  <a:pt x="171762" y="32272"/>
                </a:lnTo>
                <a:lnTo>
                  <a:pt x="176339" y="33378"/>
                </a:lnTo>
                <a:lnTo>
                  <a:pt x="184689" y="37781"/>
                </a:lnTo>
                <a:lnTo>
                  <a:pt x="186534" y="39047"/>
                </a:lnTo>
                <a:lnTo>
                  <a:pt x="186619" y="39787"/>
                </a:lnTo>
                <a:lnTo>
                  <a:pt x="200608" y="39787"/>
                </a:lnTo>
                <a:lnTo>
                  <a:pt x="200608" y="46034"/>
                </a:lnTo>
                <a:lnTo>
                  <a:pt x="163152" y="46034"/>
                </a:lnTo>
                <a:lnTo>
                  <a:pt x="159920" y="46966"/>
                </a:lnTo>
                <a:lnTo>
                  <a:pt x="154238" y="50675"/>
                </a:lnTo>
                <a:lnTo>
                  <a:pt x="151972" y="53299"/>
                </a:lnTo>
                <a:lnTo>
                  <a:pt x="148664" y="59979"/>
                </a:lnTo>
                <a:lnTo>
                  <a:pt x="147840" y="63829"/>
                </a:lnTo>
                <a:lnTo>
                  <a:pt x="147851" y="72711"/>
                </a:lnTo>
                <a:lnTo>
                  <a:pt x="163152" y="90636"/>
                </a:lnTo>
                <a:lnTo>
                  <a:pt x="200608" y="90636"/>
                </a:lnTo>
                <a:lnTo>
                  <a:pt x="200608" y="96915"/>
                </a:lnTo>
                <a:lnTo>
                  <a:pt x="186619" y="96915"/>
                </a:lnTo>
                <a:lnTo>
                  <a:pt x="186538" y="97617"/>
                </a:lnTo>
                <a:lnTo>
                  <a:pt x="184689" y="98899"/>
                </a:lnTo>
                <a:lnTo>
                  <a:pt x="176447" y="103324"/>
                </a:lnTo>
                <a:lnTo>
                  <a:pt x="171947" y="104430"/>
                </a:lnTo>
                <a:close/>
              </a:path>
              <a:path w="379094" h="104775">
                <a:moveTo>
                  <a:pt x="200608" y="39787"/>
                </a:moveTo>
                <a:lnTo>
                  <a:pt x="186619" y="39787"/>
                </a:lnTo>
                <a:lnTo>
                  <a:pt x="186727" y="39180"/>
                </a:lnTo>
                <a:lnTo>
                  <a:pt x="186534" y="39047"/>
                </a:lnTo>
                <a:lnTo>
                  <a:pt x="186001" y="34387"/>
                </a:lnTo>
                <a:lnTo>
                  <a:pt x="200608" y="34387"/>
                </a:lnTo>
                <a:lnTo>
                  <a:pt x="200608" y="39787"/>
                </a:lnTo>
                <a:close/>
              </a:path>
              <a:path w="379094" h="104775">
                <a:moveTo>
                  <a:pt x="200608" y="90636"/>
                </a:moveTo>
                <a:lnTo>
                  <a:pt x="170504" y="90636"/>
                </a:lnTo>
                <a:lnTo>
                  <a:pt x="173812" y="89714"/>
                </a:lnTo>
                <a:lnTo>
                  <a:pt x="179581" y="86006"/>
                </a:lnTo>
                <a:lnTo>
                  <a:pt x="181848" y="83381"/>
                </a:lnTo>
                <a:lnTo>
                  <a:pt x="185166" y="76593"/>
                </a:lnTo>
                <a:lnTo>
                  <a:pt x="186001" y="72711"/>
                </a:lnTo>
                <a:lnTo>
                  <a:pt x="185971" y="63829"/>
                </a:lnTo>
                <a:lnTo>
                  <a:pt x="170504" y="46034"/>
                </a:lnTo>
                <a:lnTo>
                  <a:pt x="200608" y="46034"/>
                </a:lnTo>
                <a:lnTo>
                  <a:pt x="200608" y="90636"/>
                </a:lnTo>
                <a:close/>
              </a:path>
              <a:path w="379094" h="104775">
                <a:moveTo>
                  <a:pt x="186538" y="97617"/>
                </a:moveTo>
                <a:lnTo>
                  <a:pt x="186619" y="96915"/>
                </a:lnTo>
                <a:lnTo>
                  <a:pt x="186706" y="97501"/>
                </a:lnTo>
                <a:lnTo>
                  <a:pt x="186538" y="97617"/>
                </a:lnTo>
                <a:close/>
              </a:path>
              <a:path w="379094" h="104775">
                <a:moveTo>
                  <a:pt x="200608" y="102283"/>
                </a:moveTo>
                <a:lnTo>
                  <a:pt x="186001" y="102283"/>
                </a:lnTo>
                <a:lnTo>
                  <a:pt x="186619" y="96915"/>
                </a:lnTo>
                <a:lnTo>
                  <a:pt x="200608" y="96915"/>
                </a:lnTo>
                <a:lnTo>
                  <a:pt x="200608" y="102283"/>
                </a:lnTo>
                <a:close/>
              </a:path>
              <a:path w="379094" h="104775">
                <a:moveTo>
                  <a:pt x="254156" y="41869"/>
                </a:moveTo>
                <a:lnTo>
                  <a:pt x="225559" y="41869"/>
                </a:lnTo>
                <a:lnTo>
                  <a:pt x="225685" y="40797"/>
                </a:lnTo>
                <a:lnTo>
                  <a:pt x="227153" y="39429"/>
                </a:lnTo>
                <a:lnTo>
                  <a:pt x="235373" y="33704"/>
                </a:lnTo>
                <a:lnTo>
                  <a:pt x="240036" y="32272"/>
                </a:lnTo>
                <a:lnTo>
                  <a:pt x="247649" y="32272"/>
                </a:lnTo>
                <a:lnTo>
                  <a:pt x="250620" y="32814"/>
                </a:lnTo>
                <a:lnTo>
                  <a:pt x="254156" y="33899"/>
                </a:lnTo>
                <a:lnTo>
                  <a:pt x="254156" y="41869"/>
                </a:lnTo>
                <a:close/>
              </a:path>
              <a:path w="379094" h="104775">
                <a:moveTo>
                  <a:pt x="290886" y="104430"/>
                </a:moveTo>
                <a:lnTo>
                  <a:pt x="278914" y="104430"/>
                </a:lnTo>
                <a:lnTo>
                  <a:pt x="273058" y="102869"/>
                </a:lnTo>
                <a:lnTo>
                  <a:pt x="262778" y="96622"/>
                </a:lnTo>
                <a:lnTo>
                  <a:pt x="258755" y="92317"/>
                </a:lnTo>
                <a:lnTo>
                  <a:pt x="252964" y="81343"/>
                </a:lnTo>
                <a:lnTo>
                  <a:pt x="251521" y="75183"/>
                </a:lnTo>
                <a:lnTo>
                  <a:pt x="251521" y="61498"/>
                </a:lnTo>
                <a:lnTo>
                  <a:pt x="278730" y="32272"/>
                </a:lnTo>
                <a:lnTo>
                  <a:pt x="290767" y="32272"/>
                </a:lnTo>
                <a:lnTo>
                  <a:pt x="295625" y="33465"/>
                </a:lnTo>
                <a:lnTo>
                  <a:pt x="303910" y="38237"/>
                </a:lnTo>
                <a:lnTo>
                  <a:pt x="308205" y="42303"/>
                </a:lnTo>
                <a:lnTo>
                  <a:pt x="311090" y="46034"/>
                </a:lnTo>
                <a:lnTo>
                  <a:pt x="281571" y="46034"/>
                </a:lnTo>
                <a:lnTo>
                  <a:pt x="278318" y="46966"/>
                </a:lnTo>
                <a:lnTo>
                  <a:pt x="272549" y="50675"/>
                </a:lnTo>
                <a:lnTo>
                  <a:pt x="270271" y="53299"/>
                </a:lnTo>
                <a:lnTo>
                  <a:pt x="266953" y="60088"/>
                </a:lnTo>
                <a:lnTo>
                  <a:pt x="266129" y="63970"/>
                </a:lnTo>
                <a:lnTo>
                  <a:pt x="266129" y="72711"/>
                </a:lnTo>
                <a:lnTo>
                  <a:pt x="281571" y="90636"/>
                </a:lnTo>
                <a:lnTo>
                  <a:pt x="312997" y="90636"/>
                </a:lnTo>
                <a:lnTo>
                  <a:pt x="309842" y="94583"/>
                </a:lnTo>
                <a:lnTo>
                  <a:pt x="305298" y="98520"/>
                </a:lnTo>
                <a:lnTo>
                  <a:pt x="295929" y="103248"/>
                </a:lnTo>
                <a:lnTo>
                  <a:pt x="290886" y="104430"/>
                </a:lnTo>
                <a:close/>
              </a:path>
              <a:path w="379094" h="104775">
                <a:moveTo>
                  <a:pt x="226438" y="102283"/>
                </a:moveTo>
                <a:lnTo>
                  <a:pt x="211830" y="102283"/>
                </a:lnTo>
                <a:lnTo>
                  <a:pt x="211830" y="34387"/>
                </a:lnTo>
                <a:lnTo>
                  <a:pt x="226438" y="34387"/>
                </a:lnTo>
                <a:lnTo>
                  <a:pt x="225685" y="40797"/>
                </a:lnTo>
                <a:lnTo>
                  <a:pt x="225255" y="41197"/>
                </a:lnTo>
                <a:lnTo>
                  <a:pt x="225559" y="41869"/>
                </a:lnTo>
                <a:lnTo>
                  <a:pt x="254156" y="41869"/>
                </a:lnTo>
                <a:lnTo>
                  <a:pt x="254156" y="45643"/>
                </a:lnTo>
                <a:lnTo>
                  <a:pt x="241966" y="45643"/>
                </a:lnTo>
                <a:lnTo>
                  <a:pt x="238909" y="46576"/>
                </a:lnTo>
                <a:lnTo>
                  <a:pt x="233226" y="50285"/>
                </a:lnTo>
                <a:lnTo>
                  <a:pt x="230905" y="53017"/>
                </a:lnTo>
                <a:lnTo>
                  <a:pt x="227327" y="60261"/>
                </a:lnTo>
                <a:lnTo>
                  <a:pt x="226438" y="64599"/>
                </a:lnTo>
                <a:lnTo>
                  <a:pt x="226438" y="102283"/>
                </a:lnTo>
                <a:close/>
              </a:path>
              <a:path w="379094" h="104775">
                <a:moveTo>
                  <a:pt x="225559" y="41869"/>
                </a:moveTo>
                <a:lnTo>
                  <a:pt x="225255" y="41197"/>
                </a:lnTo>
                <a:lnTo>
                  <a:pt x="225685" y="40797"/>
                </a:lnTo>
                <a:lnTo>
                  <a:pt x="225559" y="41869"/>
                </a:lnTo>
                <a:close/>
              </a:path>
              <a:path w="379094" h="104775">
                <a:moveTo>
                  <a:pt x="254156" y="48604"/>
                </a:moveTo>
                <a:lnTo>
                  <a:pt x="250035" y="46630"/>
                </a:lnTo>
                <a:lnTo>
                  <a:pt x="247063" y="45643"/>
                </a:lnTo>
                <a:lnTo>
                  <a:pt x="254156" y="45643"/>
                </a:lnTo>
                <a:lnTo>
                  <a:pt x="254156" y="48604"/>
                </a:lnTo>
                <a:close/>
              </a:path>
              <a:path w="379094" h="104775">
                <a:moveTo>
                  <a:pt x="301525" y="56704"/>
                </a:moveTo>
                <a:lnTo>
                  <a:pt x="296601" y="49590"/>
                </a:lnTo>
                <a:lnTo>
                  <a:pt x="291157" y="46034"/>
                </a:lnTo>
                <a:lnTo>
                  <a:pt x="311090" y="46034"/>
                </a:lnTo>
                <a:lnTo>
                  <a:pt x="312651" y="48051"/>
                </a:lnTo>
                <a:lnTo>
                  <a:pt x="301525" y="56704"/>
                </a:lnTo>
                <a:close/>
              </a:path>
              <a:path w="379094" h="104775">
                <a:moveTo>
                  <a:pt x="312997" y="90636"/>
                </a:moveTo>
                <a:lnTo>
                  <a:pt x="289010" y="90636"/>
                </a:lnTo>
                <a:lnTo>
                  <a:pt x="292101" y="90007"/>
                </a:lnTo>
                <a:lnTo>
                  <a:pt x="296851" y="87470"/>
                </a:lnTo>
                <a:lnTo>
                  <a:pt x="299573" y="84867"/>
                </a:lnTo>
                <a:lnTo>
                  <a:pt x="302631" y="80941"/>
                </a:lnTo>
                <a:lnTo>
                  <a:pt x="314245" y="89075"/>
                </a:lnTo>
                <a:lnTo>
                  <a:pt x="312997" y="90636"/>
                </a:lnTo>
                <a:close/>
              </a:path>
              <a:path w="379094" h="104775">
                <a:moveTo>
                  <a:pt x="333798" y="102283"/>
                </a:moveTo>
                <a:lnTo>
                  <a:pt x="319190" y="102283"/>
                </a:lnTo>
                <a:lnTo>
                  <a:pt x="319190" y="0"/>
                </a:lnTo>
                <a:lnTo>
                  <a:pt x="333798" y="0"/>
                </a:lnTo>
                <a:lnTo>
                  <a:pt x="332755" y="39600"/>
                </a:lnTo>
                <a:lnTo>
                  <a:pt x="332334" y="39982"/>
                </a:lnTo>
                <a:lnTo>
                  <a:pt x="332724" y="40763"/>
                </a:lnTo>
                <a:lnTo>
                  <a:pt x="372784" y="40763"/>
                </a:lnTo>
                <a:lnTo>
                  <a:pt x="376089" y="46034"/>
                </a:lnTo>
                <a:lnTo>
                  <a:pt x="344750" y="46034"/>
                </a:lnTo>
                <a:lnTo>
                  <a:pt x="340651" y="47986"/>
                </a:lnTo>
                <a:lnTo>
                  <a:pt x="335164" y="55793"/>
                </a:lnTo>
                <a:lnTo>
                  <a:pt x="333798" y="61281"/>
                </a:lnTo>
                <a:lnTo>
                  <a:pt x="333798" y="102283"/>
                </a:lnTo>
                <a:close/>
              </a:path>
              <a:path w="379094" h="104775">
                <a:moveTo>
                  <a:pt x="372784" y="40763"/>
                </a:moveTo>
                <a:lnTo>
                  <a:pt x="332724" y="40763"/>
                </a:lnTo>
                <a:lnTo>
                  <a:pt x="332755" y="39600"/>
                </a:lnTo>
                <a:lnTo>
                  <a:pt x="334101" y="38377"/>
                </a:lnTo>
                <a:lnTo>
                  <a:pt x="341974" y="33498"/>
                </a:lnTo>
                <a:lnTo>
                  <a:pt x="346518" y="32272"/>
                </a:lnTo>
                <a:lnTo>
                  <a:pt x="356430" y="32272"/>
                </a:lnTo>
                <a:lnTo>
                  <a:pt x="360876" y="33259"/>
                </a:lnTo>
                <a:lnTo>
                  <a:pt x="369118" y="37206"/>
                </a:lnTo>
                <a:lnTo>
                  <a:pt x="372403" y="40156"/>
                </a:lnTo>
                <a:lnTo>
                  <a:pt x="372784" y="40763"/>
                </a:lnTo>
                <a:close/>
              </a:path>
              <a:path w="379094" h="104775">
                <a:moveTo>
                  <a:pt x="332724" y="40763"/>
                </a:moveTo>
                <a:lnTo>
                  <a:pt x="332334" y="39982"/>
                </a:lnTo>
                <a:lnTo>
                  <a:pt x="332755" y="39600"/>
                </a:lnTo>
                <a:lnTo>
                  <a:pt x="332724" y="40763"/>
                </a:lnTo>
                <a:close/>
              </a:path>
              <a:path w="379094" h="104775">
                <a:moveTo>
                  <a:pt x="378563" y="102283"/>
                </a:moveTo>
                <a:lnTo>
                  <a:pt x="363956" y="102283"/>
                </a:lnTo>
                <a:lnTo>
                  <a:pt x="363956" y="51293"/>
                </a:lnTo>
                <a:lnTo>
                  <a:pt x="359368" y="46034"/>
                </a:lnTo>
                <a:lnTo>
                  <a:pt x="376089" y="46034"/>
                </a:lnTo>
                <a:lnTo>
                  <a:pt x="377327" y="48007"/>
                </a:lnTo>
                <a:lnTo>
                  <a:pt x="378563" y="52584"/>
                </a:lnTo>
                <a:lnTo>
                  <a:pt x="378563" y="102283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00475" y="2783009"/>
            <a:ext cx="4045124" cy="791052"/>
            <a:chOff x="572147" y="1595077"/>
            <a:chExt cx="2313305" cy="453390"/>
          </a:xfrm>
        </p:grpSpPr>
        <p:pic>
          <p:nvPicPr>
            <p:cNvPr id="7" name="object 7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10122" y="1602950"/>
              <a:ext cx="1116070" cy="1210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3613" y="1757002"/>
              <a:ext cx="558165" cy="129539"/>
            </a:xfrm>
            <a:custGeom>
              <a:avLst/>
              <a:rect l="l" t="t" r="r" b="b"/>
              <a:pathLst>
                <a:path w="558165" h="129539">
                  <a:moveTo>
                    <a:pt x="49119" y="40373"/>
                  </a:moveTo>
                  <a:lnTo>
                    <a:pt x="13468" y="40373"/>
                  </a:lnTo>
                  <a:lnTo>
                    <a:pt x="13751" y="38886"/>
                  </a:lnTo>
                  <a:lnTo>
                    <a:pt x="14574" y="38074"/>
                  </a:lnTo>
                  <a:lnTo>
                    <a:pt x="21753" y="33432"/>
                  </a:lnTo>
                  <a:lnTo>
                    <a:pt x="25863" y="32272"/>
                  </a:lnTo>
                  <a:lnTo>
                    <a:pt x="35623" y="32272"/>
                  </a:lnTo>
                  <a:lnTo>
                    <a:pt x="40138" y="33682"/>
                  </a:lnTo>
                  <a:lnTo>
                    <a:pt x="47882" y="39299"/>
                  </a:lnTo>
                  <a:lnTo>
                    <a:pt x="49119" y="40373"/>
                  </a:lnTo>
                  <a:close/>
                </a:path>
                <a:path w="558165" h="129539">
                  <a:moveTo>
                    <a:pt x="87814" y="41609"/>
                  </a:moveTo>
                  <a:lnTo>
                    <a:pt x="49905" y="41609"/>
                  </a:lnTo>
                  <a:lnTo>
                    <a:pt x="50035" y="41002"/>
                  </a:lnTo>
                  <a:lnTo>
                    <a:pt x="52053" y="39267"/>
                  </a:lnTo>
                  <a:lnTo>
                    <a:pt x="59677" y="33671"/>
                  </a:lnTo>
                  <a:lnTo>
                    <a:pt x="64078" y="32272"/>
                  </a:lnTo>
                  <a:lnTo>
                    <a:pt x="75704" y="32272"/>
                  </a:lnTo>
                  <a:lnTo>
                    <a:pt x="81158" y="34571"/>
                  </a:lnTo>
                  <a:lnTo>
                    <a:pt x="87814" y="41609"/>
                  </a:lnTo>
                  <a:close/>
                </a:path>
                <a:path w="558165" h="129539">
                  <a:moveTo>
                    <a:pt x="14607" y="102283"/>
                  </a:moveTo>
                  <a:lnTo>
                    <a:pt x="0" y="102283"/>
                  </a:lnTo>
                  <a:lnTo>
                    <a:pt x="0" y="34387"/>
                  </a:lnTo>
                  <a:lnTo>
                    <a:pt x="14607" y="34387"/>
                  </a:lnTo>
                  <a:lnTo>
                    <a:pt x="13751" y="38886"/>
                  </a:lnTo>
                  <a:lnTo>
                    <a:pt x="13013" y="39614"/>
                  </a:lnTo>
                  <a:lnTo>
                    <a:pt x="13468" y="40373"/>
                  </a:lnTo>
                  <a:lnTo>
                    <a:pt x="49119" y="40373"/>
                  </a:lnTo>
                  <a:lnTo>
                    <a:pt x="49818" y="40980"/>
                  </a:lnTo>
                  <a:lnTo>
                    <a:pt x="49905" y="41609"/>
                  </a:lnTo>
                  <a:lnTo>
                    <a:pt x="87814" y="41609"/>
                  </a:lnTo>
                  <a:lnTo>
                    <a:pt x="89834" y="43745"/>
                  </a:lnTo>
                  <a:lnTo>
                    <a:pt x="90632" y="46034"/>
                  </a:lnTo>
                  <a:lnTo>
                    <a:pt x="23694" y="46034"/>
                  </a:lnTo>
                  <a:lnTo>
                    <a:pt x="20354" y="47964"/>
                  </a:lnTo>
                  <a:lnTo>
                    <a:pt x="15756" y="55685"/>
                  </a:lnTo>
                  <a:lnTo>
                    <a:pt x="14607" y="61194"/>
                  </a:lnTo>
                  <a:lnTo>
                    <a:pt x="14607" y="102283"/>
                  </a:lnTo>
                  <a:close/>
                </a:path>
                <a:path w="558165" h="129539">
                  <a:moveTo>
                    <a:pt x="13468" y="40373"/>
                  </a:moveTo>
                  <a:lnTo>
                    <a:pt x="13013" y="39614"/>
                  </a:lnTo>
                  <a:lnTo>
                    <a:pt x="13751" y="38886"/>
                  </a:lnTo>
                  <a:lnTo>
                    <a:pt x="13468" y="40373"/>
                  </a:lnTo>
                  <a:close/>
                </a:path>
                <a:path w="558165" h="129539">
                  <a:moveTo>
                    <a:pt x="53386" y="102283"/>
                  </a:moveTo>
                  <a:lnTo>
                    <a:pt x="38779" y="102283"/>
                  </a:lnTo>
                  <a:lnTo>
                    <a:pt x="38723" y="55685"/>
                  </a:lnTo>
                  <a:lnTo>
                    <a:pt x="37781" y="51814"/>
                  </a:lnTo>
                  <a:lnTo>
                    <a:pt x="35786" y="49515"/>
                  </a:lnTo>
                  <a:lnTo>
                    <a:pt x="33812" y="47194"/>
                  </a:lnTo>
                  <a:lnTo>
                    <a:pt x="31242" y="46034"/>
                  </a:lnTo>
                  <a:lnTo>
                    <a:pt x="62799" y="46034"/>
                  </a:lnTo>
                  <a:lnTo>
                    <a:pt x="59687" y="47628"/>
                  </a:lnTo>
                  <a:lnTo>
                    <a:pt x="55110" y="54004"/>
                  </a:lnTo>
                  <a:lnTo>
                    <a:pt x="53776" y="58548"/>
                  </a:lnTo>
                  <a:lnTo>
                    <a:pt x="53386" y="64447"/>
                  </a:lnTo>
                  <a:lnTo>
                    <a:pt x="53386" y="102283"/>
                  </a:lnTo>
                  <a:close/>
                </a:path>
                <a:path w="558165" h="129539">
                  <a:moveTo>
                    <a:pt x="92003" y="102283"/>
                  </a:moveTo>
                  <a:lnTo>
                    <a:pt x="77428" y="102283"/>
                  </a:lnTo>
                  <a:lnTo>
                    <a:pt x="77367" y="55685"/>
                  </a:lnTo>
                  <a:lnTo>
                    <a:pt x="76430" y="51835"/>
                  </a:lnTo>
                  <a:lnTo>
                    <a:pt x="72439" y="47194"/>
                  </a:lnTo>
                  <a:lnTo>
                    <a:pt x="69869" y="46034"/>
                  </a:lnTo>
                  <a:lnTo>
                    <a:pt x="90632" y="46034"/>
                  </a:lnTo>
                  <a:lnTo>
                    <a:pt x="92003" y="49959"/>
                  </a:lnTo>
                  <a:lnTo>
                    <a:pt x="92003" y="102283"/>
                  </a:lnTo>
                  <a:close/>
                </a:path>
                <a:path w="558165" h="129539">
                  <a:moveTo>
                    <a:pt x="137408" y="104430"/>
                  </a:moveTo>
                  <a:lnTo>
                    <a:pt x="126043" y="104430"/>
                  </a:lnTo>
                  <a:lnTo>
                    <a:pt x="120230" y="102869"/>
                  </a:lnTo>
                  <a:lnTo>
                    <a:pt x="109950" y="96622"/>
                  </a:lnTo>
                  <a:lnTo>
                    <a:pt x="105927" y="92317"/>
                  </a:lnTo>
                  <a:lnTo>
                    <a:pt x="100136" y="81343"/>
                  </a:lnTo>
                  <a:lnTo>
                    <a:pt x="98693" y="75129"/>
                  </a:lnTo>
                  <a:lnTo>
                    <a:pt x="98693" y="61357"/>
                  </a:lnTo>
                  <a:lnTo>
                    <a:pt x="125772" y="32272"/>
                  </a:lnTo>
                  <a:lnTo>
                    <a:pt x="137223" y="32272"/>
                  </a:lnTo>
                  <a:lnTo>
                    <a:pt x="141800" y="33378"/>
                  </a:lnTo>
                  <a:lnTo>
                    <a:pt x="150150" y="37781"/>
                  </a:lnTo>
                  <a:lnTo>
                    <a:pt x="151995" y="39047"/>
                  </a:lnTo>
                  <a:lnTo>
                    <a:pt x="152080" y="39787"/>
                  </a:lnTo>
                  <a:lnTo>
                    <a:pt x="166069" y="39787"/>
                  </a:lnTo>
                  <a:lnTo>
                    <a:pt x="166069" y="46034"/>
                  </a:lnTo>
                  <a:lnTo>
                    <a:pt x="128613" y="46034"/>
                  </a:lnTo>
                  <a:lnTo>
                    <a:pt x="125381" y="46966"/>
                  </a:lnTo>
                  <a:lnTo>
                    <a:pt x="119699" y="50675"/>
                  </a:lnTo>
                  <a:lnTo>
                    <a:pt x="117433" y="53299"/>
                  </a:lnTo>
                  <a:lnTo>
                    <a:pt x="114125" y="59979"/>
                  </a:lnTo>
                  <a:lnTo>
                    <a:pt x="113301" y="63829"/>
                  </a:lnTo>
                  <a:lnTo>
                    <a:pt x="113312" y="72711"/>
                  </a:lnTo>
                  <a:lnTo>
                    <a:pt x="128613" y="90636"/>
                  </a:lnTo>
                  <a:lnTo>
                    <a:pt x="166069" y="90636"/>
                  </a:lnTo>
                  <a:lnTo>
                    <a:pt x="166069" y="96915"/>
                  </a:lnTo>
                  <a:lnTo>
                    <a:pt x="152080" y="96915"/>
                  </a:lnTo>
                  <a:lnTo>
                    <a:pt x="151999" y="97617"/>
                  </a:lnTo>
                  <a:lnTo>
                    <a:pt x="150150" y="98899"/>
                  </a:lnTo>
                  <a:lnTo>
                    <a:pt x="141908" y="103324"/>
                  </a:lnTo>
                  <a:lnTo>
                    <a:pt x="137408" y="104430"/>
                  </a:lnTo>
                  <a:close/>
                </a:path>
                <a:path w="558165" h="129539">
                  <a:moveTo>
                    <a:pt x="166069" y="39787"/>
                  </a:moveTo>
                  <a:lnTo>
                    <a:pt x="152080" y="39787"/>
                  </a:lnTo>
                  <a:lnTo>
                    <a:pt x="152188" y="39180"/>
                  </a:lnTo>
                  <a:lnTo>
                    <a:pt x="151995" y="39047"/>
                  </a:lnTo>
                  <a:lnTo>
                    <a:pt x="151462" y="34387"/>
                  </a:lnTo>
                  <a:lnTo>
                    <a:pt x="166069" y="34387"/>
                  </a:lnTo>
                  <a:lnTo>
                    <a:pt x="166069" y="39787"/>
                  </a:lnTo>
                  <a:close/>
                </a:path>
                <a:path w="558165" h="129539">
                  <a:moveTo>
                    <a:pt x="166069" y="90636"/>
                  </a:moveTo>
                  <a:lnTo>
                    <a:pt x="135965" y="90636"/>
                  </a:lnTo>
                  <a:lnTo>
                    <a:pt x="139273" y="89714"/>
                  </a:lnTo>
                  <a:lnTo>
                    <a:pt x="145042" y="86006"/>
                  </a:lnTo>
                  <a:lnTo>
                    <a:pt x="147308" y="83381"/>
                  </a:lnTo>
                  <a:lnTo>
                    <a:pt x="150627" y="76593"/>
                  </a:lnTo>
                  <a:lnTo>
                    <a:pt x="151462" y="72711"/>
                  </a:lnTo>
                  <a:lnTo>
                    <a:pt x="151431" y="63829"/>
                  </a:lnTo>
                  <a:lnTo>
                    <a:pt x="135965" y="46034"/>
                  </a:lnTo>
                  <a:lnTo>
                    <a:pt x="166069" y="46034"/>
                  </a:lnTo>
                  <a:lnTo>
                    <a:pt x="166069" y="90636"/>
                  </a:lnTo>
                  <a:close/>
                </a:path>
                <a:path w="558165" h="129539">
                  <a:moveTo>
                    <a:pt x="151999" y="97617"/>
                  </a:moveTo>
                  <a:lnTo>
                    <a:pt x="152080" y="96915"/>
                  </a:lnTo>
                  <a:lnTo>
                    <a:pt x="152167" y="97501"/>
                  </a:lnTo>
                  <a:lnTo>
                    <a:pt x="151999" y="97617"/>
                  </a:lnTo>
                  <a:close/>
                </a:path>
                <a:path w="558165" h="129539">
                  <a:moveTo>
                    <a:pt x="166069" y="102283"/>
                  </a:moveTo>
                  <a:lnTo>
                    <a:pt x="151462" y="102283"/>
                  </a:lnTo>
                  <a:lnTo>
                    <a:pt x="152080" y="96915"/>
                  </a:lnTo>
                  <a:lnTo>
                    <a:pt x="166069" y="96915"/>
                  </a:lnTo>
                  <a:lnTo>
                    <a:pt x="166069" y="102283"/>
                  </a:lnTo>
                  <a:close/>
                </a:path>
                <a:path w="558165" h="129539">
                  <a:moveTo>
                    <a:pt x="219616" y="41869"/>
                  </a:moveTo>
                  <a:lnTo>
                    <a:pt x="191020" y="41869"/>
                  </a:lnTo>
                  <a:lnTo>
                    <a:pt x="191146" y="40797"/>
                  </a:lnTo>
                  <a:lnTo>
                    <a:pt x="192614" y="39429"/>
                  </a:lnTo>
                  <a:lnTo>
                    <a:pt x="200834" y="33704"/>
                  </a:lnTo>
                  <a:lnTo>
                    <a:pt x="205497" y="32272"/>
                  </a:lnTo>
                  <a:lnTo>
                    <a:pt x="213110" y="32272"/>
                  </a:lnTo>
                  <a:lnTo>
                    <a:pt x="216081" y="32814"/>
                  </a:lnTo>
                  <a:lnTo>
                    <a:pt x="219616" y="33899"/>
                  </a:lnTo>
                  <a:lnTo>
                    <a:pt x="219616" y="41869"/>
                  </a:lnTo>
                  <a:close/>
                </a:path>
                <a:path w="558165" h="129539">
                  <a:moveTo>
                    <a:pt x="191898" y="102283"/>
                  </a:moveTo>
                  <a:lnTo>
                    <a:pt x="177291" y="102283"/>
                  </a:lnTo>
                  <a:lnTo>
                    <a:pt x="177291" y="34387"/>
                  </a:lnTo>
                  <a:lnTo>
                    <a:pt x="191898" y="34387"/>
                  </a:lnTo>
                  <a:lnTo>
                    <a:pt x="191146" y="40797"/>
                  </a:lnTo>
                  <a:lnTo>
                    <a:pt x="190716" y="41197"/>
                  </a:lnTo>
                  <a:lnTo>
                    <a:pt x="191020" y="41869"/>
                  </a:lnTo>
                  <a:lnTo>
                    <a:pt x="219616" y="41869"/>
                  </a:lnTo>
                  <a:lnTo>
                    <a:pt x="219616" y="45643"/>
                  </a:lnTo>
                  <a:lnTo>
                    <a:pt x="207427" y="45643"/>
                  </a:lnTo>
                  <a:lnTo>
                    <a:pt x="204369" y="46576"/>
                  </a:lnTo>
                  <a:lnTo>
                    <a:pt x="198687" y="50285"/>
                  </a:lnTo>
                  <a:lnTo>
                    <a:pt x="196366" y="53017"/>
                  </a:lnTo>
                  <a:lnTo>
                    <a:pt x="192788" y="60261"/>
                  </a:lnTo>
                  <a:lnTo>
                    <a:pt x="191898" y="64599"/>
                  </a:lnTo>
                  <a:lnTo>
                    <a:pt x="191898" y="102283"/>
                  </a:lnTo>
                  <a:close/>
                </a:path>
                <a:path w="558165" h="129539">
                  <a:moveTo>
                    <a:pt x="191020" y="41869"/>
                  </a:moveTo>
                  <a:lnTo>
                    <a:pt x="190716" y="41197"/>
                  </a:lnTo>
                  <a:lnTo>
                    <a:pt x="191146" y="40797"/>
                  </a:lnTo>
                  <a:lnTo>
                    <a:pt x="191020" y="41869"/>
                  </a:lnTo>
                  <a:close/>
                </a:path>
                <a:path w="558165" h="129539">
                  <a:moveTo>
                    <a:pt x="219616" y="48604"/>
                  </a:moveTo>
                  <a:lnTo>
                    <a:pt x="215496" y="46630"/>
                  </a:lnTo>
                  <a:lnTo>
                    <a:pt x="212524" y="45643"/>
                  </a:lnTo>
                  <a:lnTo>
                    <a:pt x="219616" y="45643"/>
                  </a:lnTo>
                  <a:lnTo>
                    <a:pt x="219616" y="48604"/>
                  </a:lnTo>
                  <a:close/>
                </a:path>
                <a:path w="558165" h="129539">
                  <a:moveTo>
                    <a:pt x="237054" y="102283"/>
                  </a:moveTo>
                  <a:lnTo>
                    <a:pt x="222447" y="102283"/>
                  </a:lnTo>
                  <a:lnTo>
                    <a:pt x="222447" y="0"/>
                  </a:lnTo>
                  <a:lnTo>
                    <a:pt x="237054" y="0"/>
                  </a:lnTo>
                  <a:lnTo>
                    <a:pt x="237054" y="56802"/>
                  </a:lnTo>
                  <a:lnTo>
                    <a:pt x="256926" y="56802"/>
                  </a:lnTo>
                  <a:lnTo>
                    <a:pt x="251726" y="61812"/>
                  </a:lnTo>
                  <a:lnTo>
                    <a:pt x="258382" y="71669"/>
                  </a:lnTo>
                  <a:lnTo>
                    <a:pt x="241413" y="71669"/>
                  </a:lnTo>
                  <a:lnTo>
                    <a:pt x="237054" y="75899"/>
                  </a:lnTo>
                  <a:lnTo>
                    <a:pt x="237054" y="102283"/>
                  </a:lnTo>
                  <a:close/>
                </a:path>
                <a:path w="558165" h="129539">
                  <a:moveTo>
                    <a:pt x="317664" y="104430"/>
                  </a:moveTo>
                  <a:lnTo>
                    <a:pt x="304044" y="104430"/>
                  </a:lnTo>
                  <a:lnTo>
                    <a:pt x="298188" y="102869"/>
                  </a:lnTo>
                  <a:lnTo>
                    <a:pt x="287907" y="96622"/>
                  </a:lnTo>
                  <a:lnTo>
                    <a:pt x="283884" y="92317"/>
                  </a:lnTo>
                  <a:lnTo>
                    <a:pt x="278093" y="81343"/>
                  </a:lnTo>
                  <a:lnTo>
                    <a:pt x="276651" y="75183"/>
                  </a:lnTo>
                  <a:lnTo>
                    <a:pt x="276651" y="61498"/>
                  </a:lnTo>
                  <a:lnTo>
                    <a:pt x="303729" y="32272"/>
                  </a:lnTo>
                  <a:lnTo>
                    <a:pt x="316309" y="32272"/>
                  </a:lnTo>
                  <a:lnTo>
                    <a:pt x="321850" y="33779"/>
                  </a:lnTo>
                  <a:lnTo>
                    <a:pt x="331783" y="39787"/>
                  </a:lnTo>
                  <a:lnTo>
                    <a:pt x="335666" y="43876"/>
                  </a:lnTo>
                  <a:lnTo>
                    <a:pt x="336835" y="46034"/>
                  </a:lnTo>
                  <a:lnTo>
                    <a:pt x="305182" y="46034"/>
                  </a:lnTo>
                  <a:lnTo>
                    <a:pt x="301072" y="47639"/>
                  </a:lnTo>
                  <a:lnTo>
                    <a:pt x="294653" y="54058"/>
                  </a:lnTo>
                  <a:lnTo>
                    <a:pt x="292798" y="57106"/>
                  </a:lnTo>
                  <a:lnTo>
                    <a:pt x="292299" y="59990"/>
                  </a:lnTo>
                  <a:lnTo>
                    <a:pt x="342690" y="59990"/>
                  </a:lnTo>
                  <a:lnTo>
                    <a:pt x="342693" y="68113"/>
                  </a:lnTo>
                  <a:lnTo>
                    <a:pt x="342563" y="70325"/>
                  </a:lnTo>
                  <a:lnTo>
                    <a:pt x="342302" y="72971"/>
                  </a:lnTo>
                  <a:lnTo>
                    <a:pt x="291421" y="72971"/>
                  </a:lnTo>
                  <a:lnTo>
                    <a:pt x="291616" y="76810"/>
                  </a:lnTo>
                  <a:lnTo>
                    <a:pt x="293384" y="80714"/>
                  </a:lnTo>
                  <a:lnTo>
                    <a:pt x="300086" y="88652"/>
                  </a:lnTo>
                  <a:lnTo>
                    <a:pt x="304629" y="90636"/>
                  </a:lnTo>
                  <a:lnTo>
                    <a:pt x="340117" y="90636"/>
                  </a:lnTo>
                  <a:lnTo>
                    <a:pt x="338876" y="92599"/>
                  </a:lnTo>
                  <a:lnTo>
                    <a:pt x="334202" y="97305"/>
                  </a:lnTo>
                  <a:lnTo>
                    <a:pt x="323791" y="103009"/>
                  </a:lnTo>
                  <a:lnTo>
                    <a:pt x="317664" y="104430"/>
                  </a:lnTo>
                  <a:close/>
                </a:path>
                <a:path w="558165" h="129539">
                  <a:moveTo>
                    <a:pt x="256926" y="56802"/>
                  </a:moveTo>
                  <a:lnTo>
                    <a:pt x="237054" y="56802"/>
                  </a:lnTo>
                  <a:lnTo>
                    <a:pt x="260477" y="34387"/>
                  </a:lnTo>
                  <a:lnTo>
                    <a:pt x="280192" y="34387"/>
                  </a:lnTo>
                  <a:lnTo>
                    <a:pt x="256926" y="56802"/>
                  </a:lnTo>
                  <a:close/>
                </a:path>
                <a:path w="558165" h="129539">
                  <a:moveTo>
                    <a:pt x="342690" y="59990"/>
                  </a:moveTo>
                  <a:lnTo>
                    <a:pt x="327695" y="59990"/>
                  </a:lnTo>
                  <a:lnTo>
                    <a:pt x="327175" y="56216"/>
                  </a:lnTo>
                  <a:lnTo>
                    <a:pt x="325429" y="52952"/>
                  </a:lnTo>
                  <a:lnTo>
                    <a:pt x="322457" y="50198"/>
                  </a:lnTo>
                  <a:lnTo>
                    <a:pt x="319508" y="47422"/>
                  </a:lnTo>
                  <a:lnTo>
                    <a:pt x="315419" y="46034"/>
                  </a:lnTo>
                  <a:lnTo>
                    <a:pt x="336835" y="46034"/>
                  </a:lnTo>
                  <a:lnTo>
                    <a:pt x="341283" y="54243"/>
                  </a:lnTo>
                  <a:lnTo>
                    <a:pt x="342690" y="59990"/>
                  </a:lnTo>
                  <a:close/>
                </a:path>
                <a:path w="558165" h="129539">
                  <a:moveTo>
                    <a:pt x="279054" y="102283"/>
                  </a:moveTo>
                  <a:lnTo>
                    <a:pt x="262267" y="102283"/>
                  </a:lnTo>
                  <a:lnTo>
                    <a:pt x="241413" y="71669"/>
                  </a:lnTo>
                  <a:lnTo>
                    <a:pt x="258382" y="71669"/>
                  </a:lnTo>
                  <a:lnTo>
                    <a:pt x="279054" y="102283"/>
                  </a:lnTo>
                  <a:close/>
                </a:path>
                <a:path w="558165" h="129539">
                  <a:moveTo>
                    <a:pt x="340117" y="90636"/>
                  </a:moveTo>
                  <a:lnTo>
                    <a:pt x="315170" y="90636"/>
                  </a:lnTo>
                  <a:lnTo>
                    <a:pt x="319117" y="89758"/>
                  </a:lnTo>
                  <a:lnTo>
                    <a:pt x="325299" y="86223"/>
                  </a:lnTo>
                  <a:lnTo>
                    <a:pt x="328292" y="82937"/>
                  </a:lnTo>
                  <a:lnTo>
                    <a:pt x="331176" y="78143"/>
                  </a:lnTo>
                  <a:lnTo>
                    <a:pt x="343018" y="86049"/>
                  </a:lnTo>
                  <a:lnTo>
                    <a:pt x="340117" y="90636"/>
                  </a:lnTo>
                  <a:close/>
                </a:path>
                <a:path w="558165" h="129539">
                  <a:moveTo>
                    <a:pt x="368379" y="34387"/>
                  </a:moveTo>
                  <a:lnTo>
                    <a:pt x="353772" y="34387"/>
                  </a:lnTo>
                  <a:lnTo>
                    <a:pt x="353772" y="13728"/>
                  </a:lnTo>
                  <a:lnTo>
                    <a:pt x="368379" y="13728"/>
                  </a:lnTo>
                  <a:lnTo>
                    <a:pt x="368379" y="34387"/>
                  </a:lnTo>
                  <a:close/>
                </a:path>
                <a:path w="558165" h="129539">
                  <a:moveTo>
                    <a:pt x="382759" y="48181"/>
                  </a:moveTo>
                  <a:lnTo>
                    <a:pt x="343133" y="48181"/>
                  </a:lnTo>
                  <a:lnTo>
                    <a:pt x="343133" y="34387"/>
                  </a:lnTo>
                  <a:lnTo>
                    <a:pt x="382759" y="34387"/>
                  </a:lnTo>
                  <a:lnTo>
                    <a:pt x="382759" y="48181"/>
                  </a:lnTo>
                  <a:close/>
                </a:path>
                <a:path w="558165" h="129539">
                  <a:moveTo>
                    <a:pt x="368379" y="102283"/>
                  </a:moveTo>
                  <a:lnTo>
                    <a:pt x="353772" y="102283"/>
                  </a:lnTo>
                  <a:lnTo>
                    <a:pt x="353772" y="48181"/>
                  </a:lnTo>
                  <a:lnTo>
                    <a:pt x="368379" y="48181"/>
                  </a:lnTo>
                  <a:lnTo>
                    <a:pt x="368379" y="102283"/>
                  </a:lnTo>
                  <a:close/>
                </a:path>
                <a:path w="558165" h="129539">
                  <a:moveTo>
                    <a:pt x="406604" y="102283"/>
                  </a:moveTo>
                  <a:lnTo>
                    <a:pt x="392029" y="102283"/>
                  </a:lnTo>
                  <a:lnTo>
                    <a:pt x="392029" y="34387"/>
                  </a:lnTo>
                  <a:lnTo>
                    <a:pt x="406604" y="34387"/>
                  </a:lnTo>
                  <a:lnTo>
                    <a:pt x="406604" y="102283"/>
                  </a:lnTo>
                  <a:close/>
                </a:path>
                <a:path w="558165" h="129539">
                  <a:moveTo>
                    <a:pt x="402027" y="27783"/>
                  </a:moveTo>
                  <a:lnTo>
                    <a:pt x="396497" y="27783"/>
                  </a:lnTo>
                  <a:lnTo>
                    <a:pt x="394133" y="26796"/>
                  </a:lnTo>
                  <a:lnTo>
                    <a:pt x="390315" y="22848"/>
                  </a:lnTo>
                  <a:lnTo>
                    <a:pt x="389387" y="20539"/>
                  </a:lnTo>
                  <a:lnTo>
                    <a:pt x="389361" y="14986"/>
                  </a:lnTo>
                  <a:lnTo>
                    <a:pt x="390315" y="12676"/>
                  </a:lnTo>
                  <a:lnTo>
                    <a:pt x="394181" y="8827"/>
                  </a:lnTo>
                  <a:lnTo>
                    <a:pt x="396518" y="7872"/>
                  </a:lnTo>
                  <a:lnTo>
                    <a:pt x="402006" y="7872"/>
                  </a:lnTo>
                  <a:lnTo>
                    <a:pt x="404348" y="8838"/>
                  </a:lnTo>
                  <a:lnTo>
                    <a:pt x="408284" y="12644"/>
                  </a:lnTo>
                  <a:lnTo>
                    <a:pt x="409262" y="14986"/>
                  </a:lnTo>
                  <a:lnTo>
                    <a:pt x="409271" y="20539"/>
                  </a:lnTo>
                  <a:lnTo>
                    <a:pt x="408284" y="22881"/>
                  </a:lnTo>
                  <a:lnTo>
                    <a:pt x="404359" y="26807"/>
                  </a:lnTo>
                  <a:lnTo>
                    <a:pt x="402027" y="27783"/>
                  </a:lnTo>
                  <a:close/>
                </a:path>
                <a:path w="558165" h="129539">
                  <a:moveTo>
                    <a:pt x="476376" y="40763"/>
                  </a:moveTo>
                  <a:lnTo>
                    <a:pt x="436316" y="40763"/>
                  </a:lnTo>
                  <a:lnTo>
                    <a:pt x="436541" y="39423"/>
                  </a:lnTo>
                  <a:lnTo>
                    <a:pt x="437693" y="38377"/>
                  </a:lnTo>
                  <a:lnTo>
                    <a:pt x="445566" y="33498"/>
                  </a:lnTo>
                  <a:lnTo>
                    <a:pt x="450110" y="32272"/>
                  </a:lnTo>
                  <a:lnTo>
                    <a:pt x="460021" y="32272"/>
                  </a:lnTo>
                  <a:lnTo>
                    <a:pt x="464467" y="33259"/>
                  </a:lnTo>
                  <a:lnTo>
                    <a:pt x="472709" y="37206"/>
                  </a:lnTo>
                  <a:lnTo>
                    <a:pt x="475995" y="40156"/>
                  </a:lnTo>
                  <a:lnTo>
                    <a:pt x="476376" y="40763"/>
                  </a:lnTo>
                  <a:close/>
                </a:path>
                <a:path w="558165" h="129539">
                  <a:moveTo>
                    <a:pt x="437389" y="102283"/>
                  </a:moveTo>
                  <a:lnTo>
                    <a:pt x="422782" y="102283"/>
                  </a:lnTo>
                  <a:lnTo>
                    <a:pt x="422782" y="34387"/>
                  </a:lnTo>
                  <a:lnTo>
                    <a:pt x="437389" y="34387"/>
                  </a:lnTo>
                  <a:lnTo>
                    <a:pt x="436541" y="39423"/>
                  </a:lnTo>
                  <a:lnTo>
                    <a:pt x="435925" y="39982"/>
                  </a:lnTo>
                  <a:lnTo>
                    <a:pt x="436316" y="40763"/>
                  </a:lnTo>
                  <a:lnTo>
                    <a:pt x="476376" y="40763"/>
                  </a:lnTo>
                  <a:lnTo>
                    <a:pt x="479681" y="46034"/>
                  </a:lnTo>
                  <a:lnTo>
                    <a:pt x="448342" y="46034"/>
                  </a:lnTo>
                  <a:lnTo>
                    <a:pt x="444243" y="47986"/>
                  </a:lnTo>
                  <a:lnTo>
                    <a:pt x="438756" y="55793"/>
                  </a:lnTo>
                  <a:lnTo>
                    <a:pt x="437389" y="61281"/>
                  </a:lnTo>
                  <a:lnTo>
                    <a:pt x="437389" y="102283"/>
                  </a:lnTo>
                  <a:close/>
                </a:path>
                <a:path w="558165" h="129539">
                  <a:moveTo>
                    <a:pt x="436316" y="40763"/>
                  </a:moveTo>
                  <a:lnTo>
                    <a:pt x="435925" y="39982"/>
                  </a:lnTo>
                  <a:lnTo>
                    <a:pt x="436541" y="39423"/>
                  </a:lnTo>
                  <a:lnTo>
                    <a:pt x="436316" y="40763"/>
                  </a:lnTo>
                  <a:close/>
                </a:path>
                <a:path w="558165" h="129539">
                  <a:moveTo>
                    <a:pt x="482154" y="102283"/>
                  </a:moveTo>
                  <a:lnTo>
                    <a:pt x="467547" y="102283"/>
                  </a:lnTo>
                  <a:lnTo>
                    <a:pt x="467547" y="51293"/>
                  </a:lnTo>
                  <a:lnTo>
                    <a:pt x="462960" y="46034"/>
                  </a:lnTo>
                  <a:lnTo>
                    <a:pt x="479681" y="46034"/>
                  </a:lnTo>
                  <a:lnTo>
                    <a:pt x="480918" y="48007"/>
                  </a:lnTo>
                  <a:lnTo>
                    <a:pt x="482154" y="52583"/>
                  </a:lnTo>
                  <a:lnTo>
                    <a:pt x="482154" y="102283"/>
                  </a:lnTo>
                  <a:close/>
                </a:path>
                <a:path w="558165" h="129539">
                  <a:moveTo>
                    <a:pt x="529154" y="104430"/>
                  </a:moveTo>
                  <a:lnTo>
                    <a:pt x="517789" y="104430"/>
                  </a:lnTo>
                  <a:lnTo>
                    <a:pt x="511977" y="102869"/>
                  </a:lnTo>
                  <a:lnTo>
                    <a:pt x="501696" y="96622"/>
                  </a:lnTo>
                  <a:lnTo>
                    <a:pt x="497673" y="92317"/>
                  </a:lnTo>
                  <a:lnTo>
                    <a:pt x="491882" y="81343"/>
                  </a:lnTo>
                  <a:lnTo>
                    <a:pt x="490440" y="75129"/>
                  </a:lnTo>
                  <a:lnTo>
                    <a:pt x="490440" y="61357"/>
                  </a:lnTo>
                  <a:lnTo>
                    <a:pt x="517518" y="32272"/>
                  </a:lnTo>
                  <a:lnTo>
                    <a:pt x="528970" y="32272"/>
                  </a:lnTo>
                  <a:lnTo>
                    <a:pt x="533546" y="33378"/>
                  </a:lnTo>
                  <a:lnTo>
                    <a:pt x="541896" y="37781"/>
                  </a:lnTo>
                  <a:lnTo>
                    <a:pt x="543742" y="39047"/>
                  </a:lnTo>
                  <a:lnTo>
                    <a:pt x="543826" y="39787"/>
                  </a:lnTo>
                  <a:lnTo>
                    <a:pt x="557816" y="39787"/>
                  </a:lnTo>
                  <a:lnTo>
                    <a:pt x="557816" y="46034"/>
                  </a:lnTo>
                  <a:lnTo>
                    <a:pt x="520359" y="46034"/>
                  </a:lnTo>
                  <a:lnTo>
                    <a:pt x="517128" y="46966"/>
                  </a:lnTo>
                  <a:lnTo>
                    <a:pt x="511445" y="50675"/>
                  </a:lnTo>
                  <a:lnTo>
                    <a:pt x="509179" y="53299"/>
                  </a:lnTo>
                  <a:lnTo>
                    <a:pt x="505871" y="59979"/>
                  </a:lnTo>
                  <a:lnTo>
                    <a:pt x="505047" y="63829"/>
                  </a:lnTo>
                  <a:lnTo>
                    <a:pt x="505059" y="72711"/>
                  </a:lnTo>
                  <a:lnTo>
                    <a:pt x="520359" y="90636"/>
                  </a:lnTo>
                  <a:lnTo>
                    <a:pt x="557816" y="90636"/>
                  </a:lnTo>
                  <a:lnTo>
                    <a:pt x="557816" y="96915"/>
                  </a:lnTo>
                  <a:lnTo>
                    <a:pt x="543826" y="96915"/>
                  </a:lnTo>
                  <a:lnTo>
                    <a:pt x="543208" y="97110"/>
                  </a:lnTo>
                  <a:lnTo>
                    <a:pt x="543208" y="97989"/>
                  </a:lnTo>
                  <a:lnTo>
                    <a:pt x="541896" y="98899"/>
                  </a:lnTo>
                  <a:lnTo>
                    <a:pt x="533654" y="103324"/>
                  </a:lnTo>
                  <a:lnTo>
                    <a:pt x="529154" y="104430"/>
                  </a:lnTo>
                  <a:close/>
                </a:path>
                <a:path w="558165" h="129539">
                  <a:moveTo>
                    <a:pt x="557816" y="39787"/>
                  </a:moveTo>
                  <a:lnTo>
                    <a:pt x="543826" y="39787"/>
                  </a:lnTo>
                  <a:lnTo>
                    <a:pt x="543935" y="39180"/>
                  </a:lnTo>
                  <a:lnTo>
                    <a:pt x="543742" y="39047"/>
                  </a:lnTo>
                  <a:lnTo>
                    <a:pt x="543208" y="34387"/>
                  </a:lnTo>
                  <a:lnTo>
                    <a:pt x="557816" y="34387"/>
                  </a:lnTo>
                  <a:lnTo>
                    <a:pt x="557816" y="39787"/>
                  </a:lnTo>
                  <a:close/>
                </a:path>
                <a:path w="558165" h="129539">
                  <a:moveTo>
                    <a:pt x="557816" y="90636"/>
                  </a:moveTo>
                  <a:lnTo>
                    <a:pt x="527712" y="90636"/>
                  </a:lnTo>
                  <a:lnTo>
                    <a:pt x="531019" y="89714"/>
                  </a:lnTo>
                  <a:lnTo>
                    <a:pt x="536788" y="86006"/>
                  </a:lnTo>
                  <a:lnTo>
                    <a:pt x="539055" y="83381"/>
                  </a:lnTo>
                  <a:lnTo>
                    <a:pt x="542373" y="76593"/>
                  </a:lnTo>
                  <a:lnTo>
                    <a:pt x="543208" y="72711"/>
                  </a:lnTo>
                  <a:lnTo>
                    <a:pt x="543178" y="63829"/>
                  </a:lnTo>
                  <a:lnTo>
                    <a:pt x="527712" y="46034"/>
                  </a:lnTo>
                  <a:lnTo>
                    <a:pt x="557816" y="46034"/>
                  </a:lnTo>
                  <a:lnTo>
                    <a:pt x="557816" y="90636"/>
                  </a:lnTo>
                  <a:close/>
                </a:path>
                <a:path w="558165" h="129539">
                  <a:moveTo>
                    <a:pt x="543208" y="97989"/>
                  </a:moveTo>
                  <a:lnTo>
                    <a:pt x="543208" y="97110"/>
                  </a:lnTo>
                  <a:lnTo>
                    <a:pt x="543826" y="96915"/>
                  </a:lnTo>
                  <a:lnTo>
                    <a:pt x="543913" y="97501"/>
                  </a:lnTo>
                  <a:lnTo>
                    <a:pt x="543208" y="97989"/>
                  </a:lnTo>
                  <a:close/>
                </a:path>
                <a:path w="558165" h="129539">
                  <a:moveTo>
                    <a:pt x="533427" y="128927"/>
                  </a:moveTo>
                  <a:lnTo>
                    <a:pt x="498964" y="128927"/>
                  </a:lnTo>
                  <a:lnTo>
                    <a:pt x="498964" y="115133"/>
                  </a:lnTo>
                  <a:lnTo>
                    <a:pt x="532169" y="115133"/>
                  </a:lnTo>
                  <a:lnTo>
                    <a:pt x="535910" y="113463"/>
                  </a:lnTo>
                  <a:lnTo>
                    <a:pt x="538816" y="110123"/>
                  </a:lnTo>
                  <a:lnTo>
                    <a:pt x="541744" y="106805"/>
                  </a:lnTo>
                  <a:lnTo>
                    <a:pt x="543208" y="102467"/>
                  </a:lnTo>
                  <a:lnTo>
                    <a:pt x="543208" y="97989"/>
                  </a:lnTo>
                  <a:lnTo>
                    <a:pt x="543913" y="97501"/>
                  </a:lnTo>
                  <a:lnTo>
                    <a:pt x="543826" y="96915"/>
                  </a:lnTo>
                  <a:lnTo>
                    <a:pt x="557816" y="96915"/>
                  </a:lnTo>
                  <a:lnTo>
                    <a:pt x="557778" y="103324"/>
                  </a:lnTo>
                  <a:lnTo>
                    <a:pt x="556547" y="108605"/>
                  </a:lnTo>
                  <a:lnTo>
                    <a:pt x="551472" y="118278"/>
                  </a:lnTo>
                  <a:lnTo>
                    <a:pt x="547893" y="122063"/>
                  </a:lnTo>
                  <a:lnTo>
                    <a:pt x="538654" y="127550"/>
                  </a:lnTo>
                  <a:lnTo>
                    <a:pt x="533427" y="128927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990023" y="1595077"/>
              <a:ext cx="894840" cy="2663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55601" y="1757002"/>
              <a:ext cx="1012169" cy="1289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72147" y="1918927"/>
              <a:ext cx="558165" cy="129539"/>
            </a:xfrm>
            <a:custGeom>
              <a:avLst/>
              <a:rect l="l" t="t" r="r" b="b"/>
              <a:pathLst>
                <a:path w="558165" h="129539">
                  <a:moveTo>
                    <a:pt x="49119" y="40373"/>
                  </a:moveTo>
                  <a:lnTo>
                    <a:pt x="13468" y="40373"/>
                  </a:lnTo>
                  <a:lnTo>
                    <a:pt x="13751" y="38886"/>
                  </a:lnTo>
                  <a:lnTo>
                    <a:pt x="14574" y="38074"/>
                  </a:lnTo>
                  <a:lnTo>
                    <a:pt x="21753" y="33432"/>
                  </a:lnTo>
                  <a:lnTo>
                    <a:pt x="25863" y="32272"/>
                  </a:lnTo>
                  <a:lnTo>
                    <a:pt x="35623" y="32272"/>
                  </a:lnTo>
                  <a:lnTo>
                    <a:pt x="40138" y="33682"/>
                  </a:lnTo>
                  <a:lnTo>
                    <a:pt x="47882" y="39299"/>
                  </a:lnTo>
                  <a:lnTo>
                    <a:pt x="49119" y="40373"/>
                  </a:lnTo>
                  <a:close/>
                </a:path>
                <a:path w="558165" h="129539">
                  <a:moveTo>
                    <a:pt x="87814" y="41609"/>
                  </a:moveTo>
                  <a:lnTo>
                    <a:pt x="49905" y="41609"/>
                  </a:lnTo>
                  <a:lnTo>
                    <a:pt x="50035" y="41002"/>
                  </a:lnTo>
                  <a:lnTo>
                    <a:pt x="52053" y="39267"/>
                  </a:lnTo>
                  <a:lnTo>
                    <a:pt x="59677" y="33671"/>
                  </a:lnTo>
                  <a:lnTo>
                    <a:pt x="64078" y="32272"/>
                  </a:lnTo>
                  <a:lnTo>
                    <a:pt x="75704" y="32272"/>
                  </a:lnTo>
                  <a:lnTo>
                    <a:pt x="81158" y="34571"/>
                  </a:lnTo>
                  <a:lnTo>
                    <a:pt x="87814" y="41609"/>
                  </a:lnTo>
                  <a:close/>
                </a:path>
                <a:path w="558165" h="129539">
                  <a:moveTo>
                    <a:pt x="14607" y="102283"/>
                  </a:moveTo>
                  <a:lnTo>
                    <a:pt x="0" y="102283"/>
                  </a:lnTo>
                  <a:lnTo>
                    <a:pt x="0" y="34387"/>
                  </a:lnTo>
                  <a:lnTo>
                    <a:pt x="14607" y="34387"/>
                  </a:lnTo>
                  <a:lnTo>
                    <a:pt x="13751" y="38886"/>
                  </a:lnTo>
                  <a:lnTo>
                    <a:pt x="13013" y="39614"/>
                  </a:lnTo>
                  <a:lnTo>
                    <a:pt x="13468" y="40373"/>
                  </a:lnTo>
                  <a:lnTo>
                    <a:pt x="49119" y="40373"/>
                  </a:lnTo>
                  <a:lnTo>
                    <a:pt x="49818" y="40980"/>
                  </a:lnTo>
                  <a:lnTo>
                    <a:pt x="49905" y="41609"/>
                  </a:lnTo>
                  <a:lnTo>
                    <a:pt x="87814" y="41609"/>
                  </a:lnTo>
                  <a:lnTo>
                    <a:pt x="89834" y="43745"/>
                  </a:lnTo>
                  <a:lnTo>
                    <a:pt x="90632" y="46034"/>
                  </a:lnTo>
                  <a:lnTo>
                    <a:pt x="23694" y="46034"/>
                  </a:lnTo>
                  <a:lnTo>
                    <a:pt x="20354" y="47964"/>
                  </a:lnTo>
                  <a:lnTo>
                    <a:pt x="15756" y="55685"/>
                  </a:lnTo>
                  <a:lnTo>
                    <a:pt x="14607" y="61194"/>
                  </a:lnTo>
                  <a:lnTo>
                    <a:pt x="14607" y="102283"/>
                  </a:lnTo>
                  <a:close/>
                </a:path>
                <a:path w="558165" h="129539">
                  <a:moveTo>
                    <a:pt x="13468" y="40373"/>
                  </a:moveTo>
                  <a:lnTo>
                    <a:pt x="13013" y="39614"/>
                  </a:lnTo>
                  <a:lnTo>
                    <a:pt x="13751" y="38886"/>
                  </a:lnTo>
                  <a:lnTo>
                    <a:pt x="13468" y="40373"/>
                  </a:lnTo>
                  <a:close/>
                </a:path>
                <a:path w="558165" h="129539">
                  <a:moveTo>
                    <a:pt x="53386" y="102283"/>
                  </a:moveTo>
                  <a:lnTo>
                    <a:pt x="38779" y="102283"/>
                  </a:lnTo>
                  <a:lnTo>
                    <a:pt x="38723" y="55685"/>
                  </a:lnTo>
                  <a:lnTo>
                    <a:pt x="37781" y="51814"/>
                  </a:lnTo>
                  <a:lnTo>
                    <a:pt x="35786" y="49515"/>
                  </a:lnTo>
                  <a:lnTo>
                    <a:pt x="33812" y="47194"/>
                  </a:lnTo>
                  <a:lnTo>
                    <a:pt x="31242" y="46034"/>
                  </a:lnTo>
                  <a:lnTo>
                    <a:pt x="62799" y="46034"/>
                  </a:lnTo>
                  <a:lnTo>
                    <a:pt x="59687" y="47628"/>
                  </a:lnTo>
                  <a:lnTo>
                    <a:pt x="55110" y="54004"/>
                  </a:lnTo>
                  <a:lnTo>
                    <a:pt x="53776" y="58548"/>
                  </a:lnTo>
                  <a:lnTo>
                    <a:pt x="53386" y="64447"/>
                  </a:lnTo>
                  <a:lnTo>
                    <a:pt x="53386" y="102283"/>
                  </a:lnTo>
                  <a:close/>
                </a:path>
                <a:path w="558165" h="129539">
                  <a:moveTo>
                    <a:pt x="92003" y="102283"/>
                  </a:moveTo>
                  <a:lnTo>
                    <a:pt x="77428" y="102283"/>
                  </a:lnTo>
                  <a:lnTo>
                    <a:pt x="77367" y="55685"/>
                  </a:lnTo>
                  <a:lnTo>
                    <a:pt x="76430" y="51835"/>
                  </a:lnTo>
                  <a:lnTo>
                    <a:pt x="72439" y="47194"/>
                  </a:lnTo>
                  <a:lnTo>
                    <a:pt x="69869" y="46034"/>
                  </a:lnTo>
                  <a:lnTo>
                    <a:pt x="90632" y="46034"/>
                  </a:lnTo>
                  <a:lnTo>
                    <a:pt x="92003" y="49959"/>
                  </a:lnTo>
                  <a:lnTo>
                    <a:pt x="92003" y="102283"/>
                  </a:lnTo>
                  <a:close/>
                </a:path>
                <a:path w="558165" h="129539">
                  <a:moveTo>
                    <a:pt x="137408" y="104430"/>
                  </a:moveTo>
                  <a:lnTo>
                    <a:pt x="126043" y="104430"/>
                  </a:lnTo>
                  <a:lnTo>
                    <a:pt x="120230" y="102869"/>
                  </a:lnTo>
                  <a:lnTo>
                    <a:pt x="109950" y="96622"/>
                  </a:lnTo>
                  <a:lnTo>
                    <a:pt x="105927" y="92317"/>
                  </a:lnTo>
                  <a:lnTo>
                    <a:pt x="100136" y="81343"/>
                  </a:lnTo>
                  <a:lnTo>
                    <a:pt x="98693" y="75129"/>
                  </a:lnTo>
                  <a:lnTo>
                    <a:pt x="98693" y="61357"/>
                  </a:lnTo>
                  <a:lnTo>
                    <a:pt x="125772" y="32272"/>
                  </a:lnTo>
                  <a:lnTo>
                    <a:pt x="137223" y="32272"/>
                  </a:lnTo>
                  <a:lnTo>
                    <a:pt x="141800" y="33378"/>
                  </a:lnTo>
                  <a:lnTo>
                    <a:pt x="150150" y="37781"/>
                  </a:lnTo>
                  <a:lnTo>
                    <a:pt x="151995" y="39047"/>
                  </a:lnTo>
                  <a:lnTo>
                    <a:pt x="152080" y="39787"/>
                  </a:lnTo>
                  <a:lnTo>
                    <a:pt x="166069" y="39787"/>
                  </a:lnTo>
                  <a:lnTo>
                    <a:pt x="166069" y="46034"/>
                  </a:lnTo>
                  <a:lnTo>
                    <a:pt x="128613" y="46034"/>
                  </a:lnTo>
                  <a:lnTo>
                    <a:pt x="125381" y="46966"/>
                  </a:lnTo>
                  <a:lnTo>
                    <a:pt x="119699" y="50675"/>
                  </a:lnTo>
                  <a:lnTo>
                    <a:pt x="117433" y="53299"/>
                  </a:lnTo>
                  <a:lnTo>
                    <a:pt x="114125" y="59979"/>
                  </a:lnTo>
                  <a:lnTo>
                    <a:pt x="113301" y="63829"/>
                  </a:lnTo>
                  <a:lnTo>
                    <a:pt x="113312" y="72711"/>
                  </a:lnTo>
                  <a:lnTo>
                    <a:pt x="128613" y="90636"/>
                  </a:lnTo>
                  <a:lnTo>
                    <a:pt x="166069" y="90636"/>
                  </a:lnTo>
                  <a:lnTo>
                    <a:pt x="166069" y="96915"/>
                  </a:lnTo>
                  <a:lnTo>
                    <a:pt x="152080" y="96915"/>
                  </a:lnTo>
                  <a:lnTo>
                    <a:pt x="151999" y="97617"/>
                  </a:lnTo>
                  <a:lnTo>
                    <a:pt x="150150" y="98899"/>
                  </a:lnTo>
                  <a:lnTo>
                    <a:pt x="141908" y="103324"/>
                  </a:lnTo>
                  <a:lnTo>
                    <a:pt x="137408" y="104430"/>
                  </a:lnTo>
                  <a:close/>
                </a:path>
                <a:path w="558165" h="129539">
                  <a:moveTo>
                    <a:pt x="166069" y="39787"/>
                  </a:moveTo>
                  <a:lnTo>
                    <a:pt x="152080" y="39787"/>
                  </a:lnTo>
                  <a:lnTo>
                    <a:pt x="152188" y="39180"/>
                  </a:lnTo>
                  <a:lnTo>
                    <a:pt x="151995" y="39047"/>
                  </a:lnTo>
                  <a:lnTo>
                    <a:pt x="151462" y="34387"/>
                  </a:lnTo>
                  <a:lnTo>
                    <a:pt x="166069" y="34387"/>
                  </a:lnTo>
                  <a:lnTo>
                    <a:pt x="166069" y="39787"/>
                  </a:lnTo>
                  <a:close/>
                </a:path>
                <a:path w="558165" h="129539">
                  <a:moveTo>
                    <a:pt x="166069" y="90636"/>
                  </a:moveTo>
                  <a:lnTo>
                    <a:pt x="135965" y="90636"/>
                  </a:lnTo>
                  <a:lnTo>
                    <a:pt x="139273" y="89714"/>
                  </a:lnTo>
                  <a:lnTo>
                    <a:pt x="145042" y="86006"/>
                  </a:lnTo>
                  <a:lnTo>
                    <a:pt x="147308" y="83381"/>
                  </a:lnTo>
                  <a:lnTo>
                    <a:pt x="150627" y="76593"/>
                  </a:lnTo>
                  <a:lnTo>
                    <a:pt x="151462" y="72711"/>
                  </a:lnTo>
                  <a:lnTo>
                    <a:pt x="151432" y="63829"/>
                  </a:lnTo>
                  <a:lnTo>
                    <a:pt x="135965" y="46034"/>
                  </a:lnTo>
                  <a:lnTo>
                    <a:pt x="166069" y="46034"/>
                  </a:lnTo>
                  <a:lnTo>
                    <a:pt x="166069" y="90636"/>
                  </a:lnTo>
                  <a:close/>
                </a:path>
                <a:path w="558165" h="129539">
                  <a:moveTo>
                    <a:pt x="151999" y="97617"/>
                  </a:moveTo>
                  <a:lnTo>
                    <a:pt x="152080" y="96915"/>
                  </a:lnTo>
                  <a:lnTo>
                    <a:pt x="152167" y="97501"/>
                  </a:lnTo>
                  <a:lnTo>
                    <a:pt x="151999" y="97617"/>
                  </a:lnTo>
                  <a:close/>
                </a:path>
                <a:path w="558165" h="129539">
                  <a:moveTo>
                    <a:pt x="166069" y="102283"/>
                  </a:moveTo>
                  <a:lnTo>
                    <a:pt x="151462" y="102283"/>
                  </a:lnTo>
                  <a:lnTo>
                    <a:pt x="152080" y="96915"/>
                  </a:lnTo>
                  <a:lnTo>
                    <a:pt x="166069" y="96915"/>
                  </a:lnTo>
                  <a:lnTo>
                    <a:pt x="166069" y="102283"/>
                  </a:lnTo>
                  <a:close/>
                </a:path>
                <a:path w="558165" h="129539">
                  <a:moveTo>
                    <a:pt x="219616" y="41869"/>
                  </a:moveTo>
                  <a:lnTo>
                    <a:pt x="191020" y="41869"/>
                  </a:lnTo>
                  <a:lnTo>
                    <a:pt x="191146" y="40797"/>
                  </a:lnTo>
                  <a:lnTo>
                    <a:pt x="192614" y="39429"/>
                  </a:lnTo>
                  <a:lnTo>
                    <a:pt x="200834" y="33704"/>
                  </a:lnTo>
                  <a:lnTo>
                    <a:pt x="205497" y="32272"/>
                  </a:lnTo>
                  <a:lnTo>
                    <a:pt x="213110" y="32272"/>
                  </a:lnTo>
                  <a:lnTo>
                    <a:pt x="216081" y="32814"/>
                  </a:lnTo>
                  <a:lnTo>
                    <a:pt x="219616" y="33899"/>
                  </a:lnTo>
                  <a:lnTo>
                    <a:pt x="219616" y="41869"/>
                  </a:lnTo>
                  <a:close/>
                </a:path>
                <a:path w="558165" h="129539">
                  <a:moveTo>
                    <a:pt x="191898" y="102283"/>
                  </a:moveTo>
                  <a:lnTo>
                    <a:pt x="177291" y="102283"/>
                  </a:lnTo>
                  <a:lnTo>
                    <a:pt x="177291" y="34387"/>
                  </a:lnTo>
                  <a:lnTo>
                    <a:pt x="191898" y="34387"/>
                  </a:lnTo>
                  <a:lnTo>
                    <a:pt x="191146" y="40797"/>
                  </a:lnTo>
                  <a:lnTo>
                    <a:pt x="190716" y="41197"/>
                  </a:lnTo>
                  <a:lnTo>
                    <a:pt x="191020" y="41869"/>
                  </a:lnTo>
                  <a:lnTo>
                    <a:pt x="219616" y="41869"/>
                  </a:lnTo>
                  <a:lnTo>
                    <a:pt x="219616" y="45643"/>
                  </a:lnTo>
                  <a:lnTo>
                    <a:pt x="207427" y="45643"/>
                  </a:lnTo>
                  <a:lnTo>
                    <a:pt x="204369" y="46576"/>
                  </a:lnTo>
                  <a:lnTo>
                    <a:pt x="198687" y="50285"/>
                  </a:lnTo>
                  <a:lnTo>
                    <a:pt x="196366" y="53017"/>
                  </a:lnTo>
                  <a:lnTo>
                    <a:pt x="192788" y="60261"/>
                  </a:lnTo>
                  <a:lnTo>
                    <a:pt x="191898" y="64599"/>
                  </a:lnTo>
                  <a:lnTo>
                    <a:pt x="191898" y="102283"/>
                  </a:lnTo>
                  <a:close/>
                </a:path>
                <a:path w="558165" h="129539">
                  <a:moveTo>
                    <a:pt x="191020" y="41869"/>
                  </a:moveTo>
                  <a:lnTo>
                    <a:pt x="190716" y="41197"/>
                  </a:lnTo>
                  <a:lnTo>
                    <a:pt x="191146" y="40797"/>
                  </a:lnTo>
                  <a:lnTo>
                    <a:pt x="191020" y="41869"/>
                  </a:lnTo>
                  <a:close/>
                </a:path>
                <a:path w="558165" h="129539">
                  <a:moveTo>
                    <a:pt x="219616" y="48604"/>
                  </a:moveTo>
                  <a:lnTo>
                    <a:pt x="215496" y="46630"/>
                  </a:lnTo>
                  <a:lnTo>
                    <a:pt x="212524" y="45643"/>
                  </a:lnTo>
                  <a:lnTo>
                    <a:pt x="219616" y="45643"/>
                  </a:lnTo>
                  <a:lnTo>
                    <a:pt x="219616" y="48604"/>
                  </a:lnTo>
                  <a:close/>
                </a:path>
                <a:path w="558165" h="129539">
                  <a:moveTo>
                    <a:pt x="237054" y="102283"/>
                  </a:moveTo>
                  <a:lnTo>
                    <a:pt x="222447" y="102283"/>
                  </a:lnTo>
                  <a:lnTo>
                    <a:pt x="222447" y="0"/>
                  </a:lnTo>
                  <a:lnTo>
                    <a:pt x="237054" y="0"/>
                  </a:lnTo>
                  <a:lnTo>
                    <a:pt x="237054" y="56802"/>
                  </a:lnTo>
                  <a:lnTo>
                    <a:pt x="256926" y="56802"/>
                  </a:lnTo>
                  <a:lnTo>
                    <a:pt x="251726" y="61812"/>
                  </a:lnTo>
                  <a:lnTo>
                    <a:pt x="258382" y="71669"/>
                  </a:lnTo>
                  <a:lnTo>
                    <a:pt x="241413" y="71669"/>
                  </a:lnTo>
                  <a:lnTo>
                    <a:pt x="237054" y="75899"/>
                  </a:lnTo>
                  <a:lnTo>
                    <a:pt x="237054" y="102283"/>
                  </a:lnTo>
                  <a:close/>
                </a:path>
                <a:path w="558165" h="129539">
                  <a:moveTo>
                    <a:pt x="317664" y="104430"/>
                  </a:moveTo>
                  <a:lnTo>
                    <a:pt x="304044" y="104430"/>
                  </a:lnTo>
                  <a:lnTo>
                    <a:pt x="298188" y="102869"/>
                  </a:lnTo>
                  <a:lnTo>
                    <a:pt x="287907" y="96622"/>
                  </a:lnTo>
                  <a:lnTo>
                    <a:pt x="283884" y="92317"/>
                  </a:lnTo>
                  <a:lnTo>
                    <a:pt x="278093" y="81343"/>
                  </a:lnTo>
                  <a:lnTo>
                    <a:pt x="276651" y="75183"/>
                  </a:lnTo>
                  <a:lnTo>
                    <a:pt x="276651" y="61498"/>
                  </a:lnTo>
                  <a:lnTo>
                    <a:pt x="303729" y="32272"/>
                  </a:lnTo>
                  <a:lnTo>
                    <a:pt x="316309" y="32272"/>
                  </a:lnTo>
                  <a:lnTo>
                    <a:pt x="321850" y="33779"/>
                  </a:lnTo>
                  <a:lnTo>
                    <a:pt x="331783" y="39787"/>
                  </a:lnTo>
                  <a:lnTo>
                    <a:pt x="335666" y="43876"/>
                  </a:lnTo>
                  <a:lnTo>
                    <a:pt x="336835" y="46034"/>
                  </a:lnTo>
                  <a:lnTo>
                    <a:pt x="305182" y="46034"/>
                  </a:lnTo>
                  <a:lnTo>
                    <a:pt x="301072" y="47639"/>
                  </a:lnTo>
                  <a:lnTo>
                    <a:pt x="294653" y="54058"/>
                  </a:lnTo>
                  <a:lnTo>
                    <a:pt x="292798" y="57106"/>
                  </a:lnTo>
                  <a:lnTo>
                    <a:pt x="292299" y="59990"/>
                  </a:lnTo>
                  <a:lnTo>
                    <a:pt x="342690" y="59990"/>
                  </a:lnTo>
                  <a:lnTo>
                    <a:pt x="342693" y="68113"/>
                  </a:lnTo>
                  <a:lnTo>
                    <a:pt x="342563" y="70325"/>
                  </a:lnTo>
                  <a:lnTo>
                    <a:pt x="342302" y="72971"/>
                  </a:lnTo>
                  <a:lnTo>
                    <a:pt x="291421" y="72971"/>
                  </a:lnTo>
                  <a:lnTo>
                    <a:pt x="291616" y="76810"/>
                  </a:lnTo>
                  <a:lnTo>
                    <a:pt x="293384" y="80714"/>
                  </a:lnTo>
                  <a:lnTo>
                    <a:pt x="300086" y="88652"/>
                  </a:lnTo>
                  <a:lnTo>
                    <a:pt x="304629" y="90636"/>
                  </a:lnTo>
                  <a:lnTo>
                    <a:pt x="340117" y="90636"/>
                  </a:lnTo>
                  <a:lnTo>
                    <a:pt x="338876" y="92599"/>
                  </a:lnTo>
                  <a:lnTo>
                    <a:pt x="334202" y="97305"/>
                  </a:lnTo>
                  <a:lnTo>
                    <a:pt x="323791" y="103009"/>
                  </a:lnTo>
                  <a:lnTo>
                    <a:pt x="317664" y="104430"/>
                  </a:lnTo>
                  <a:close/>
                </a:path>
                <a:path w="558165" h="129539">
                  <a:moveTo>
                    <a:pt x="256926" y="56802"/>
                  </a:moveTo>
                  <a:lnTo>
                    <a:pt x="237054" y="56802"/>
                  </a:lnTo>
                  <a:lnTo>
                    <a:pt x="260477" y="34387"/>
                  </a:lnTo>
                  <a:lnTo>
                    <a:pt x="280192" y="34387"/>
                  </a:lnTo>
                  <a:lnTo>
                    <a:pt x="256926" y="56802"/>
                  </a:lnTo>
                  <a:close/>
                </a:path>
                <a:path w="558165" h="129539">
                  <a:moveTo>
                    <a:pt x="342690" y="59990"/>
                  </a:moveTo>
                  <a:lnTo>
                    <a:pt x="327695" y="59990"/>
                  </a:lnTo>
                  <a:lnTo>
                    <a:pt x="327175" y="56216"/>
                  </a:lnTo>
                  <a:lnTo>
                    <a:pt x="325429" y="52952"/>
                  </a:lnTo>
                  <a:lnTo>
                    <a:pt x="322457" y="50198"/>
                  </a:lnTo>
                  <a:lnTo>
                    <a:pt x="319508" y="47422"/>
                  </a:lnTo>
                  <a:lnTo>
                    <a:pt x="315419" y="46034"/>
                  </a:lnTo>
                  <a:lnTo>
                    <a:pt x="336835" y="46034"/>
                  </a:lnTo>
                  <a:lnTo>
                    <a:pt x="341283" y="54243"/>
                  </a:lnTo>
                  <a:lnTo>
                    <a:pt x="342690" y="59990"/>
                  </a:lnTo>
                  <a:close/>
                </a:path>
                <a:path w="558165" h="129539">
                  <a:moveTo>
                    <a:pt x="279054" y="102283"/>
                  </a:moveTo>
                  <a:lnTo>
                    <a:pt x="262267" y="102283"/>
                  </a:lnTo>
                  <a:lnTo>
                    <a:pt x="241413" y="71669"/>
                  </a:lnTo>
                  <a:lnTo>
                    <a:pt x="258382" y="71669"/>
                  </a:lnTo>
                  <a:lnTo>
                    <a:pt x="279054" y="102283"/>
                  </a:lnTo>
                  <a:close/>
                </a:path>
                <a:path w="558165" h="129539">
                  <a:moveTo>
                    <a:pt x="340117" y="90636"/>
                  </a:moveTo>
                  <a:lnTo>
                    <a:pt x="315170" y="90636"/>
                  </a:lnTo>
                  <a:lnTo>
                    <a:pt x="319117" y="89758"/>
                  </a:lnTo>
                  <a:lnTo>
                    <a:pt x="325299" y="86223"/>
                  </a:lnTo>
                  <a:lnTo>
                    <a:pt x="328292" y="82937"/>
                  </a:lnTo>
                  <a:lnTo>
                    <a:pt x="331176" y="78143"/>
                  </a:lnTo>
                  <a:lnTo>
                    <a:pt x="343018" y="86049"/>
                  </a:lnTo>
                  <a:lnTo>
                    <a:pt x="340117" y="90636"/>
                  </a:lnTo>
                  <a:close/>
                </a:path>
                <a:path w="558165" h="129539">
                  <a:moveTo>
                    <a:pt x="368379" y="34387"/>
                  </a:moveTo>
                  <a:lnTo>
                    <a:pt x="353772" y="34387"/>
                  </a:lnTo>
                  <a:lnTo>
                    <a:pt x="353772" y="13728"/>
                  </a:lnTo>
                  <a:lnTo>
                    <a:pt x="368379" y="13728"/>
                  </a:lnTo>
                  <a:lnTo>
                    <a:pt x="368379" y="34387"/>
                  </a:lnTo>
                  <a:close/>
                </a:path>
                <a:path w="558165" h="129539">
                  <a:moveTo>
                    <a:pt x="382759" y="48181"/>
                  </a:moveTo>
                  <a:lnTo>
                    <a:pt x="343133" y="48181"/>
                  </a:lnTo>
                  <a:lnTo>
                    <a:pt x="343133" y="34387"/>
                  </a:lnTo>
                  <a:lnTo>
                    <a:pt x="382759" y="34387"/>
                  </a:lnTo>
                  <a:lnTo>
                    <a:pt x="382759" y="48181"/>
                  </a:lnTo>
                  <a:close/>
                </a:path>
                <a:path w="558165" h="129539">
                  <a:moveTo>
                    <a:pt x="368379" y="102283"/>
                  </a:moveTo>
                  <a:lnTo>
                    <a:pt x="353772" y="102283"/>
                  </a:lnTo>
                  <a:lnTo>
                    <a:pt x="353772" y="48181"/>
                  </a:lnTo>
                  <a:lnTo>
                    <a:pt x="368379" y="48181"/>
                  </a:lnTo>
                  <a:lnTo>
                    <a:pt x="368379" y="102283"/>
                  </a:lnTo>
                  <a:close/>
                </a:path>
                <a:path w="558165" h="129539">
                  <a:moveTo>
                    <a:pt x="406604" y="102283"/>
                  </a:moveTo>
                  <a:lnTo>
                    <a:pt x="392029" y="102283"/>
                  </a:lnTo>
                  <a:lnTo>
                    <a:pt x="392029" y="34387"/>
                  </a:lnTo>
                  <a:lnTo>
                    <a:pt x="406604" y="34387"/>
                  </a:lnTo>
                  <a:lnTo>
                    <a:pt x="406604" y="102283"/>
                  </a:lnTo>
                  <a:close/>
                </a:path>
                <a:path w="558165" h="129539">
                  <a:moveTo>
                    <a:pt x="402027" y="27783"/>
                  </a:moveTo>
                  <a:lnTo>
                    <a:pt x="396497" y="27783"/>
                  </a:lnTo>
                  <a:lnTo>
                    <a:pt x="394133" y="26796"/>
                  </a:lnTo>
                  <a:lnTo>
                    <a:pt x="390315" y="22848"/>
                  </a:lnTo>
                  <a:lnTo>
                    <a:pt x="389387" y="20539"/>
                  </a:lnTo>
                  <a:lnTo>
                    <a:pt x="389361" y="14986"/>
                  </a:lnTo>
                  <a:lnTo>
                    <a:pt x="390315" y="12676"/>
                  </a:lnTo>
                  <a:lnTo>
                    <a:pt x="394181" y="8827"/>
                  </a:lnTo>
                  <a:lnTo>
                    <a:pt x="396518" y="7872"/>
                  </a:lnTo>
                  <a:lnTo>
                    <a:pt x="402006" y="7872"/>
                  </a:lnTo>
                  <a:lnTo>
                    <a:pt x="404348" y="8838"/>
                  </a:lnTo>
                  <a:lnTo>
                    <a:pt x="408284" y="12644"/>
                  </a:lnTo>
                  <a:lnTo>
                    <a:pt x="409262" y="14986"/>
                  </a:lnTo>
                  <a:lnTo>
                    <a:pt x="409271" y="20539"/>
                  </a:lnTo>
                  <a:lnTo>
                    <a:pt x="408284" y="22881"/>
                  </a:lnTo>
                  <a:lnTo>
                    <a:pt x="404359" y="26807"/>
                  </a:lnTo>
                  <a:lnTo>
                    <a:pt x="402027" y="27783"/>
                  </a:lnTo>
                  <a:close/>
                </a:path>
                <a:path w="558165" h="129539">
                  <a:moveTo>
                    <a:pt x="476376" y="40763"/>
                  </a:moveTo>
                  <a:lnTo>
                    <a:pt x="436316" y="40763"/>
                  </a:lnTo>
                  <a:lnTo>
                    <a:pt x="436541" y="39423"/>
                  </a:lnTo>
                  <a:lnTo>
                    <a:pt x="437693" y="38377"/>
                  </a:lnTo>
                  <a:lnTo>
                    <a:pt x="445566" y="33498"/>
                  </a:lnTo>
                  <a:lnTo>
                    <a:pt x="450110" y="32272"/>
                  </a:lnTo>
                  <a:lnTo>
                    <a:pt x="460021" y="32272"/>
                  </a:lnTo>
                  <a:lnTo>
                    <a:pt x="464467" y="33259"/>
                  </a:lnTo>
                  <a:lnTo>
                    <a:pt x="472709" y="37206"/>
                  </a:lnTo>
                  <a:lnTo>
                    <a:pt x="475995" y="40156"/>
                  </a:lnTo>
                  <a:lnTo>
                    <a:pt x="476376" y="40763"/>
                  </a:lnTo>
                  <a:close/>
                </a:path>
                <a:path w="558165" h="129539">
                  <a:moveTo>
                    <a:pt x="437389" y="102283"/>
                  </a:moveTo>
                  <a:lnTo>
                    <a:pt x="422782" y="102283"/>
                  </a:lnTo>
                  <a:lnTo>
                    <a:pt x="422782" y="34387"/>
                  </a:lnTo>
                  <a:lnTo>
                    <a:pt x="437389" y="34387"/>
                  </a:lnTo>
                  <a:lnTo>
                    <a:pt x="436541" y="39423"/>
                  </a:lnTo>
                  <a:lnTo>
                    <a:pt x="435925" y="39982"/>
                  </a:lnTo>
                  <a:lnTo>
                    <a:pt x="436316" y="40763"/>
                  </a:lnTo>
                  <a:lnTo>
                    <a:pt x="476376" y="40763"/>
                  </a:lnTo>
                  <a:lnTo>
                    <a:pt x="479681" y="46034"/>
                  </a:lnTo>
                  <a:lnTo>
                    <a:pt x="448342" y="46034"/>
                  </a:lnTo>
                  <a:lnTo>
                    <a:pt x="444243" y="47986"/>
                  </a:lnTo>
                  <a:lnTo>
                    <a:pt x="438756" y="55793"/>
                  </a:lnTo>
                  <a:lnTo>
                    <a:pt x="437389" y="61281"/>
                  </a:lnTo>
                  <a:lnTo>
                    <a:pt x="437389" y="102283"/>
                  </a:lnTo>
                  <a:close/>
                </a:path>
                <a:path w="558165" h="129539">
                  <a:moveTo>
                    <a:pt x="436316" y="40763"/>
                  </a:moveTo>
                  <a:lnTo>
                    <a:pt x="435925" y="39982"/>
                  </a:lnTo>
                  <a:lnTo>
                    <a:pt x="436541" y="39423"/>
                  </a:lnTo>
                  <a:lnTo>
                    <a:pt x="436316" y="40763"/>
                  </a:lnTo>
                  <a:close/>
                </a:path>
                <a:path w="558165" h="129539">
                  <a:moveTo>
                    <a:pt x="482154" y="102283"/>
                  </a:moveTo>
                  <a:lnTo>
                    <a:pt x="467547" y="102283"/>
                  </a:lnTo>
                  <a:lnTo>
                    <a:pt x="467547" y="51293"/>
                  </a:lnTo>
                  <a:lnTo>
                    <a:pt x="462960" y="46034"/>
                  </a:lnTo>
                  <a:lnTo>
                    <a:pt x="479681" y="46034"/>
                  </a:lnTo>
                  <a:lnTo>
                    <a:pt x="480918" y="48007"/>
                  </a:lnTo>
                  <a:lnTo>
                    <a:pt x="482154" y="52583"/>
                  </a:lnTo>
                  <a:lnTo>
                    <a:pt x="482154" y="102283"/>
                  </a:lnTo>
                  <a:close/>
                </a:path>
                <a:path w="558165" h="129539">
                  <a:moveTo>
                    <a:pt x="529154" y="104430"/>
                  </a:moveTo>
                  <a:lnTo>
                    <a:pt x="517789" y="104430"/>
                  </a:lnTo>
                  <a:lnTo>
                    <a:pt x="511977" y="102869"/>
                  </a:lnTo>
                  <a:lnTo>
                    <a:pt x="501696" y="96622"/>
                  </a:lnTo>
                  <a:lnTo>
                    <a:pt x="497673" y="92317"/>
                  </a:lnTo>
                  <a:lnTo>
                    <a:pt x="491882" y="81343"/>
                  </a:lnTo>
                  <a:lnTo>
                    <a:pt x="490440" y="75129"/>
                  </a:lnTo>
                  <a:lnTo>
                    <a:pt x="490440" y="61357"/>
                  </a:lnTo>
                  <a:lnTo>
                    <a:pt x="517518" y="32272"/>
                  </a:lnTo>
                  <a:lnTo>
                    <a:pt x="528970" y="32272"/>
                  </a:lnTo>
                  <a:lnTo>
                    <a:pt x="533546" y="33378"/>
                  </a:lnTo>
                  <a:lnTo>
                    <a:pt x="541896" y="37781"/>
                  </a:lnTo>
                  <a:lnTo>
                    <a:pt x="543742" y="39047"/>
                  </a:lnTo>
                  <a:lnTo>
                    <a:pt x="543826" y="39787"/>
                  </a:lnTo>
                  <a:lnTo>
                    <a:pt x="557816" y="39787"/>
                  </a:lnTo>
                  <a:lnTo>
                    <a:pt x="557816" y="46034"/>
                  </a:lnTo>
                  <a:lnTo>
                    <a:pt x="520359" y="46034"/>
                  </a:lnTo>
                  <a:lnTo>
                    <a:pt x="517128" y="46966"/>
                  </a:lnTo>
                  <a:lnTo>
                    <a:pt x="511445" y="50675"/>
                  </a:lnTo>
                  <a:lnTo>
                    <a:pt x="509179" y="53299"/>
                  </a:lnTo>
                  <a:lnTo>
                    <a:pt x="505871" y="59979"/>
                  </a:lnTo>
                  <a:lnTo>
                    <a:pt x="505047" y="63829"/>
                  </a:lnTo>
                  <a:lnTo>
                    <a:pt x="505059" y="72711"/>
                  </a:lnTo>
                  <a:lnTo>
                    <a:pt x="520359" y="90636"/>
                  </a:lnTo>
                  <a:lnTo>
                    <a:pt x="557816" y="90636"/>
                  </a:lnTo>
                  <a:lnTo>
                    <a:pt x="557816" y="96915"/>
                  </a:lnTo>
                  <a:lnTo>
                    <a:pt x="543826" y="96915"/>
                  </a:lnTo>
                  <a:lnTo>
                    <a:pt x="543208" y="97110"/>
                  </a:lnTo>
                  <a:lnTo>
                    <a:pt x="543208" y="97989"/>
                  </a:lnTo>
                  <a:lnTo>
                    <a:pt x="541896" y="98899"/>
                  </a:lnTo>
                  <a:lnTo>
                    <a:pt x="533654" y="103324"/>
                  </a:lnTo>
                  <a:lnTo>
                    <a:pt x="529154" y="104430"/>
                  </a:lnTo>
                  <a:close/>
                </a:path>
                <a:path w="558165" h="129539">
                  <a:moveTo>
                    <a:pt x="557816" y="39787"/>
                  </a:moveTo>
                  <a:lnTo>
                    <a:pt x="543826" y="39787"/>
                  </a:lnTo>
                  <a:lnTo>
                    <a:pt x="543935" y="39180"/>
                  </a:lnTo>
                  <a:lnTo>
                    <a:pt x="543742" y="39047"/>
                  </a:lnTo>
                  <a:lnTo>
                    <a:pt x="543208" y="34387"/>
                  </a:lnTo>
                  <a:lnTo>
                    <a:pt x="557816" y="34387"/>
                  </a:lnTo>
                  <a:lnTo>
                    <a:pt x="557816" y="39787"/>
                  </a:lnTo>
                  <a:close/>
                </a:path>
                <a:path w="558165" h="129539">
                  <a:moveTo>
                    <a:pt x="557816" y="90636"/>
                  </a:moveTo>
                  <a:lnTo>
                    <a:pt x="527712" y="90636"/>
                  </a:lnTo>
                  <a:lnTo>
                    <a:pt x="531019" y="89714"/>
                  </a:lnTo>
                  <a:lnTo>
                    <a:pt x="536788" y="86006"/>
                  </a:lnTo>
                  <a:lnTo>
                    <a:pt x="539055" y="83381"/>
                  </a:lnTo>
                  <a:lnTo>
                    <a:pt x="542373" y="76593"/>
                  </a:lnTo>
                  <a:lnTo>
                    <a:pt x="543208" y="72711"/>
                  </a:lnTo>
                  <a:lnTo>
                    <a:pt x="543178" y="63829"/>
                  </a:lnTo>
                  <a:lnTo>
                    <a:pt x="527712" y="46034"/>
                  </a:lnTo>
                  <a:lnTo>
                    <a:pt x="557816" y="46034"/>
                  </a:lnTo>
                  <a:lnTo>
                    <a:pt x="557816" y="90636"/>
                  </a:lnTo>
                  <a:close/>
                </a:path>
                <a:path w="558165" h="129539">
                  <a:moveTo>
                    <a:pt x="543208" y="97989"/>
                  </a:moveTo>
                  <a:lnTo>
                    <a:pt x="543208" y="97110"/>
                  </a:lnTo>
                  <a:lnTo>
                    <a:pt x="543826" y="96915"/>
                  </a:lnTo>
                  <a:lnTo>
                    <a:pt x="543913" y="97501"/>
                  </a:lnTo>
                  <a:lnTo>
                    <a:pt x="543208" y="97989"/>
                  </a:lnTo>
                  <a:close/>
                </a:path>
                <a:path w="558165" h="129539">
                  <a:moveTo>
                    <a:pt x="533427" y="128927"/>
                  </a:moveTo>
                  <a:lnTo>
                    <a:pt x="498964" y="128927"/>
                  </a:lnTo>
                  <a:lnTo>
                    <a:pt x="498964" y="115133"/>
                  </a:lnTo>
                  <a:lnTo>
                    <a:pt x="532169" y="115133"/>
                  </a:lnTo>
                  <a:lnTo>
                    <a:pt x="535910" y="113463"/>
                  </a:lnTo>
                  <a:lnTo>
                    <a:pt x="538816" y="110123"/>
                  </a:lnTo>
                  <a:lnTo>
                    <a:pt x="541744" y="106805"/>
                  </a:lnTo>
                  <a:lnTo>
                    <a:pt x="543208" y="102467"/>
                  </a:lnTo>
                  <a:lnTo>
                    <a:pt x="543208" y="97989"/>
                  </a:lnTo>
                  <a:lnTo>
                    <a:pt x="543913" y="97501"/>
                  </a:lnTo>
                  <a:lnTo>
                    <a:pt x="543826" y="96915"/>
                  </a:lnTo>
                  <a:lnTo>
                    <a:pt x="557816" y="96915"/>
                  </a:lnTo>
                  <a:lnTo>
                    <a:pt x="557778" y="103324"/>
                  </a:lnTo>
                  <a:lnTo>
                    <a:pt x="556547" y="108605"/>
                  </a:lnTo>
                  <a:lnTo>
                    <a:pt x="551472" y="118278"/>
                  </a:lnTo>
                  <a:lnTo>
                    <a:pt x="547893" y="122063"/>
                  </a:lnTo>
                  <a:lnTo>
                    <a:pt x="538654" y="127550"/>
                  </a:lnTo>
                  <a:lnTo>
                    <a:pt x="533427" y="128927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3500" y="1507842"/>
            <a:ext cx="4769093" cy="39241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8"/>
              </a:spcBef>
            </a:pPr>
            <a:r>
              <a:rPr sz="2800" b="1" spc="113" dirty="0">
                <a:solidFill>
                  <a:schemeClr val="tx2"/>
                </a:solidFill>
                <a:latin typeface="Trebuchet MS"/>
                <a:cs typeface="Trebuchet MS"/>
              </a:rPr>
              <a:t>TECH</a:t>
            </a:r>
            <a:r>
              <a:rPr sz="28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00" b="1" spc="140" dirty="0">
                <a:solidFill>
                  <a:schemeClr val="tx2"/>
                </a:solidFill>
                <a:latin typeface="Trebuchet MS"/>
                <a:cs typeface="Trebuchet MS"/>
              </a:rPr>
              <a:t>MAHINDRA'S</a:t>
            </a:r>
            <a:r>
              <a:rPr sz="2800" b="1" spc="52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00" b="1" spc="96" dirty="0">
                <a:solidFill>
                  <a:schemeClr val="tx2"/>
                </a:solidFill>
                <a:latin typeface="Trebuchet MS"/>
                <a:cs typeface="Trebuchet MS"/>
              </a:rPr>
              <a:t>DIGITAL</a:t>
            </a:r>
            <a:r>
              <a:rPr sz="28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00" b="1" spc="148" dirty="0">
                <a:solidFill>
                  <a:schemeClr val="tx2"/>
                </a:solidFill>
                <a:latin typeface="Trebuchet MS"/>
                <a:cs typeface="Trebuchet MS"/>
              </a:rPr>
              <a:t>MARKETING</a:t>
            </a:r>
            <a:r>
              <a:rPr sz="2800" b="1" spc="52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00" b="1" spc="122" dirty="0">
                <a:solidFill>
                  <a:schemeClr val="tx2"/>
                </a:solidFill>
                <a:latin typeface="Trebuchet MS"/>
                <a:cs typeface="Trebuchet MS"/>
              </a:rPr>
              <a:t>SERVICES</a:t>
            </a:r>
            <a:endParaRPr sz="2800">
              <a:solidFill>
                <a:schemeClr val="tx2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tx2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800">
              <a:solidFill>
                <a:schemeClr val="tx2"/>
              </a:solidFill>
              <a:latin typeface="Trebuchet MS"/>
              <a:cs typeface="Trebuchet MS"/>
            </a:endParaRPr>
          </a:p>
          <a:p>
            <a:pPr marL="201641" marR="260360" indent="-1108" algn="ctr">
              <a:lnSpc>
                <a:spcPct val="100299"/>
              </a:lnSpc>
            </a:pPr>
            <a:r>
              <a:rPr sz="1832" spc="-253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21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99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w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57" dirty="0">
                <a:solidFill>
                  <a:schemeClr val="tx1"/>
                </a:solidFill>
                <a:latin typeface="Trebuchet MS"/>
                <a:cs typeface="Trebuchet MS"/>
              </a:rPr>
              <a:t>f 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h 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z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ci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44" dirty="0">
                <a:solidFill>
                  <a:schemeClr val="tx1"/>
                </a:solidFill>
                <a:latin typeface="Trebuchet MS"/>
                <a:cs typeface="Trebuchet MS"/>
              </a:rPr>
              <a:t>a 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marketing,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content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marketing, </a:t>
            </a:r>
            <a:r>
              <a:rPr sz="1832" spc="9" dirty="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email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o 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help </a:t>
            </a:r>
            <a:r>
              <a:rPr sz="1832" spc="17" dirty="0">
                <a:solidFill>
                  <a:schemeClr val="tx1"/>
                </a:solidFill>
                <a:latin typeface="Trebuchet MS"/>
                <a:cs typeface="Trebuchet MS"/>
              </a:rPr>
              <a:t>businesses 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succeed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in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the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digital </a:t>
            </a:r>
            <a:r>
              <a:rPr sz="1832" spc="35" dirty="0">
                <a:solidFill>
                  <a:schemeClr val="tx1"/>
                </a:solidFill>
                <a:latin typeface="Trebuchet MS"/>
                <a:cs typeface="Trebuchet MS"/>
              </a:rPr>
              <a:t>age </a:t>
            </a:r>
            <a:r>
              <a:rPr sz="1832" spc="-532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h  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ou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30"/>
            <a:ext cx="12184227" cy="6824763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3571"/>
              <a:ext cx="6962774" cy="39112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>
            <a:spLocks noGrp="1" noEditPoints="1"/>
          </p:cNvSpPr>
          <p:nvPr>
            <p:ph type="title"/>
          </p:nvPr>
        </p:nvSpPr>
        <p:spPr>
          <a:xfrm>
            <a:off x="463176" y="461693"/>
            <a:ext cx="6059357" cy="4050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4615" rIns="0" bIns="0" rtlCol="0">
            <a:spAutoFit/>
          </a:bodyPr>
          <a:lstStyle/>
          <a:p>
            <a:pPr marL="377799">
              <a:lnSpc>
                <a:spcPct val="100000"/>
              </a:lnSpc>
              <a:spcBef>
                <a:spcPts val="1300"/>
              </a:spcBef>
            </a:pPr>
            <a:r>
              <a:rPr sz="2094" spc="157" dirty="0"/>
              <a:t>SEARCH</a:t>
            </a:r>
            <a:r>
              <a:rPr sz="2094" spc="17" dirty="0"/>
              <a:t> </a:t>
            </a:r>
            <a:r>
              <a:rPr sz="2094" spc="236" dirty="0"/>
              <a:t>ENGINE</a:t>
            </a:r>
            <a:r>
              <a:rPr sz="2094" spc="26" dirty="0"/>
              <a:t> </a:t>
            </a:r>
            <a:r>
              <a:rPr sz="2094" spc="166" dirty="0"/>
              <a:t>OPTIMIZATION</a:t>
            </a:r>
            <a:r>
              <a:rPr sz="2094" spc="26" dirty="0"/>
              <a:t> </a:t>
            </a:r>
            <a:r>
              <a:rPr sz="2094" spc="157" dirty="0"/>
              <a:t>(SEO)</a:t>
            </a:r>
            <a:endParaRPr sz="2094"/>
          </a:p>
        </p:txBody>
      </p:sp>
      <p:grpSp>
        <p:nvGrpSpPr>
          <p:cNvPr id="6" name="object 6"/>
          <p:cNvGrpSpPr/>
          <p:nvPr/>
        </p:nvGrpSpPr>
        <p:grpSpPr>
          <a:xfrm>
            <a:off x="467715" y="1624236"/>
            <a:ext cx="6059358" cy="3388007"/>
            <a:chOff x="267475" y="930928"/>
            <a:chExt cx="3465195" cy="1941830"/>
          </a:xfrm>
        </p:grpSpPr>
        <p:sp>
          <p:nvSpPr>
            <p:cNvPr id="7" name="object 7"/>
            <p:cNvSpPr/>
            <p:nvPr/>
          </p:nvSpPr>
          <p:spPr>
            <a:xfrm>
              <a:off x="267475" y="930928"/>
              <a:ext cx="3465195" cy="1941830"/>
            </a:xfrm>
            <a:custGeom>
              <a:avLst/>
              <a:rect l="l" t="t" r="r" b="b"/>
              <a:pathLst>
                <a:path w="3465195" h="1941830">
                  <a:moveTo>
                    <a:pt x="3464718" y="1941760"/>
                  </a:moveTo>
                  <a:lnTo>
                    <a:pt x="0" y="1941760"/>
                  </a:lnTo>
                  <a:lnTo>
                    <a:pt x="0" y="0"/>
                  </a:lnTo>
                  <a:lnTo>
                    <a:pt x="3464718" y="0"/>
                  </a:lnTo>
                  <a:lnTo>
                    <a:pt x="3464718" y="1941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39267" y="1093357"/>
              <a:ext cx="1765795" cy="14726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7715" y="1624236"/>
            <a:ext cx="6059358" cy="1998948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91093" marR="507426" algn="ctr">
              <a:lnSpc>
                <a:spcPct val="100000"/>
              </a:lnSpc>
              <a:spcBef>
                <a:spcPts val="1734"/>
              </a:spcBef>
            </a:pPr>
            <a:r>
              <a:rPr sz="2094" spc="199" dirty="0">
                <a:latin typeface="Trebuchet MS"/>
                <a:cs typeface="Trebuchet MS"/>
              </a:rPr>
              <a:t>S</a:t>
            </a:r>
            <a:r>
              <a:rPr sz="2094" spc="-61" dirty="0">
                <a:latin typeface="Trebuchet MS"/>
                <a:cs typeface="Trebuchet MS"/>
              </a:rPr>
              <a:t>e</a:t>
            </a:r>
            <a:r>
              <a:rPr sz="2094" spc="61" dirty="0">
                <a:latin typeface="Trebuchet MS"/>
                <a:cs typeface="Trebuchet MS"/>
              </a:rPr>
              <a:t>a</a:t>
            </a:r>
            <a:r>
              <a:rPr sz="2094" spc="-140" dirty="0">
                <a:latin typeface="Trebuchet MS"/>
                <a:cs typeface="Trebuchet MS"/>
              </a:rPr>
              <a:t>r</a:t>
            </a:r>
            <a:r>
              <a:rPr sz="2094" spc="-52" dirty="0">
                <a:latin typeface="Trebuchet MS"/>
                <a:cs typeface="Trebuchet MS"/>
              </a:rPr>
              <a:t>c</a:t>
            </a:r>
            <a:r>
              <a:rPr sz="2094" spc="-35" dirty="0">
                <a:latin typeface="Trebuchet MS"/>
                <a:cs typeface="Trebuchet MS"/>
              </a:rPr>
              <a:t>h</a:t>
            </a:r>
            <a:r>
              <a:rPr sz="2094" spc="-166" dirty="0">
                <a:latin typeface="Trebuchet MS"/>
                <a:cs typeface="Trebuchet MS"/>
              </a:rPr>
              <a:t> </a:t>
            </a:r>
            <a:r>
              <a:rPr sz="2094" spc="-61" dirty="0">
                <a:latin typeface="Trebuchet MS"/>
                <a:cs typeface="Trebuchet MS"/>
              </a:rPr>
              <a:t>e</a:t>
            </a:r>
            <a:r>
              <a:rPr sz="2094" spc="-35" dirty="0">
                <a:latin typeface="Trebuchet MS"/>
                <a:cs typeface="Trebuchet MS"/>
              </a:rPr>
              <a:t>n</a:t>
            </a:r>
            <a:r>
              <a:rPr sz="2094" spc="113" dirty="0">
                <a:latin typeface="Trebuchet MS"/>
                <a:cs typeface="Trebuchet MS"/>
              </a:rPr>
              <a:t>g</a:t>
            </a:r>
            <a:r>
              <a:rPr sz="2094" spc="-52" dirty="0">
                <a:latin typeface="Trebuchet MS"/>
                <a:cs typeface="Trebuchet MS"/>
              </a:rPr>
              <a:t>i</a:t>
            </a:r>
            <a:r>
              <a:rPr sz="2094" spc="-35" dirty="0">
                <a:latin typeface="Trebuchet MS"/>
                <a:cs typeface="Trebuchet MS"/>
              </a:rPr>
              <a:t>n</a:t>
            </a:r>
            <a:r>
              <a:rPr sz="2094" spc="-52" dirty="0">
                <a:latin typeface="Trebuchet MS"/>
                <a:cs typeface="Trebuchet MS"/>
              </a:rPr>
              <a:t>e</a:t>
            </a:r>
            <a:r>
              <a:rPr sz="2094" spc="-166" dirty="0">
                <a:latin typeface="Trebuchet MS"/>
                <a:cs typeface="Trebuchet MS"/>
              </a:rPr>
              <a:t> </a:t>
            </a:r>
            <a:r>
              <a:rPr sz="2094" spc="-26" dirty="0">
                <a:latin typeface="Trebuchet MS"/>
                <a:cs typeface="Trebuchet MS"/>
              </a:rPr>
              <a:t>o</a:t>
            </a:r>
            <a:r>
              <a:rPr sz="2094" spc="-9" dirty="0">
                <a:latin typeface="Trebuchet MS"/>
                <a:cs typeface="Trebuchet MS"/>
              </a:rPr>
              <a:t>p</a:t>
            </a:r>
            <a:r>
              <a:rPr sz="2094" spc="-270" dirty="0">
                <a:latin typeface="Trebuchet MS"/>
                <a:cs typeface="Trebuchet MS"/>
              </a:rPr>
              <a:t>t</a:t>
            </a:r>
            <a:r>
              <a:rPr sz="2094" spc="-52" dirty="0">
                <a:latin typeface="Trebuchet MS"/>
                <a:cs typeface="Trebuchet MS"/>
              </a:rPr>
              <a:t>i</a:t>
            </a:r>
            <a:r>
              <a:rPr sz="2094" spc="-140" dirty="0">
                <a:latin typeface="Trebuchet MS"/>
                <a:cs typeface="Trebuchet MS"/>
              </a:rPr>
              <a:t>m</a:t>
            </a:r>
            <a:r>
              <a:rPr sz="2094" spc="-52" dirty="0">
                <a:latin typeface="Trebuchet MS"/>
                <a:cs typeface="Trebuchet MS"/>
              </a:rPr>
              <a:t>i</a:t>
            </a:r>
            <a:r>
              <a:rPr sz="2094" spc="-131" dirty="0">
                <a:latin typeface="Trebuchet MS"/>
                <a:cs typeface="Trebuchet MS"/>
              </a:rPr>
              <a:t>z</a:t>
            </a:r>
            <a:r>
              <a:rPr sz="2094" spc="61" dirty="0">
                <a:latin typeface="Trebuchet MS"/>
                <a:cs typeface="Trebuchet MS"/>
              </a:rPr>
              <a:t>a</a:t>
            </a:r>
            <a:r>
              <a:rPr sz="2094" spc="-270" dirty="0">
                <a:latin typeface="Trebuchet MS"/>
                <a:cs typeface="Trebuchet MS"/>
              </a:rPr>
              <a:t>t</a:t>
            </a:r>
            <a:r>
              <a:rPr sz="2094" spc="-52" dirty="0">
                <a:latin typeface="Trebuchet MS"/>
                <a:cs typeface="Trebuchet MS"/>
              </a:rPr>
              <a:t>i</a:t>
            </a:r>
            <a:r>
              <a:rPr sz="2094" spc="-26" dirty="0">
                <a:latin typeface="Trebuchet MS"/>
                <a:cs typeface="Trebuchet MS"/>
              </a:rPr>
              <a:t>on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74" dirty="0">
                <a:solidFill>
                  <a:schemeClr val="tx1"/>
                </a:solidFill>
                <a:latin typeface="Trebuchet MS"/>
                <a:cs typeface="Trebuchet MS"/>
              </a:rPr>
              <a:t>f 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31" dirty="0">
                <a:solidFill>
                  <a:schemeClr val="tx1"/>
                </a:solidFill>
                <a:latin typeface="Trebuchet MS"/>
                <a:cs typeface="Trebuchet MS"/>
              </a:rPr>
              <a:t>z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7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w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148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h  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engine </a:t>
            </a:r>
            <a:r>
              <a:rPr sz="2094" spc="-70" dirty="0">
                <a:solidFill>
                  <a:schemeClr val="tx1"/>
                </a:solidFill>
                <a:latin typeface="Trebuchet MS"/>
                <a:cs typeface="Trebuchet MS"/>
              </a:rPr>
              <a:t>results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pages.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Tech 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Mahindra's </a:t>
            </a:r>
            <a:r>
              <a:rPr sz="2094" spc="52" dirty="0">
                <a:solidFill>
                  <a:schemeClr val="tx1"/>
                </a:solidFill>
                <a:latin typeface="Trebuchet MS"/>
                <a:cs typeface="Trebuchet MS"/>
              </a:rPr>
              <a:t>SEO 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services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are 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designed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sz="2094" spc="-79" dirty="0">
                <a:solidFill>
                  <a:schemeClr val="tx1"/>
                </a:solidFill>
                <a:latin typeface="Trebuchet MS"/>
                <a:cs typeface="Trebuchet MS"/>
              </a:rPr>
              <a:t>help </a:t>
            </a:r>
            <a:r>
              <a:rPr sz="2094" spc="17" dirty="0">
                <a:solidFill>
                  <a:schemeClr val="tx1"/>
                </a:solidFill>
                <a:latin typeface="Trebuchet MS"/>
                <a:cs typeface="Trebuchet MS"/>
              </a:rPr>
              <a:t>businesses </a:t>
            </a:r>
            <a:r>
              <a:rPr sz="2094" spc="2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79" dirty="0">
                <a:solidFill>
                  <a:schemeClr val="tx1"/>
                </a:solidFill>
                <a:latin typeface="Trebuchet MS"/>
                <a:cs typeface="Trebuchet MS"/>
              </a:rPr>
              <a:t>improve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their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70" dirty="0">
                <a:solidFill>
                  <a:schemeClr val="tx1"/>
                </a:solidFill>
                <a:latin typeface="Trebuchet MS"/>
                <a:cs typeface="Trebuchet MS"/>
              </a:rPr>
              <a:t>online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79" dirty="0">
                <a:solidFill>
                  <a:schemeClr val="tx1"/>
                </a:solidFill>
                <a:latin typeface="Trebuchet MS"/>
                <a:cs typeface="Trebuchet MS"/>
              </a:rPr>
              <a:t>visibility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9" dirty="0">
                <a:solidFill>
                  <a:schemeClr val="tx1"/>
                </a:solidFill>
                <a:latin typeface="Trebuchet MS"/>
                <a:cs typeface="Trebuchet MS"/>
              </a:rPr>
              <a:t>and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attract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87" dirty="0">
                <a:solidFill>
                  <a:schemeClr val="tx1"/>
                </a:solidFill>
                <a:latin typeface="Trebuchet MS"/>
                <a:cs typeface="Trebuchet MS"/>
              </a:rPr>
              <a:t>more </a:t>
            </a:r>
            <a:r>
              <a:rPr sz="2094" spc="-602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92" dirty="0">
                <a:solidFill>
                  <a:schemeClr val="tx1"/>
                </a:solidFill>
                <a:latin typeface="Trebuchet MS"/>
                <a:cs typeface="Trebuchet MS"/>
              </a:rPr>
              <a:t>ff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w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349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2094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485730" y="2321691"/>
            <a:ext cx="2322015" cy="2249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77143" y="2245494"/>
            <a:ext cx="4193915" cy="1934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50" marR="8863" algn="ctr">
              <a:lnSpc>
                <a:spcPct val="100200"/>
              </a:lnSpc>
              <a:spcBef>
                <a:spcPts val="166"/>
              </a:spcBef>
            </a:pPr>
            <a:r>
              <a:rPr sz="1832" spc="174" dirty="0">
                <a:latin typeface="Trebuchet MS"/>
                <a:cs typeface="Trebuchet MS"/>
              </a:rPr>
              <a:t>S</a:t>
            </a:r>
            <a:r>
              <a:rPr sz="1832" spc="-26" dirty="0">
                <a:latin typeface="Trebuchet MS"/>
                <a:cs typeface="Trebuchet MS"/>
              </a:rPr>
              <a:t>o</a:t>
            </a:r>
            <a:r>
              <a:rPr sz="1832" spc="-44" dirty="0">
                <a:latin typeface="Trebuchet MS"/>
                <a:cs typeface="Trebuchet MS"/>
              </a:rPr>
              <a:t>ci</a:t>
            </a:r>
            <a:r>
              <a:rPr sz="1832" spc="52" dirty="0">
                <a:latin typeface="Trebuchet MS"/>
                <a:cs typeface="Trebuchet MS"/>
              </a:rPr>
              <a:t>a</a:t>
            </a:r>
            <a:r>
              <a:rPr sz="1832" spc="-174" dirty="0">
                <a:latin typeface="Trebuchet MS"/>
                <a:cs typeface="Trebuchet MS"/>
              </a:rPr>
              <a:t>l</a:t>
            </a:r>
            <a:r>
              <a:rPr sz="1832" spc="-148" dirty="0">
                <a:latin typeface="Trebuchet MS"/>
                <a:cs typeface="Trebuchet MS"/>
              </a:rPr>
              <a:t> </a:t>
            </a:r>
            <a:r>
              <a:rPr sz="1832" spc="-122" dirty="0">
                <a:latin typeface="Trebuchet MS"/>
                <a:cs typeface="Trebuchet MS"/>
              </a:rPr>
              <a:t>m</a:t>
            </a:r>
            <a:r>
              <a:rPr sz="1832" spc="-52" dirty="0">
                <a:latin typeface="Trebuchet MS"/>
                <a:cs typeface="Trebuchet MS"/>
              </a:rPr>
              <a:t>e</a:t>
            </a:r>
            <a:r>
              <a:rPr sz="1832" spc="-9" dirty="0">
                <a:latin typeface="Trebuchet MS"/>
                <a:cs typeface="Trebuchet MS"/>
              </a:rPr>
              <a:t>d</a:t>
            </a:r>
            <a:r>
              <a:rPr sz="1832" spc="-44" dirty="0">
                <a:latin typeface="Trebuchet MS"/>
                <a:cs typeface="Trebuchet MS"/>
              </a:rPr>
              <a:t>i</a:t>
            </a:r>
            <a:r>
              <a:rPr sz="1832" spc="61" dirty="0">
                <a:latin typeface="Trebuchet MS"/>
                <a:cs typeface="Trebuchet MS"/>
              </a:rPr>
              <a:t>a</a:t>
            </a:r>
            <a:r>
              <a:rPr sz="1832" spc="-148" dirty="0">
                <a:latin typeface="Trebuchet MS"/>
                <a:cs typeface="Trebuchet MS"/>
              </a:rPr>
              <a:t> </a:t>
            </a:r>
            <a:r>
              <a:rPr sz="1832" spc="-122" dirty="0">
                <a:latin typeface="Trebuchet MS"/>
                <a:cs typeface="Trebuchet MS"/>
              </a:rPr>
              <a:t>m</a:t>
            </a:r>
            <a:r>
              <a:rPr sz="1832" spc="52" dirty="0">
                <a:latin typeface="Trebuchet MS"/>
                <a:cs typeface="Trebuchet MS"/>
              </a:rPr>
              <a:t>a</a:t>
            </a:r>
            <a:r>
              <a:rPr sz="1832" spc="-105" dirty="0">
                <a:latin typeface="Trebuchet MS"/>
                <a:cs typeface="Trebuchet MS"/>
              </a:rPr>
              <a:t>r</a:t>
            </a:r>
            <a:r>
              <a:rPr sz="1832" spc="-140" dirty="0">
                <a:latin typeface="Trebuchet MS"/>
                <a:cs typeface="Trebuchet MS"/>
              </a:rPr>
              <a:t>k</a:t>
            </a:r>
            <a:r>
              <a:rPr sz="1832" spc="-52" dirty="0">
                <a:latin typeface="Trebuchet MS"/>
                <a:cs typeface="Trebuchet MS"/>
              </a:rPr>
              <a:t>e</a:t>
            </a:r>
            <a:r>
              <a:rPr sz="1832" spc="-236" dirty="0">
                <a:latin typeface="Trebuchet MS"/>
                <a:cs typeface="Trebuchet MS"/>
              </a:rPr>
              <a:t>t</a:t>
            </a:r>
            <a:r>
              <a:rPr sz="1832" spc="-44" dirty="0">
                <a:latin typeface="Trebuchet MS"/>
                <a:cs typeface="Trebuchet MS"/>
              </a:rPr>
              <a:t>i</a:t>
            </a:r>
            <a:r>
              <a:rPr sz="1832" spc="-26" dirty="0">
                <a:latin typeface="Trebuchet MS"/>
                <a:cs typeface="Trebuchet MS"/>
              </a:rPr>
              <a:t>n</a:t>
            </a:r>
            <a:r>
              <a:rPr sz="1832" spc="105" dirty="0">
                <a:latin typeface="Trebuchet MS"/>
                <a:cs typeface="Trebuchet MS"/>
              </a:rPr>
              <a:t>g</a:t>
            </a:r>
            <a:r>
              <a:rPr sz="1832" spc="-148" dirty="0"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57" dirty="0">
                <a:solidFill>
                  <a:schemeClr val="tx1"/>
                </a:solidFill>
                <a:latin typeface="Trebuchet MS"/>
                <a:cs typeface="Trebuchet MS"/>
              </a:rPr>
              <a:t>f 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ci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 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media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platforms.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Tech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Mahindra's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social 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o 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ne 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presence </a:t>
            </a:r>
            <a:r>
              <a:rPr sz="1832" spc="9" dirty="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sz="1832" spc="17" dirty="0">
                <a:solidFill>
                  <a:schemeClr val="tx1"/>
                </a:solidFill>
                <a:latin typeface="Trebuchet MS"/>
                <a:cs typeface="Trebuchet MS"/>
              </a:rPr>
              <a:t>engage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with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their 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target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ci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305" dirty="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832">
              <a:latin typeface="Trebuchet MS"/>
              <a:cs typeface="Trebuchet MS"/>
            </a:endParaRPr>
          </a:p>
        </p:txBody>
      </p:sp>
      <p:sp>
        <p:nvSpPr>
          <p:cNvPr id="4" name="object 4"/>
          <p:cNvSpPr>
            <a:spLocks noGrp="1" noEditPoints="1"/>
          </p:cNvSpPr>
          <p:nvPr>
            <p:ph type="title"/>
          </p:nvPr>
        </p:nvSpPr>
        <p:spPr>
          <a:xfrm>
            <a:off x="7344869" y="1358619"/>
            <a:ext cx="4267200" cy="36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58">
              <a:lnSpc>
                <a:spcPct val="100000"/>
              </a:lnSpc>
              <a:spcBef>
                <a:spcPts val="166"/>
              </a:spcBef>
            </a:pPr>
            <a:r>
              <a:rPr spc="192" dirty="0"/>
              <a:t>SOCIAL</a:t>
            </a:r>
            <a:r>
              <a:rPr spc="17" dirty="0"/>
              <a:t> </a:t>
            </a:r>
            <a:r>
              <a:rPr spc="244" dirty="0"/>
              <a:t>MEDIA</a:t>
            </a:r>
            <a:r>
              <a:rPr spc="17" dirty="0"/>
              <a:t> </a:t>
            </a:r>
            <a:r>
              <a:rPr spc="199" dirty="0"/>
              <a:t>MARKETING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230"/>
            <a:ext cx="229849" cy="2527156"/>
          </a:xfrm>
          <a:custGeom>
            <a:av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1891" y="1722326"/>
            <a:ext cx="5888323" cy="36831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9254" y="3426177"/>
            <a:ext cx="235401" cy="3401302"/>
          </a:xfrm>
          <a:custGeom>
            <a:avLst/>
            <a:rect l="l" t="t" r="r" b="b"/>
            <a:pathLst>
              <a:path w="134620" h="1949450">
                <a:moveTo>
                  <a:pt x="134094" y="1949350"/>
                </a:moveTo>
                <a:lnTo>
                  <a:pt x="0" y="1949350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30"/>
            <a:ext cx="233180" cy="2144925"/>
          </a:xfrm>
          <a:custGeom>
            <a:avLst/>
            <a:rect l="l" t="t" r="r" b="b"/>
            <a:pathLst>
              <a:path w="133350" h="1229360">
                <a:moveTo>
                  <a:pt x="133349" y="1229022"/>
                </a:moveTo>
                <a:lnTo>
                  <a:pt x="0" y="1229022"/>
                </a:lnTo>
                <a:lnTo>
                  <a:pt x="0" y="0"/>
                </a:lnTo>
                <a:lnTo>
                  <a:pt x="133349" y="0"/>
                </a:lnTo>
                <a:lnTo>
                  <a:pt x="133349" y="12290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087800" y="1986420"/>
            <a:ext cx="5138295" cy="3899170"/>
          </a:xfrm>
          <a:prstGeom prst="rect">
            <a:avLst/>
          </a:prstGeom>
        </p:spPr>
      </p:pic>
      <p:sp>
        <p:nvSpPr>
          <p:cNvPr id="5" name="object 5"/>
          <p:cNvSpPr>
            <a:spLocks noGrp="1" noEditPoints="1"/>
          </p:cNvSpPr>
          <p:nvPr>
            <p:ph type="title"/>
          </p:nvPr>
        </p:nvSpPr>
        <p:spPr>
          <a:xfrm>
            <a:off x="1341843" y="1458172"/>
            <a:ext cx="3533238" cy="36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58">
              <a:lnSpc>
                <a:spcPct val="100000"/>
              </a:lnSpc>
              <a:spcBef>
                <a:spcPts val="166"/>
              </a:spcBef>
            </a:pPr>
            <a:r>
              <a:rPr spc="209" dirty="0"/>
              <a:t>CONTENT</a:t>
            </a:r>
            <a:r>
              <a:rPr spc="-26" dirty="0"/>
              <a:t> </a:t>
            </a:r>
            <a:r>
              <a:rPr spc="199" dirty="0"/>
              <a:t>MARKETING</a:t>
            </a:r>
          </a:p>
        </p:txBody>
      </p:sp>
      <p:pic>
        <p:nvPicPr>
          <p:cNvPr id="6" name="object 6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12465" y="2217972"/>
            <a:ext cx="1794371" cy="2249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7450" y="2141777"/>
            <a:ext cx="4389342" cy="1934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58" marR="8863" algn="ctr">
              <a:lnSpc>
                <a:spcPct val="100200"/>
              </a:lnSpc>
              <a:spcBef>
                <a:spcPts val="166"/>
              </a:spcBef>
            </a:pPr>
            <a:r>
              <a:rPr sz="1832" dirty="0">
                <a:latin typeface="Trebuchet MS"/>
                <a:cs typeface="Trebuchet MS"/>
              </a:rPr>
              <a:t>C</a:t>
            </a:r>
            <a:r>
              <a:rPr sz="1832" spc="-26" dirty="0">
                <a:latin typeface="Trebuchet MS"/>
                <a:cs typeface="Trebuchet MS"/>
              </a:rPr>
              <a:t>on</a:t>
            </a:r>
            <a:r>
              <a:rPr sz="1832" spc="-236" dirty="0">
                <a:latin typeface="Trebuchet MS"/>
                <a:cs typeface="Trebuchet MS"/>
              </a:rPr>
              <a:t>t</a:t>
            </a:r>
            <a:r>
              <a:rPr sz="1832" spc="-52" dirty="0">
                <a:latin typeface="Trebuchet MS"/>
                <a:cs typeface="Trebuchet MS"/>
              </a:rPr>
              <a:t>e</a:t>
            </a:r>
            <a:r>
              <a:rPr sz="1832" spc="-26" dirty="0">
                <a:latin typeface="Trebuchet MS"/>
                <a:cs typeface="Trebuchet MS"/>
              </a:rPr>
              <a:t>n</a:t>
            </a:r>
            <a:r>
              <a:rPr sz="1832" spc="-227" dirty="0">
                <a:latin typeface="Trebuchet MS"/>
                <a:cs typeface="Trebuchet MS"/>
              </a:rPr>
              <a:t>t</a:t>
            </a:r>
            <a:r>
              <a:rPr sz="1832" spc="-148" dirty="0">
                <a:latin typeface="Trebuchet MS"/>
                <a:cs typeface="Trebuchet MS"/>
              </a:rPr>
              <a:t> </a:t>
            </a:r>
            <a:r>
              <a:rPr sz="1832" spc="-122" dirty="0">
                <a:latin typeface="Trebuchet MS"/>
                <a:cs typeface="Trebuchet MS"/>
              </a:rPr>
              <a:t>m</a:t>
            </a:r>
            <a:r>
              <a:rPr sz="1832" spc="52" dirty="0">
                <a:latin typeface="Trebuchet MS"/>
                <a:cs typeface="Trebuchet MS"/>
              </a:rPr>
              <a:t>a</a:t>
            </a:r>
            <a:r>
              <a:rPr sz="1832" spc="-105" dirty="0">
                <a:latin typeface="Trebuchet MS"/>
                <a:cs typeface="Trebuchet MS"/>
              </a:rPr>
              <a:t>r</a:t>
            </a:r>
            <a:r>
              <a:rPr sz="1832" spc="-140" dirty="0">
                <a:latin typeface="Trebuchet MS"/>
                <a:cs typeface="Trebuchet MS"/>
              </a:rPr>
              <a:t>k</a:t>
            </a:r>
            <a:r>
              <a:rPr sz="1832" spc="-52" dirty="0">
                <a:latin typeface="Trebuchet MS"/>
                <a:cs typeface="Trebuchet MS"/>
              </a:rPr>
              <a:t>e</a:t>
            </a:r>
            <a:r>
              <a:rPr sz="1832" spc="-236" dirty="0">
                <a:latin typeface="Trebuchet MS"/>
                <a:cs typeface="Trebuchet MS"/>
              </a:rPr>
              <a:t>t</a:t>
            </a:r>
            <a:r>
              <a:rPr sz="1832" spc="-44" dirty="0">
                <a:latin typeface="Trebuchet MS"/>
                <a:cs typeface="Trebuchet MS"/>
              </a:rPr>
              <a:t>i</a:t>
            </a:r>
            <a:r>
              <a:rPr sz="1832" spc="-26" dirty="0">
                <a:latin typeface="Trebuchet MS"/>
                <a:cs typeface="Trebuchet MS"/>
              </a:rPr>
              <a:t>n</a:t>
            </a:r>
            <a:r>
              <a:rPr sz="1832" spc="105" dirty="0"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79" dirty="0">
                <a:solidFill>
                  <a:schemeClr val="tx1"/>
                </a:solidFill>
                <a:latin typeface="Trebuchet MS"/>
                <a:cs typeface="Trebuchet MS"/>
              </a:rPr>
              <a:t>g 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tt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 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53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21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99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'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92" dirty="0">
                <a:solidFill>
                  <a:schemeClr val="tx1"/>
                </a:solidFill>
                <a:latin typeface="Trebuchet MS"/>
                <a:cs typeface="Trebuchet MS"/>
              </a:rPr>
              <a:t>t 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p 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92" dirty="0">
                <a:solidFill>
                  <a:schemeClr val="tx1"/>
                </a:solidFill>
                <a:latin typeface="Trebuchet MS"/>
                <a:cs typeface="Trebuchet MS"/>
              </a:rPr>
              <a:t>t 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w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 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443287" y="2321691"/>
            <a:ext cx="1560486" cy="2249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92303" y="2245494"/>
            <a:ext cx="4362693" cy="1934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58" marR="8863" algn="ctr">
              <a:lnSpc>
                <a:spcPct val="100200"/>
              </a:lnSpc>
              <a:spcBef>
                <a:spcPts val="166"/>
              </a:spcBef>
            </a:pPr>
            <a:r>
              <a:rPr sz="1832" spc="-70" dirty="0">
                <a:latin typeface="Trebuchet MS"/>
                <a:cs typeface="Trebuchet MS"/>
              </a:rPr>
              <a:t>E</a:t>
            </a:r>
            <a:r>
              <a:rPr sz="1832" spc="-122" dirty="0">
                <a:latin typeface="Trebuchet MS"/>
                <a:cs typeface="Trebuchet MS"/>
              </a:rPr>
              <a:t>m</a:t>
            </a:r>
            <a:r>
              <a:rPr sz="1832" spc="52" dirty="0">
                <a:latin typeface="Trebuchet MS"/>
                <a:cs typeface="Trebuchet MS"/>
              </a:rPr>
              <a:t>a</a:t>
            </a:r>
            <a:r>
              <a:rPr sz="1832" spc="-44" dirty="0">
                <a:latin typeface="Trebuchet MS"/>
                <a:cs typeface="Trebuchet MS"/>
              </a:rPr>
              <a:t>i</a:t>
            </a:r>
            <a:r>
              <a:rPr sz="1832" spc="-174" dirty="0">
                <a:latin typeface="Trebuchet MS"/>
                <a:cs typeface="Trebuchet MS"/>
              </a:rPr>
              <a:t>l</a:t>
            </a:r>
            <a:r>
              <a:rPr sz="1832" spc="-148" dirty="0">
                <a:latin typeface="Trebuchet MS"/>
                <a:cs typeface="Trebuchet MS"/>
              </a:rPr>
              <a:t> </a:t>
            </a:r>
            <a:r>
              <a:rPr sz="1832" spc="-122" dirty="0">
                <a:latin typeface="Trebuchet MS"/>
                <a:cs typeface="Trebuchet MS"/>
              </a:rPr>
              <a:t>m</a:t>
            </a:r>
            <a:r>
              <a:rPr sz="1832" spc="52" dirty="0">
                <a:latin typeface="Trebuchet MS"/>
                <a:cs typeface="Trebuchet MS"/>
              </a:rPr>
              <a:t>a</a:t>
            </a:r>
            <a:r>
              <a:rPr sz="1832" spc="-105" dirty="0">
                <a:latin typeface="Trebuchet MS"/>
                <a:cs typeface="Trebuchet MS"/>
              </a:rPr>
              <a:t>r</a:t>
            </a:r>
            <a:r>
              <a:rPr sz="1832" spc="-140" dirty="0">
                <a:latin typeface="Trebuchet MS"/>
                <a:cs typeface="Trebuchet MS"/>
              </a:rPr>
              <a:t>k</a:t>
            </a:r>
            <a:r>
              <a:rPr sz="1832" spc="-52" dirty="0">
                <a:latin typeface="Trebuchet MS"/>
                <a:cs typeface="Trebuchet MS"/>
              </a:rPr>
              <a:t>e</a:t>
            </a:r>
            <a:r>
              <a:rPr sz="1832" spc="-236" dirty="0">
                <a:latin typeface="Trebuchet MS"/>
                <a:cs typeface="Trebuchet MS"/>
              </a:rPr>
              <a:t>t</a:t>
            </a:r>
            <a:r>
              <a:rPr sz="1832" spc="-44" dirty="0">
                <a:latin typeface="Trebuchet MS"/>
                <a:cs typeface="Trebuchet MS"/>
              </a:rPr>
              <a:t>i</a:t>
            </a:r>
            <a:r>
              <a:rPr sz="1832" spc="-26" dirty="0">
                <a:latin typeface="Trebuchet MS"/>
                <a:cs typeface="Trebuchet MS"/>
              </a:rPr>
              <a:t>n</a:t>
            </a:r>
            <a:r>
              <a:rPr sz="1832" spc="105" dirty="0"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79" dirty="0">
                <a:solidFill>
                  <a:schemeClr val="tx1"/>
                </a:solidFill>
                <a:latin typeface="Trebuchet MS"/>
                <a:cs typeface="Trebuchet MS"/>
              </a:rPr>
              <a:t>g 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targeted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emails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to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list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of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subscribers.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Tech </a:t>
            </a:r>
            <a:r>
              <a:rPr sz="1832" spc="-52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99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'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e 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 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w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y 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z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o 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x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>
            <a:spLocks noGrp="1" noEditPoints="1"/>
          </p:cNvSpPr>
          <p:nvPr>
            <p:ph type="title"/>
          </p:nvPr>
        </p:nvSpPr>
        <p:spPr>
          <a:xfrm>
            <a:off x="7408110" y="1358629"/>
            <a:ext cx="4140616" cy="4998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158">
              <a:lnSpc>
                <a:spcPct val="100000"/>
              </a:lnSpc>
              <a:spcBef>
                <a:spcPts val="209"/>
              </a:spcBef>
            </a:pPr>
            <a:r>
              <a:rPr sz="3228" spc="340" dirty="0"/>
              <a:t>EMAIL</a:t>
            </a:r>
            <a:r>
              <a:rPr sz="3228" spc="9" dirty="0"/>
              <a:t> </a:t>
            </a:r>
            <a:r>
              <a:rPr sz="3228" spc="314" dirty="0"/>
              <a:t>MARKETING</a:t>
            </a:r>
            <a:endParaRPr sz="3228"/>
          </a:p>
        </p:txBody>
      </p:sp>
      <p:sp>
        <p:nvSpPr>
          <p:cNvPr id="5" name="object 5"/>
          <p:cNvSpPr/>
          <p:nvPr/>
        </p:nvSpPr>
        <p:spPr>
          <a:xfrm>
            <a:off x="0" y="6230"/>
            <a:ext cx="229849" cy="2527156"/>
          </a:xfrm>
          <a:custGeom>
            <a:av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1891" y="1722326"/>
            <a:ext cx="5888323" cy="36831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30"/>
            <a:ext cx="12184227" cy="6824763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3571"/>
              <a:ext cx="6962774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1187" y="411635"/>
            <a:ext cx="7148127" cy="33689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"/>
              </a:spcBef>
            </a:pPr>
            <a:endParaRPr sz="1396">
              <a:latin typeface="Times New Roman"/>
              <a:cs typeface="Times New Roman"/>
            </a:endParaRPr>
          </a:p>
          <a:p>
            <a:pPr marL="2590308" marR="519613" indent="-2087314">
              <a:lnSpc>
                <a:spcPts val="900"/>
              </a:lnSpc>
            </a:pPr>
            <a:r>
              <a:rPr sz="1396" b="1" spc="131" dirty="0">
                <a:solidFill>
                  <a:srgbClr val="424242"/>
                </a:solidFill>
                <a:latin typeface="Trebuchet MS"/>
                <a:cs typeface="Trebuchet MS"/>
              </a:rPr>
              <a:t>CASE</a:t>
            </a:r>
            <a:r>
              <a:rPr sz="1396" b="1" spc="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396" b="1" spc="44" dirty="0">
                <a:solidFill>
                  <a:srgbClr val="424242"/>
                </a:solidFill>
                <a:latin typeface="Trebuchet MS"/>
                <a:cs typeface="Trebuchet MS"/>
              </a:rPr>
              <a:t>STUDY: </a:t>
            </a:r>
            <a:r>
              <a:rPr sz="1396" b="1" spc="113" dirty="0">
                <a:solidFill>
                  <a:srgbClr val="424242"/>
                </a:solidFill>
                <a:latin typeface="Trebuchet MS"/>
                <a:cs typeface="Trebuchet MS"/>
              </a:rPr>
              <a:t>TECH</a:t>
            </a:r>
            <a:r>
              <a:rPr sz="1396" b="1" spc="4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396" b="1" spc="140" dirty="0">
                <a:solidFill>
                  <a:srgbClr val="424242"/>
                </a:solidFill>
                <a:latin typeface="Trebuchet MS"/>
                <a:cs typeface="Trebuchet MS"/>
              </a:rPr>
              <a:t>MAHINDRA'S</a:t>
            </a:r>
            <a:r>
              <a:rPr sz="1396" b="1" spc="4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396" b="1" spc="96" dirty="0">
                <a:solidFill>
                  <a:srgbClr val="424242"/>
                </a:solidFill>
                <a:latin typeface="Trebuchet MS"/>
                <a:cs typeface="Trebuchet MS"/>
              </a:rPr>
              <a:t>DIGITAL</a:t>
            </a:r>
            <a:r>
              <a:rPr sz="1396" b="1" spc="4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396" b="1" spc="148" dirty="0">
                <a:solidFill>
                  <a:srgbClr val="424242"/>
                </a:solidFill>
                <a:latin typeface="Trebuchet MS"/>
                <a:cs typeface="Trebuchet MS"/>
              </a:rPr>
              <a:t>MARKETING </a:t>
            </a:r>
            <a:r>
              <a:rPr sz="1396" b="1" spc="-393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396" b="1" spc="131" dirty="0">
                <a:solidFill>
                  <a:srgbClr val="424242"/>
                </a:solidFill>
                <a:latin typeface="Trebuchet MS"/>
                <a:cs typeface="Trebuchet MS"/>
              </a:rPr>
              <a:t>SUCCESS</a:t>
            </a:r>
            <a:endParaRPr sz="1396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715" y="1624236"/>
            <a:ext cx="6059358" cy="230774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289166" marR="405497" algn="ctr">
              <a:lnSpc>
                <a:spcPct val="99800"/>
              </a:lnSpc>
              <a:spcBef>
                <a:spcPts val="1745"/>
              </a:spcBef>
            </a:pP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Tech 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Mahindra's 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digital </a:t>
            </a:r>
            <a:r>
              <a:rPr sz="2094" spc="-70" dirty="0">
                <a:solidFill>
                  <a:schemeClr val="tx1"/>
                </a:solidFill>
                <a:latin typeface="Trebuchet MS"/>
                <a:cs typeface="Trebuchet MS"/>
              </a:rPr>
              <a:t>marketing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strategies 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96" dirty="0">
                <a:solidFill>
                  <a:schemeClr val="tx1"/>
                </a:solidFill>
                <a:latin typeface="Trebuchet MS"/>
                <a:cs typeface="Trebuchet MS"/>
              </a:rPr>
              <a:t>r 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349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sz="2094" spc="25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70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2094" spc="-349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9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244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227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52" dirty="0">
                <a:solidFill>
                  <a:schemeClr val="tx1"/>
                </a:solidFill>
                <a:latin typeface="Trebuchet MS"/>
                <a:cs typeface="Trebuchet MS"/>
              </a:rPr>
              <a:t>a  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helped </a:t>
            </a:r>
            <a:r>
              <a:rPr sz="2094" spc="70" dirty="0">
                <a:solidFill>
                  <a:schemeClr val="tx1"/>
                </a:solidFill>
                <a:latin typeface="Trebuchet MS"/>
                <a:cs typeface="Trebuchet MS"/>
              </a:rPr>
              <a:t>a 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client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increase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their 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website </a:t>
            </a:r>
            <a:r>
              <a:rPr sz="2094" spc="-131" dirty="0">
                <a:solidFill>
                  <a:schemeClr val="tx1"/>
                </a:solidFill>
                <a:latin typeface="Trebuchet MS"/>
                <a:cs typeface="Trebuchet MS"/>
              </a:rPr>
              <a:t>traffic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by </a:t>
            </a:r>
            <a:r>
              <a:rPr sz="2094" spc="-61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70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00</a:t>
            </a:r>
            <a:r>
              <a:rPr sz="2094" spc="279" dirty="0">
                <a:solidFill>
                  <a:schemeClr val="tx1"/>
                </a:solidFill>
                <a:latin typeface="Trebuchet MS"/>
                <a:cs typeface="Trebuchet MS"/>
              </a:rPr>
              <a:t>%</a:t>
            </a:r>
            <a:r>
              <a:rPr sz="2094" spc="-174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-96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44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50</a:t>
            </a:r>
            <a:r>
              <a:rPr sz="2094" spc="270" dirty="0">
                <a:solidFill>
                  <a:schemeClr val="tx1"/>
                </a:solidFill>
                <a:latin typeface="Trebuchet MS"/>
                <a:cs typeface="Trebuchet MS"/>
              </a:rPr>
              <a:t>%</a:t>
            </a:r>
            <a:r>
              <a:rPr sz="2094" spc="-349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96" dirty="0">
                <a:solidFill>
                  <a:schemeClr val="tx1"/>
                </a:solidFill>
                <a:latin typeface="Trebuchet MS"/>
                <a:cs typeface="Trebuchet MS"/>
              </a:rPr>
              <a:t>s  </a:t>
            </a:r>
            <a:r>
              <a:rPr sz="2094" spc="17" dirty="0">
                <a:solidFill>
                  <a:schemeClr val="tx1"/>
                </a:solidFill>
                <a:latin typeface="Trebuchet MS"/>
                <a:cs typeface="Trebuchet MS"/>
              </a:rPr>
              <a:t>success </a:t>
            </a:r>
            <a:r>
              <a:rPr sz="2094" spc="35" dirty="0">
                <a:solidFill>
                  <a:schemeClr val="tx1"/>
                </a:solidFill>
                <a:latin typeface="Trebuchet MS"/>
                <a:cs typeface="Trebuchet MS"/>
              </a:rPr>
              <a:t>is </a:t>
            </a:r>
            <a:r>
              <a:rPr sz="2094" spc="70" dirty="0">
                <a:solidFill>
                  <a:schemeClr val="tx1"/>
                </a:solidFill>
                <a:latin typeface="Trebuchet MS"/>
                <a:cs typeface="Trebuchet MS"/>
              </a:rPr>
              <a:t>a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testament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the </a:t>
            </a:r>
            <a:r>
              <a:rPr sz="2094" spc="-70" dirty="0">
                <a:solidFill>
                  <a:schemeClr val="tx1"/>
                </a:solidFill>
                <a:latin typeface="Trebuchet MS"/>
                <a:cs typeface="Trebuchet MS"/>
              </a:rPr>
              <a:t>effectiveness 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of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 Tech</a:t>
            </a:r>
            <a:r>
              <a:rPr sz="2094" spc="262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Mahindra's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approach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to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digital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marketing.</a:t>
            </a:r>
            <a:endParaRPr sz="2094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4618" y="6593272"/>
            <a:ext cx="3041336" cy="234878"/>
          </a:xfrm>
          <a:custGeom>
            <a:av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34618" y="6230"/>
            <a:ext cx="3041336" cy="227123"/>
          </a:xfrm>
          <a:custGeom>
            <a:av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119" y="915505"/>
            <a:ext cx="5392815" cy="4912913"/>
          </a:xfrm>
          <a:prstGeom prst="rect">
            <a:avLst/>
          </a:prstGeom>
        </p:spPr>
      </p:pic>
      <p:sp>
        <p:nvSpPr>
          <p:cNvPr id="5" name="object 5"/>
          <p:cNvSpPr>
            <a:spLocks noGrp="1" noEditPoints="1"/>
          </p:cNvSpPr>
          <p:nvPr>
            <p:ph type="title"/>
          </p:nvPr>
        </p:nvSpPr>
        <p:spPr>
          <a:xfrm>
            <a:off x="2174377" y="732949"/>
            <a:ext cx="9406158" cy="12271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5867">
              <a:lnSpc>
                <a:spcPct val="100000"/>
              </a:lnSpc>
              <a:spcBef>
                <a:spcPts val="166"/>
              </a:spcBef>
            </a:pPr>
            <a:r>
              <a:rPr spc="218" dirty="0"/>
              <a:t>KEY</a:t>
            </a:r>
            <a:r>
              <a:rPr spc="-26" dirty="0"/>
              <a:t> </a:t>
            </a:r>
            <a:r>
              <a:rPr spc="52" dirty="0"/>
              <a:t>TAKEAWAYS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77443" y="2133998"/>
            <a:ext cx="4451524" cy="2751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58" marR="8863" algn="ctr">
              <a:lnSpc>
                <a:spcPct val="99900"/>
              </a:lnSpc>
              <a:spcBef>
                <a:spcPts val="174"/>
              </a:spcBef>
            </a:pPr>
            <a:r>
              <a:rPr sz="1832" spc="17" dirty="0">
                <a:solidFill>
                  <a:schemeClr val="tx1"/>
                </a:solidFill>
                <a:latin typeface="Trebuchet MS"/>
                <a:cs typeface="Trebuchet MS"/>
              </a:rPr>
              <a:t>In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conclusion,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we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have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learned 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that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digital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 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Tech 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Mahindra's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innovative 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approach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digital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marketing </a:t>
            </a:r>
            <a:r>
              <a:rPr sz="1832" spc="26" dirty="0">
                <a:solidFill>
                  <a:schemeClr val="tx1"/>
                </a:solidFill>
                <a:latin typeface="Trebuchet MS"/>
                <a:cs typeface="Trebuchet MS"/>
              </a:rPr>
              <a:t>is </a:t>
            </a:r>
            <a:r>
              <a:rPr sz="1832" spc="17" dirty="0">
                <a:solidFill>
                  <a:schemeClr val="tx1"/>
                </a:solidFill>
                <a:latin typeface="Trebuchet MS"/>
                <a:cs typeface="Trebuchet MS"/>
              </a:rPr>
              <a:t>based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data-driven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 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-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ici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nn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  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collaboration.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Tech </a:t>
            </a:r>
            <a:r>
              <a:rPr sz="1832" spc="9" dirty="0">
                <a:solidFill>
                  <a:schemeClr val="tx1"/>
                </a:solidFill>
                <a:latin typeface="Trebuchet MS"/>
                <a:cs typeface="Trebuchet MS"/>
              </a:rPr>
              <a:t>Mahindra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offers 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range </a:t>
            </a:r>
            <a:r>
              <a:rPr sz="1832" spc="-532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74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270" dirty="0">
                <a:solidFill>
                  <a:schemeClr val="tx1"/>
                </a:solidFill>
                <a:latin typeface="Trebuchet MS"/>
                <a:cs typeface="Trebuchet MS"/>
              </a:rPr>
              <a:t>, 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social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media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marketing,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content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marketing, 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k 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454918" y="1460387"/>
            <a:ext cx="6898881" cy="1325563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  <a:highlight>
                  <a:srgbClr val="FF00FF"/>
                </a:highlight>
              </a:rPr>
              <a:t>M.Navya</a:t>
            </a:r>
          </a:p>
          <a:p>
            <a:r>
              <a:rPr lang="en-IN"/>
              <a:t>        </a:t>
            </a:r>
            <a:r>
              <a:rPr lang="en-IN" sz="2800"/>
              <a:t>~team leader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454918" y="2915387"/>
            <a:ext cx="6898881" cy="3515632"/>
          </a:xfrm>
        </p:spPr>
        <p:txBody>
          <a:bodyPr/>
          <a:lstStyle/>
          <a:p>
            <a:r>
              <a:rPr lang="en-IN"/>
              <a:t>Myself M.Navya , the team leader. I assigned task to all my team members.I have edited this ppt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5616" y="1545553"/>
            <a:ext cx="3371057" cy="37668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393513" y="1460387"/>
            <a:ext cx="5960286" cy="1325563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  <a:highlight>
                  <a:srgbClr val="FFFF00"/>
                </a:highlight>
              </a:rPr>
              <a:t>M.Lavanya</a:t>
            </a:r>
          </a:p>
          <a:p>
            <a:r>
              <a:rPr lang="en-IN"/>
              <a:t>         </a:t>
            </a:r>
            <a:r>
              <a:rPr lang="en-IN" sz="2800"/>
              <a:t>~team member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393513" y="2915387"/>
            <a:ext cx="5960286" cy="3515632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I have collected some information for this ppt.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3275" y="1249977"/>
            <a:ext cx="3299381" cy="5068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PRESENTED BY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M.Navya</a:t>
            </a:r>
          </a:p>
          <a:p>
            <a:r>
              <a:rPr lang="en-IN"/>
              <a:t>M.Lavanya</a:t>
            </a:r>
          </a:p>
          <a:p>
            <a:r>
              <a:rPr lang="en-IN"/>
              <a:t>M.Linga Raju</a:t>
            </a:r>
          </a:p>
          <a:p>
            <a:r>
              <a:rPr lang="en-IN"/>
              <a:t>M.Sai krishna</a:t>
            </a:r>
          </a:p>
          <a:p>
            <a:r>
              <a:rPr lang="en-IN"/>
              <a:t>M.Sampangi</a:t>
            </a:r>
          </a:p>
          <a:p>
            <a:r>
              <a:rPr lang="en-IN"/>
              <a:t>M.Sangeetha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30006" y="1460387"/>
            <a:ext cx="6823793" cy="1325563"/>
          </a:xfrm>
        </p:spPr>
        <p:txBody>
          <a:bodyPr/>
          <a:lstStyle/>
          <a:p>
            <a:r>
              <a:rPr lang="en-IN">
                <a:highlight>
                  <a:srgbClr val="FFFF00"/>
                </a:highlight>
              </a:rPr>
              <a:t>M.Linga raju</a:t>
            </a:r>
          </a:p>
          <a:p>
            <a:r>
              <a:rPr lang="en-IN"/>
              <a:t>      </a:t>
            </a:r>
            <a:r>
              <a:rPr lang="en-IN" sz="2800">
                <a:solidFill>
                  <a:schemeClr val="tx1"/>
                </a:solidFill>
              </a:rPr>
              <a:t>    ~team member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068134" y="2915387"/>
            <a:ext cx="6285665" cy="3515632"/>
          </a:xfrm>
        </p:spPr>
        <p:txBody>
          <a:bodyPr/>
          <a:lstStyle/>
          <a:p>
            <a:r>
              <a:rPr lang="en-IN"/>
              <a:t>I have motivated my team members to run our project sucessfully.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4213" y="1289004"/>
            <a:ext cx="4114578" cy="46304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80297" y="1460387"/>
            <a:ext cx="6573502" cy="1325563"/>
          </a:xfrm>
        </p:spPr>
        <p:txBody>
          <a:bodyPr/>
          <a:lstStyle/>
          <a:p>
            <a:r>
              <a:rPr lang="en-IN"/>
              <a:t>M.Sai krishna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692696" y="2915387"/>
            <a:ext cx="6661103" cy="3515632"/>
          </a:xfrm>
        </p:spPr>
        <p:txBody>
          <a:bodyPr/>
          <a:lstStyle/>
          <a:p>
            <a:r>
              <a:rPr lang="en-IN"/>
              <a:t>I have collected some pictures for our ppt  and helped in editing this ppt.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3732" y="1359285"/>
            <a:ext cx="3502796" cy="39420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917958" y="1460387"/>
            <a:ext cx="6435841" cy="1325563"/>
          </a:xfrm>
        </p:spPr>
        <p:txBody>
          <a:bodyPr/>
          <a:lstStyle/>
          <a:p>
            <a:r>
              <a:rPr lang="en-IN">
                <a:highlight>
                  <a:srgbClr val="FFFF00"/>
                </a:highlight>
              </a:rPr>
              <a:t>M.Sampangi</a:t>
            </a:r>
          </a:p>
          <a:p>
            <a:r>
              <a:rPr lang="en-IN"/>
              <a:t>             </a:t>
            </a:r>
            <a:r>
              <a:rPr lang="en-IN" sz="2800">
                <a:solidFill>
                  <a:schemeClr val="tx1"/>
                </a:solidFill>
              </a:rPr>
              <a:t>~team member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830356" y="2915387"/>
            <a:ext cx="6523443" cy="3515632"/>
          </a:xfrm>
        </p:spPr>
        <p:txBody>
          <a:bodyPr/>
          <a:lstStyle/>
          <a:p>
            <a:r>
              <a:rPr lang="en-IN"/>
              <a:t>I have collected some information about the brand study.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2378" y="1314554"/>
            <a:ext cx="4028658" cy="38659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30006" y="1460387"/>
            <a:ext cx="6823793" cy="1325563"/>
          </a:xfrm>
        </p:spPr>
        <p:txBody>
          <a:bodyPr/>
          <a:lstStyle/>
          <a:p>
            <a:r>
              <a:rPr lang="en-IN">
                <a:highlight>
                  <a:srgbClr val="FFFF00"/>
                </a:highlight>
              </a:rPr>
              <a:t>M.Sangeetha</a:t>
            </a:r>
          </a:p>
          <a:p>
            <a:r>
              <a:rPr lang="en-IN"/>
              <a:t>          </a:t>
            </a:r>
            <a:r>
              <a:rPr lang="en-IN" sz="2800">
                <a:solidFill>
                  <a:schemeClr val="tx1"/>
                </a:solidFill>
              </a:rPr>
              <a:t>   ~team member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530006" y="2915387"/>
            <a:ext cx="6823793" cy="3515632"/>
          </a:xfrm>
        </p:spPr>
        <p:txBody>
          <a:bodyPr/>
          <a:lstStyle/>
          <a:p>
            <a:r>
              <a:rPr lang="en-IN"/>
              <a:t>I have collected information about SEO (search engine optimization 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1917" y="1460387"/>
            <a:ext cx="3691807" cy="35156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5400">
                <a:solidFill>
                  <a:schemeClr val="tx1">
                    <a:lumMod val="95000"/>
                    <a:lumOff val="5000"/>
                  </a:schemeClr>
                </a:solidFill>
              </a:rPr>
              <a:t>THANK YOU ...</a:t>
            </a:r>
            <a:endParaRPr sz="5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0919" y="4605325"/>
            <a:ext cx="235401" cy="2222480"/>
          </a:xfrm>
          <a:custGeom>
            <a:av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30"/>
            <a:ext cx="8814216" cy="227123"/>
          </a:xfrm>
          <a:custGeom>
            <a:av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00791" y="902496"/>
            <a:ext cx="6274493" cy="1464648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2158" marR="8863" algn="just">
              <a:lnSpc>
                <a:spcPts val="1800"/>
              </a:lnSpc>
              <a:spcBef>
                <a:spcPts val="794"/>
              </a:spcBef>
            </a:pPr>
            <a:r>
              <a:rPr sz="2800">
                <a:latin typeface="Trebuchet MS"/>
                <a:cs typeface="Trebuchet MS"/>
              </a:rPr>
              <a:t>Under its new MD and CEO Mohit Joshi, Tech Mahindra has undertaken a reorg to sharpen its focus in strategic areas by rejigging some roles and expanding responsibilities to drive more accountability.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62579" y="1002002"/>
            <a:ext cx="4346737" cy="3477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6727" y="2245494"/>
            <a:ext cx="4354921" cy="1396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158" marR="8863" algn="ctr">
              <a:lnSpc>
                <a:spcPct val="101200"/>
              </a:lnSpc>
              <a:spcBef>
                <a:spcPts val="148"/>
              </a:spcBef>
            </a:pP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W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  R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z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21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99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21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35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 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Age.</a:t>
            </a:r>
            <a:r>
              <a:rPr sz="1832" spc="21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7" dirty="0">
                <a:solidFill>
                  <a:schemeClr val="tx1"/>
                </a:solidFill>
                <a:latin typeface="Trebuchet MS"/>
                <a:cs typeface="Trebuchet MS"/>
              </a:rPr>
              <a:t>In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this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presentation,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we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will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take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7" dirty="0">
                <a:solidFill>
                  <a:schemeClr val="tx1"/>
                </a:solidFill>
                <a:latin typeface="Trebuchet MS"/>
                <a:cs typeface="Trebuchet MS"/>
              </a:rPr>
              <a:t>an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in- </a:t>
            </a:r>
            <a:r>
              <a:rPr sz="1832" spc="-52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depth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look 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into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Tech 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Mahindra's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innovative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6950156" y="1358746"/>
            <a:ext cx="4242311" cy="4996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158">
              <a:lnSpc>
                <a:spcPct val="100000"/>
              </a:lnSpc>
              <a:spcBef>
                <a:spcPts val="209"/>
              </a:spcBef>
            </a:pPr>
            <a:r>
              <a:rPr sz="3228" spc="305" dirty="0"/>
              <a:t>INTRODUCTION</a:t>
            </a:r>
            <a:endParaRPr sz="3228"/>
          </a:p>
        </p:txBody>
      </p:sp>
      <p:sp>
        <p:nvSpPr>
          <p:cNvPr id="4" name="object 4"/>
          <p:cNvSpPr/>
          <p:nvPr/>
        </p:nvSpPr>
        <p:spPr>
          <a:xfrm>
            <a:off x="0" y="6230"/>
            <a:ext cx="229849" cy="2527156"/>
          </a:xfrm>
          <a:custGeom>
            <a:av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924" y="309492"/>
            <a:ext cx="5061163" cy="44869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4618" y="6593272"/>
            <a:ext cx="3041336" cy="234878"/>
          </a:xfrm>
          <a:custGeom>
            <a:av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34618" y="6230"/>
            <a:ext cx="3041336" cy="227123"/>
          </a:xfrm>
          <a:custGeom>
            <a:av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119" y="1460531"/>
            <a:ext cx="5392815" cy="4367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617463" y="2210193"/>
            <a:ext cx="1670197" cy="2249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38588" y="1500057"/>
            <a:ext cx="4801294" cy="4252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8"/>
              </a:spcBef>
            </a:pPr>
            <a:r>
              <a:rPr sz="3600" b="1" spc="131" dirty="0">
                <a:solidFill>
                  <a:schemeClr val="tx2"/>
                </a:solidFill>
                <a:latin typeface="Trebuchet MS"/>
                <a:cs typeface="Trebuchet MS"/>
              </a:rPr>
              <a:t>THE</a:t>
            </a:r>
            <a:r>
              <a:rPr sz="36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600" b="1" spc="157" dirty="0">
                <a:solidFill>
                  <a:schemeClr val="tx2"/>
                </a:solidFill>
                <a:latin typeface="Trebuchet MS"/>
                <a:cs typeface="Trebuchet MS"/>
              </a:rPr>
              <a:t>IMPORTANCE</a:t>
            </a:r>
            <a:r>
              <a:rPr sz="3600" b="1" spc="52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600" b="1" spc="157" dirty="0">
                <a:solidFill>
                  <a:schemeClr val="tx2"/>
                </a:solidFill>
                <a:latin typeface="Trebuchet MS"/>
                <a:cs typeface="Trebuchet MS"/>
              </a:rPr>
              <a:t>OF</a:t>
            </a:r>
            <a:r>
              <a:rPr sz="36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600" b="1" spc="105" dirty="0">
                <a:solidFill>
                  <a:schemeClr val="tx2"/>
                </a:solidFill>
                <a:latin typeface="Trebuchet MS"/>
                <a:cs typeface="Trebuchet MS"/>
              </a:rPr>
              <a:t>DIGITAL</a:t>
            </a:r>
            <a:r>
              <a:rPr sz="3600" b="1" spc="52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600" b="1" spc="174" dirty="0">
                <a:solidFill>
                  <a:schemeClr val="tx2"/>
                </a:solidFill>
                <a:latin typeface="Trebuchet MS"/>
                <a:cs typeface="Trebuchet MS"/>
              </a:rPr>
              <a:t>MARKETING</a:t>
            </a:r>
            <a:endParaRPr sz="3600">
              <a:solidFill>
                <a:schemeClr val="tx2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70">
              <a:latin typeface="Trebuchet MS"/>
              <a:cs typeface="Trebuchet MS"/>
            </a:endParaRPr>
          </a:p>
          <a:p>
            <a:pPr marL="467446" marR="240418" indent="-285750" algn="just">
              <a:lnSpc>
                <a:spcPct val="100299"/>
              </a:lnSpc>
              <a:spcBef>
                <a:spcPts val="1125"/>
              </a:spcBef>
              <a:buClr>
                <a:schemeClr val="accent5"/>
              </a:buClr>
              <a:buFont typeface="Wingdings" charset="0"/>
              <a:buChar char="q"/>
            </a:pPr>
            <a:r>
              <a:rPr sz="1832" spc="35" dirty="0">
                <a:latin typeface="Trebuchet MS"/>
                <a:cs typeface="Trebuchet MS"/>
              </a:rPr>
              <a:t>D</a:t>
            </a:r>
            <a:r>
              <a:rPr sz="1832" spc="-44" dirty="0">
                <a:latin typeface="Trebuchet MS"/>
                <a:cs typeface="Trebuchet MS"/>
              </a:rPr>
              <a:t>i</a:t>
            </a:r>
            <a:r>
              <a:rPr sz="1832" spc="96" dirty="0">
                <a:latin typeface="Trebuchet MS"/>
                <a:cs typeface="Trebuchet MS"/>
              </a:rPr>
              <a:t>g</a:t>
            </a:r>
            <a:r>
              <a:rPr sz="1832" spc="-44" dirty="0">
                <a:latin typeface="Trebuchet MS"/>
                <a:cs typeface="Trebuchet MS"/>
              </a:rPr>
              <a:t>i</a:t>
            </a:r>
            <a:r>
              <a:rPr sz="1832" spc="-236" dirty="0">
                <a:latin typeface="Trebuchet MS"/>
                <a:cs typeface="Trebuchet MS"/>
              </a:rPr>
              <a:t>t</a:t>
            </a:r>
            <a:r>
              <a:rPr sz="1832" spc="52" dirty="0">
                <a:latin typeface="Trebuchet MS"/>
                <a:cs typeface="Trebuchet MS"/>
              </a:rPr>
              <a:t>a</a:t>
            </a:r>
            <a:r>
              <a:rPr sz="1832" spc="-174" dirty="0">
                <a:latin typeface="Trebuchet MS"/>
                <a:cs typeface="Trebuchet MS"/>
              </a:rPr>
              <a:t>l</a:t>
            </a:r>
            <a:r>
              <a:rPr sz="1832" spc="-148" dirty="0">
                <a:latin typeface="Trebuchet MS"/>
                <a:cs typeface="Trebuchet MS"/>
              </a:rPr>
              <a:t> </a:t>
            </a:r>
            <a:r>
              <a:rPr sz="1832" spc="-122" dirty="0">
                <a:latin typeface="Trebuchet MS"/>
                <a:cs typeface="Trebuchet MS"/>
              </a:rPr>
              <a:t>m</a:t>
            </a:r>
            <a:r>
              <a:rPr sz="1832" spc="52" dirty="0">
                <a:latin typeface="Trebuchet MS"/>
                <a:cs typeface="Trebuchet MS"/>
              </a:rPr>
              <a:t>a</a:t>
            </a:r>
            <a:r>
              <a:rPr sz="1832" spc="-105" dirty="0">
                <a:latin typeface="Trebuchet MS"/>
                <a:cs typeface="Trebuchet MS"/>
              </a:rPr>
              <a:t>r</a:t>
            </a:r>
            <a:r>
              <a:rPr sz="1832" spc="-140" dirty="0">
                <a:latin typeface="Trebuchet MS"/>
                <a:cs typeface="Trebuchet MS"/>
              </a:rPr>
              <a:t>k</a:t>
            </a:r>
            <a:r>
              <a:rPr sz="1832" spc="-52" dirty="0">
                <a:latin typeface="Trebuchet MS"/>
                <a:cs typeface="Trebuchet MS"/>
              </a:rPr>
              <a:t>e</a:t>
            </a:r>
            <a:r>
              <a:rPr sz="1832" spc="-236" dirty="0">
                <a:latin typeface="Trebuchet MS"/>
                <a:cs typeface="Trebuchet MS"/>
              </a:rPr>
              <a:t>t</a:t>
            </a:r>
            <a:r>
              <a:rPr sz="1832" spc="-44" dirty="0">
                <a:latin typeface="Trebuchet MS"/>
                <a:cs typeface="Trebuchet MS"/>
              </a:rPr>
              <a:t>i</a:t>
            </a:r>
            <a:r>
              <a:rPr sz="1832" spc="-26" dirty="0">
                <a:latin typeface="Trebuchet MS"/>
                <a:cs typeface="Trebuchet MS"/>
              </a:rPr>
              <a:t>n</a:t>
            </a:r>
            <a:r>
              <a:rPr sz="1832" spc="105" dirty="0">
                <a:latin typeface="Trebuchet MS"/>
                <a:cs typeface="Trebuchet MS"/>
              </a:rPr>
              <a:t>g</a:t>
            </a:r>
            <a:r>
              <a:rPr sz="1832" spc="-148" dirty="0"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y 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'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w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lang="en-IN" sz="1832" spc="-305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467446" marR="240418" indent="-285750" algn="just">
              <a:lnSpc>
                <a:spcPct val="100299"/>
              </a:lnSpc>
              <a:spcBef>
                <a:spcPts val="1125"/>
              </a:spcBef>
              <a:buClr>
                <a:schemeClr val="accent5"/>
              </a:buClr>
              <a:buFont typeface="Wingdings" charset="0"/>
              <a:buChar char="q"/>
            </a:pP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W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57" dirty="0">
                <a:solidFill>
                  <a:schemeClr val="tx1"/>
                </a:solidFill>
                <a:latin typeface="Trebuchet MS"/>
                <a:cs typeface="Trebuchet MS"/>
              </a:rPr>
              <a:t>f 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ci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-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87" dirty="0">
                <a:solidFill>
                  <a:schemeClr val="tx1"/>
                </a:solidFill>
                <a:latin typeface="Trebuchet MS"/>
                <a:cs typeface="Trebuchet MS"/>
              </a:rPr>
              <a:t>s 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need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have 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strong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online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presence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to 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ee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endParaRPr lang="en-IN" sz="1832" spc="-148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467446" marR="240418" indent="-285750" algn="just">
              <a:lnSpc>
                <a:spcPct val="100299"/>
              </a:lnSpc>
              <a:spcBef>
                <a:spcPts val="1125"/>
              </a:spcBef>
              <a:buClr>
                <a:schemeClr val="accent5"/>
              </a:buClr>
              <a:buFont typeface="Wingdings" charset="0"/>
              <a:buChar char="q"/>
            </a:pPr>
            <a:r>
              <a:rPr sz="1832" spc="-253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21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99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z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 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this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trend </a:t>
            </a:r>
            <a:r>
              <a:rPr sz="1832" spc="9" dirty="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sz="1832" spc="44" dirty="0">
                <a:solidFill>
                  <a:schemeClr val="tx1"/>
                </a:solidFill>
                <a:latin typeface="Trebuchet MS"/>
                <a:cs typeface="Trebuchet MS"/>
              </a:rPr>
              <a:t>has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developed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innovative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e 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30"/>
            <a:ext cx="12184227" cy="6824763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3571"/>
              <a:ext cx="6962774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63176" y="461693"/>
            <a:ext cx="9313153" cy="11602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endParaRPr sz="1221">
              <a:latin typeface="Times New Roman"/>
              <a:cs typeface="Times New Roman"/>
            </a:endParaRPr>
          </a:p>
          <a:p>
            <a:pPr marL="430979">
              <a:lnSpc>
                <a:spcPct val="100000"/>
              </a:lnSpc>
            </a:pPr>
            <a:r>
              <a:rPr sz="3200" b="1" spc="113" dirty="0">
                <a:solidFill>
                  <a:schemeClr val="tx2"/>
                </a:solidFill>
                <a:latin typeface="Trebuchet MS"/>
                <a:cs typeface="Trebuchet MS"/>
              </a:rPr>
              <a:t>TECH</a:t>
            </a:r>
            <a:r>
              <a:rPr sz="32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200" b="1" spc="140" dirty="0">
                <a:solidFill>
                  <a:schemeClr val="tx2"/>
                </a:solidFill>
                <a:latin typeface="Trebuchet MS"/>
                <a:cs typeface="Trebuchet MS"/>
              </a:rPr>
              <a:t>MAHINDRA'S</a:t>
            </a:r>
            <a:r>
              <a:rPr sz="32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200" b="1" spc="113" dirty="0">
                <a:solidFill>
                  <a:schemeClr val="tx2"/>
                </a:solidFill>
                <a:latin typeface="Trebuchet MS"/>
                <a:cs typeface="Trebuchet MS"/>
              </a:rPr>
              <a:t>APPROACH</a:t>
            </a:r>
            <a:r>
              <a:rPr sz="32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200" b="1" spc="87" dirty="0">
                <a:solidFill>
                  <a:schemeClr val="tx2"/>
                </a:solidFill>
                <a:latin typeface="Trebuchet MS"/>
                <a:cs typeface="Trebuchet MS"/>
              </a:rPr>
              <a:t>TO</a:t>
            </a:r>
            <a:r>
              <a:rPr sz="32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200" b="1" spc="96" dirty="0">
                <a:solidFill>
                  <a:schemeClr val="tx2"/>
                </a:solidFill>
                <a:latin typeface="Trebuchet MS"/>
                <a:cs typeface="Trebuchet MS"/>
              </a:rPr>
              <a:t>DIGITAL</a:t>
            </a:r>
            <a:r>
              <a:rPr sz="3200" b="1" spc="44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200" b="1" spc="148" dirty="0">
                <a:solidFill>
                  <a:schemeClr val="tx2"/>
                </a:solidFill>
                <a:latin typeface="Trebuchet MS"/>
                <a:cs typeface="Trebuchet MS"/>
              </a:rPr>
              <a:t>MARKETING</a:t>
            </a:r>
            <a:endParaRPr sz="3200" b="1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3176" y="1760203"/>
            <a:ext cx="8524734" cy="3890284"/>
            <a:chOff x="267475" y="930928"/>
            <a:chExt cx="3465195" cy="1941830"/>
          </a:xfrm>
        </p:grpSpPr>
        <p:sp>
          <p:nvSpPr>
            <p:cNvPr id="7" name="object 7"/>
            <p:cNvSpPr/>
            <p:nvPr/>
          </p:nvSpPr>
          <p:spPr>
            <a:xfrm>
              <a:off x="267475" y="930928"/>
              <a:ext cx="3465195" cy="1941830"/>
            </a:xfrm>
            <a:custGeom>
              <a:avLst/>
              <a:rect l="l" t="t" r="r" b="b"/>
              <a:pathLst>
                <a:path w="3465195" h="1941830">
                  <a:moveTo>
                    <a:pt x="3464718" y="1941760"/>
                  </a:moveTo>
                  <a:lnTo>
                    <a:pt x="0" y="1941760"/>
                  </a:lnTo>
                  <a:lnTo>
                    <a:pt x="0" y="0"/>
                  </a:lnTo>
                  <a:lnTo>
                    <a:pt x="3464718" y="0"/>
                  </a:lnTo>
                  <a:lnTo>
                    <a:pt x="3464718" y="1941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5749" y="1283868"/>
              <a:ext cx="2691765" cy="328295"/>
            </a:xfrm>
            <a:custGeom>
              <a:avLst/>
              <a:rect l="l" t="t" r="r" b="b"/>
              <a:pathLst>
                <a:path w="2691765" h="328294">
                  <a:moveTo>
                    <a:pt x="19697" y="220243"/>
                  </a:moveTo>
                  <a:lnTo>
                    <a:pt x="3048" y="220243"/>
                  </a:lnTo>
                  <a:lnTo>
                    <a:pt x="3048" y="297802"/>
                  </a:lnTo>
                  <a:lnTo>
                    <a:pt x="19697" y="297802"/>
                  </a:lnTo>
                  <a:lnTo>
                    <a:pt x="19697" y="220243"/>
                  </a:lnTo>
                  <a:close/>
                </a:path>
                <a:path w="2691765" h="328294">
                  <a:moveTo>
                    <a:pt x="22745" y="204431"/>
                  </a:moveTo>
                  <a:lnTo>
                    <a:pt x="22733" y="198094"/>
                  </a:lnTo>
                  <a:lnTo>
                    <a:pt x="21615" y="195414"/>
                  </a:lnTo>
                  <a:lnTo>
                    <a:pt x="17119" y="191071"/>
                  </a:lnTo>
                  <a:lnTo>
                    <a:pt x="14452" y="189966"/>
                  </a:lnTo>
                  <a:lnTo>
                    <a:pt x="8178" y="189966"/>
                  </a:lnTo>
                  <a:lnTo>
                    <a:pt x="5511" y="191058"/>
                  </a:lnTo>
                  <a:lnTo>
                    <a:pt x="1092" y="195453"/>
                  </a:lnTo>
                  <a:lnTo>
                    <a:pt x="0" y="198094"/>
                  </a:lnTo>
                  <a:lnTo>
                    <a:pt x="38" y="204431"/>
                  </a:lnTo>
                  <a:lnTo>
                    <a:pt x="1092" y="207073"/>
                  </a:lnTo>
                  <a:lnTo>
                    <a:pt x="5461" y="211582"/>
                  </a:lnTo>
                  <a:lnTo>
                    <a:pt x="8153" y="212699"/>
                  </a:lnTo>
                  <a:lnTo>
                    <a:pt x="14478" y="212699"/>
                  </a:lnTo>
                  <a:lnTo>
                    <a:pt x="17132" y="211594"/>
                  </a:lnTo>
                  <a:lnTo>
                    <a:pt x="21615" y="207111"/>
                  </a:lnTo>
                  <a:lnTo>
                    <a:pt x="22745" y="204431"/>
                  </a:lnTo>
                  <a:close/>
                </a:path>
                <a:path w="2691765" h="328294">
                  <a:moveTo>
                    <a:pt x="105981" y="241033"/>
                  </a:moveTo>
                  <a:lnTo>
                    <a:pt x="104571" y="235800"/>
                  </a:lnTo>
                  <a:lnTo>
                    <a:pt x="103162" y="233553"/>
                  </a:lnTo>
                  <a:lnTo>
                    <a:pt x="99390" y="227533"/>
                  </a:lnTo>
                  <a:lnTo>
                    <a:pt x="98945" y="226834"/>
                  </a:lnTo>
                  <a:lnTo>
                    <a:pt x="95199" y="223469"/>
                  </a:lnTo>
                  <a:lnTo>
                    <a:pt x="85788" y="218960"/>
                  </a:lnTo>
                  <a:lnTo>
                    <a:pt x="80708" y="217830"/>
                  </a:lnTo>
                  <a:lnTo>
                    <a:pt x="69380" y="217830"/>
                  </a:lnTo>
                  <a:lnTo>
                    <a:pt x="64198" y="219227"/>
                  </a:lnTo>
                  <a:lnTo>
                    <a:pt x="55194" y="224802"/>
                  </a:lnTo>
                  <a:lnTo>
                    <a:pt x="53886" y="225996"/>
                  </a:lnTo>
                  <a:lnTo>
                    <a:pt x="54851" y="220243"/>
                  </a:lnTo>
                  <a:lnTo>
                    <a:pt x="38163" y="220243"/>
                  </a:lnTo>
                  <a:lnTo>
                    <a:pt x="38163" y="297802"/>
                  </a:lnTo>
                  <a:lnTo>
                    <a:pt x="54851" y="297802"/>
                  </a:lnTo>
                  <a:lnTo>
                    <a:pt x="54851" y="250964"/>
                  </a:lnTo>
                  <a:lnTo>
                    <a:pt x="56413" y="244703"/>
                  </a:lnTo>
                  <a:lnTo>
                    <a:pt x="62687" y="235788"/>
                  </a:lnTo>
                  <a:lnTo>
                    <a:pt x="67360" y="233553"/>
                  </a:lnTo>
                  <a:lnTo>
                    <a:pt x="84061" y="233553"/>
                  </a:lnTo>
                  <a:lnTo>
                    <a:pt x="89306" y="239560"/>
                  </a:lnTo>
                  <a:lnTo>
                    <a:pt x="89306" y="297802"/>
                  </a:lnTo>
                  <a:lnTo>
                    <a:pt x="105981" y="297802"/>
                  </a:lnTo>
                  <a:lnTo>
                    <a:pt x="105981" y="241033"/>
                  </a:lnTo>
                  <a:close/>
                </a:path>
                <a:path w="2691765" h="328294">
                  <a:moveTo>
                    <a:pt x="181203" y="239204"/>
                  </a:moveTo>
                  <a:lnTo>
                    <a:pt x="148272" y="217830"/>
                  </a:lnTo>
                  <a:lnTo>
                    <a:pt x="139230" y="217830"/>
                  </a:lnTo>
                  <a:lnTo>
                    <a:pt x="131978" y="219925"/>
                  </a:lnTo>
                  <a:lnTo>
                    <a:pt x="121043" y="228269"/>
                  </a:lnTo>
                  <a:lnTo>
                    <a:pt x="118325" y="234188"/>
                  </a:lnTo>
                  <a:lnTo>
                    <a:pt x="118427" y="248920"/>
                  </a:lnTo>
                  <a:lnTo>
                    <a:pt x="120738" y="254139"/>
                  </a:lnTo>
                  <a:lnTo>
                    <a:pt x="130429" y="262318"/>
                  </a:lnTo>
                  <a:lnTo>
                    <a:pt x="138061" y="264807"/>
                  </a:lnTo>
                  <a:lnTo>
                    <a:pt x="154876" y="266242"/>
                  </a:lnTo>
                  <a:lnTo>
                    <a:pt x="159143" y="267284"/>
                  </a:lnTo>
                  <a:lnTo>
                    <a:pt x="163372" y="270357"/>
                  </a:lnTo>
                  <a:lnTo>
                    <a:pt x="164439" y="272669"/>
                  </a:lnTo>
                  <a:lnTo>
                    <a:pt x="164325" y="278777"/>
                  </a:lnTo>
                  <a:lnTo>
                    <a:pt x="163106" y="280758"/>
                  </a:lnTo>
                  <a:lnTo>
                    <a:pt x="157772" y="283756"/>
                  </a:lnTo>
                  <a:lnTo>
                    <a:pt x="154089" y="284505"/>
                  </a:lnTo>
                  <a:lnTo>
                    <a:pt x="139712" y="284505"/>
                  </a:lnTo>
                  <a:lnTo>
                    <a:pt x="132854" y="280111"/>
                  </a:lnTo>
                  <a:lnTo>
                    <a:pt x="128765" y="271348"/>
                  </a:lnTo>
                  <a:lnTo>
                    <a:pt x="113715" y="278777"/>
                  </a:lnTo>
                  <a:lnTo>
                    <a:pt x="117703" y="286600"/>
                  </a:lnTo>
                  <a:lnTo>
                    <a:pt x="122567" y="292138"/>
                  </a:lnTo>
                  <a:lnTo>
                    <a:pt x="134061" y="298627"/>
                  </a:lnTo>
                  <a:lnTo>
                    <a:pt x="140665" y="300253"/>
                  </a:lnTo>
                  <a:lnTo>
                    <a:pt x="153797" y="300253"/>
                  </a:lnTo>
                  <a:lnTo>
                    <a:pt x="179641" y="284505"/>
                  </a:lnTo>
                  <a:lnTo>
                    <a:pt x="181102" y="280111"/>
                  </a:lnTo>
                  <a:lnTo>
                    <a:pt x="151434" y="250532"/>
                  </a:lnTo>
                  <a:lnTo>
                    <a:pt x="144691" y="249986"/>
                  </a:lnTo>
                  <a:lnTo>
                    <a:pt x="140157" y="248920"/>
                  </a:lnTo>
                  <a:lnTo>
                    <a:pt x="137833" y="247345"/>
                  </a:lnTo>
                  <a:lnTo>
                    <a:pt x="135534" y="245732"/>
                  </a:lnTo>
                  <a:lnTo>
                    <a:pt x="134378" y="243789"/>
                  </a:lnTo>
                  <a:lnTo>
                    <a:pt x="134378" y="239077"/>
                  </a:lnTo>
                  <a:lnTo>
                    <a:pt x="135407" y="237147"/>
                  </a:lnTo>
                  <a:lnTo>
                    <a:pt x="139547" y="234276"/>
                  </a:lnTo>
                  <a:lnTo>
                    <a:pt x="142900" y="233553"/>
                  </a:lnTo>
                  <a:lnTo>
                    <a:pt x="152120" y="233553"/>
                  </a:lnTo>
                  <a:lnTo>
                    <a:pt x="155778" y="234353"/>
                  </a:lnTo>
                  <a:lnTo>
                    <a:pt x="161302" y="237578"/>
                  </a:lnTo>
                  <a:lnTo>
                    <a:pt x="163842" y="241122"/>
                  </a:lnTo>
                  <a:lnTo>
                    <a:pt x="166154" y="246595"/>
                  </a:lnTo>
                  <a:lnTo>
                    <a:pt x="181203" y="239204"/>
                  </a:lnTo>
                  <a:close/>
                </a:path>
                <a:path w="2691765" h="328294">
                  <a:moveTo>
                    <a:pt x="212725" y="220243"/>
                  </a:moveTo>
                  <a:lnTo>
                    <a:pt x="196075" y="220243"/>
                  </a:lnTo>
                  <a:lnTo>
                    <a:pt x="196075" y="297802"/>
                  </a:lnTo>
                  <a:lnTo>
                    <a:pt x="212725" y="297802"/>
                  </a:lnTo>
                  <a:lnTo>
                    <a:pt x="212725" y="220243"/>
                  </a:lnTo>
                  <a:close/>
                </a:path>
                <a:path w="2691765" h="328294">
                  <a:moveTo>
                    <a:pt x="215760" y="198094"/>
                  </a:moveTo>
                  <a:lnTo>
                    <a:pt x="214642" y="195414"/>
                  </a:lnTo>
                  <a:lnTo>
                    <a:pt x="210146" y="191071"/>
                  </a:lnTo>
                  <a:lnTo>
                    <a:pt x="207467" y="189966"/>
                  </a:lnTo>
                  <a:lnTo>
                    <a:pt x="201193" y="189966"/>
                  </a:lnTo>
                  <a:lnTo>
                    <a:pt x="198526" y="191058"/>
                  </a:lnTo>
                  <a:lnTo>
                    <a:pt x="194119" y="195453"/>
                  </a:lnTo>
                  <a:lnTo>
                    <a:pt x="193027" y="198094"/>
                  </a:lnTo>
                  <a:lnTo>
                    <a:pt x="193052" y="204431"/>
                  </a:lnTo>
                  <a:lnTo>
                    <a:pt x="194119" y="207073"/>
                  </a:lnTo>
                  <a:lnTo>
                    <a:pt x="198475" y="211582"/>
                  </a:lnTo>
                  <a:lnTo>
                    <a:pt x="201180" y="212699"/>
                  </a:lnTo>
                  <a:lnTo>
                    <a:pt x="207492" y="212699"/>
                  </a:lnTo>
                  <a:lnTo>
                    <a:pt x="210159" y="211594"/>
                  </a:lnTo>
                  <a:lnTo>
                    <a:pt x="214642" y="207111"/>
                  </a:lnTo>
                  <a:lnTo>
                    <a:pt x="215760" y="204431"/>
                  </a:lnTo>
                  <a:lnTo>
                    <a:pt x="215760" y="198094"/>
                  </a:lnTo>
                  <a:close/>
                </a:path>
                <a:path w="2691765" h="328294">
                  <a:moveTo>
                    <a:pt x="303720" y="220243"/>
                  </a:moveTo>
                  <a:lnTo>
                    <a:pt x="287032" y="220243"/>
                  </a:lnTo>
                  <a:lnTo>
                    <a:pt x="287642" y="225577"/>
                  </a:lnTo>
                  <a:lnTo>
                    <a:pt x="287870" y="225729"/>
                  </a:lnTo>
                  <a:lnTo>
                    <a:pt x="287743" y="226415"/>
                  </a:lnTo>
                  <a:lnTo>
                    <a:pt x="287642" y="225577"/>
                  </a:lnTo>
                  <a:lnTo>
                    <a:pt x="287032" y="225171"/>
                  </a:lnTo>
                  <a:lnTo>
                    <a:pt x="287032" y="264020"/>
                  </a:lnTo>
                  <a:lnTo>
                    <a:pt x="286080" y="268452"/>
                  </a:lnTo>
                  <a:lnTo>
                    <a:pt x="282295" y="276212"/>
                  </a:lnTo>
                  <a:lnTo>
                    <a:pt x="279704" y="279209"/>
                  </a:lnTo>
                  <a:lnTo>
                    <a:pt x="273113" y="283451"/>
                  </a:lnTo>
                  <a:lnTo>
                    <a:pt x="269341" y="284505"/>
                  </a:lnTo>
                  <a:lnTo>
                    <a:pt x="260934" y="284505"/>
                  </a:lnTo>
                  <a:lnTo>
                    <a:pt x="243446" y="253885"/>
                  </a:lnTo>
                  <a:lnTo>
                    <a:pt x="244386" y="249478"/>
                  </a:lnTo>
                  <a:lnTo>
                    <a:pt x="248170" y="241846"/>
                  </a:lnTo>
                  <a:lnTo>
                    <a:pt x="250761" y="238848"/>
                  </a:lnTo>
                  <a:lnTo>
                    <a:pt x="257251" y="234619"/>
                  </a:lnTo>
                  <a:lnTo>
                    <a:pt x="260934" y="233553"/>
                  </a:lnTo>
                  <a:lnTo>
                    <a:pt x="269341" y="233553"/>
                  </a:lnTo>
                  <a:lnTo>
                    <a:pt x="287032" y="264020"/>
                  </a:lnTo>
                  <a:lnTo>
                    <a:pt x="287032" y="225171"/>
                  </a:lnTo>
                  <a:lnTo>
                    <a:pt x="285534" y="224129"/>
                  </a:lnTo>
                  <a:lnTo>
                    <a:pt x="275996" y="219100"/>
                  </a:lnTo>
                  <a:lnTo>
                    <a:pt x="270776" y="217830"/>
                  </a:lnTo>
                  <a:lnTo>
                    <a:pt x="257695" y="217830"/>
                  </a:lnTo>
                  <a:lnTo>
                    <a:pt x="228384" y="244043"/>
                  </a:lnTo>
                  <a:lnTo>
                    <a:pt x="226758" y="251053"/>
                  </a:lnTo>
                  <a:lnTo>
                    <a:pt x="226758" y="266788"/>
                  </a:lnTo>
                  <a:lnTo>
                    <a:pt x="251358" y="298475"/>
                  </a:lnTo>
                  <a:lnTo>
                    <a:pt x="258000" y="300253"/>
                  </a:lnTo>
                  <a:lnTo>
                    <a:pt x="270979" y="300253"/>
                  </a:lnTo>
                  <a:lnTo>
                    <a:pt x="276123" y="298996"/>
                  </a:lnTo>
                  <a:lnTo>
                    <a:pt x="285534" y="293941"/>
                  </a:lnTo>
                  <a:lnTo>
                    <a:pt x="287032" y="292900"/>
                  </a:lnTo>
                  <a:lnTo>
                    <a:pt x="287032" y="298018"/>
                  </a:lnTo>
                  <a:lnTo>
                    <a:pt x="285369" y="302971"/>
                  </a:lnTo>
                  <a:lnTo>
                    <a:pt x="282016" y="306755"/>
                  </a:lnTo>
                  <a:lnTo>
                    <a:pt x="278701" y="310578"/>
                  </a:lnTo>
                  <a:lnTo>
                    <a:pt x="274434" y="312483"/>
                  </a:lnTo>
                  <a:lnTo>
                    <a:pt x="236499" y="312483"/>
                  </a:lnTo>
                  <a:lnTo>
                    <a:pt x="236499" y="328231"/>
                  </a:lnTo>
                  <a:lnTo>
                    <a:pt x="275869" y="328231"/>
                  </a:lnTo>
                  <a:lnTo>
                    <a:pt x="281838" y="326669"/>
                  </a:lnTo>
                  <a:lnTo>
                    <a:pt x="303720" y="291668"/>
                  </a:lnTo>
                  <a:lnTo>
                    <a:pt x="303720" y="284505"/>
                  </a:lnTo>
                  <a:lnTo>
                    <a:pt x="303720" y="233553"/>
                  </a:lnTo>
                  <a:lnTo>
                    <a:pt x="303720" y="226415"/>
                  </a:lnTo>
                  <a:lnTo>
                    <a:pt x="303720" y="220243"/>
                  </a:lnTo>
                  <a:close/>
                </a:path>
                <a:path w="2691765" h="328294">
                  <a:moveTo>
                    <a:pt x="384340" y="241033"/>
                  </a:moveTo>
                  <a:lnTo>
                    <a:pt x="382917" y="235800"/>
                  </a:lnTo>
                  <a:lnTo>
                    <a:pt x="381508" y="233553"/>
                  </a:lnTo>
                  <a:lnTo>
                    <a:pt x="377736" y="227533"/>
                  </a:lnTo>
                  <a:lnTo>
                    <a:pt x="377304" y="226834"/>
                  </a:lnTo>
                  <a:lnTo>
                    <a:pt x="373545" y="223469"/>
                  </a:lnTo>
                  <a:lnTo>
                    <a:pt x="364134" y="218960"/>
                  </a:lnTo>
                  <a:lnTo>
                    <a:pt x="359054" y="217830"/>
                  </a:lnTo>
                  <a:lnTo>
                    <a:pt x="347726" y="217830"/>
                  </a:lnTo>
                  <a:lnTo>
                    <a:pt x="342544" y="219227"/>
                  </a:lnTo>
                  <a:lnTo>
                    <a:pt x="333552" y="224802"/>
                  </a:lnTo>
                  <a:lnTo>
                    <a:pt x="332016" y="226199"/>
                  </a:lnTo>
                  <a:lnTo>
                    <a:pt x="333197" y="180975"/>
                  </a:lnTo>
                  <a:lnTo>
                    <a:pt x="316522" y="180975"/>
                  </a:lnTo>
                  <a:lnTo>
                    <a:pt x="316522" y="297802"/>
                  </a:lnTo>
                  <a:lnTo>
                    <a:pt x="333197" y="297802"/>
                  </a:lnTo>
                  <a:lnTo>
                    <a:pt x="333197" y="250964"/>
                  </a:lnTo>
                  <a:lnTo>
                    <a:pt x="334759" y="244703"/>
                  </a:lnTo>
                  <a:lnTo>
                    <a:pt x="341033" y="235788"/>
                  </a:lnTo>
                  <a:lnTo>
                    <a:pt x="345706" y="233553"/>
                  </a:lnTo>
                  <a:lnTo>
                    <a:pt x="362407" y="233553"/>
                  </a:lnTo>
                  <a:lnTo>
                    <a:pt x="367652" y="239560"/>
                  </a:lnTo>
                  <a:lnTo>
                    <a:pt x="367652" y="297802"/>
                  </a:lnTo>
                  <a:lnTo>
                    <a:pt x="384340" y="297802"/>
                  </a:lnTo>
                  <a:lnTo>
                    <a:pt x="384340" y="241033"/>
                  </a:lnTo>
                  <a:close/>
                </a:path>
                <a:path w="2691765" h="328294">
                  <a:moveTo>
                    <a:pt x="434644" y="220243"/>
                  </a:moveTo>
                  <a:lnTo>
                    <a:pt x="418211" y="220243"/>
                  </a:lnTo>
                  <a:lnTo>
                    <a:pt x="418211" y="196646"/>
                  </a:lnTo>
                  <a:lnTo>
                    <a:pt x="401523" y="196646"/>
                  </a:lnTo>
                  <a:lnTo>
                    <a:pt x="401523" y="220243"/>
                  </a:lnTo>
                  <a:lnTo>
                    <a:pt x="389382" y="220243"/>
                  </a:lnTo>
                  <a:lnTo>
                    <a:pt x="389382" y="236004"/>
                  </a:lnTo>
                  <a:lnTo>
                    <a:pt x="401523" y="236004"/>
                  </a:lnTo>
                  <a:lnTo>
                    <a:pt x="401523" y="297802"/>
                  </a:lnTo>
                  <a:lnTo>
                    <a:pt x="418211" y="297802"/>
                  </a:lnTo>
                  <a:lnTo>
                    <a:pt x="418211" y="236004"/>
                  </a:lnTo>
                  <a:lnTo>
                    <a:pt x="434644" y="236004"/>
                  </a:lnTo>
                  <a:lnTo>
                    <a:pt x="434644" y="220243"/>
                  </a:lnTo>
                  <a:close/>
                </a:path>
                <a:path w="2691765" h="328294">
                  <a:moveTo>
                    <a:pt x="500913" y="239204"/>
                  </a:moveTo>
                  <a:lnTo>
                    <a:pt x="467995" y="217830"/>
                  </a:lnTo>
                  <a:lnTo>
                    <a:pt x="458952" y="217830"/>
                  </a:lnTo>
                  <a:lnTo>
                    <a:pt x="451688" y="219925"/>
                  </a:lnTo>
                  <a:lnTo>
                    <a:pt x="440766" y="228269"/>
                  </a:lnTo>
                  <a:lnTo>
                    <a:pt x="438048" y="234188"/>
                  </a:lnTo>
                  <a:lnTo>
                    <a:pt x="438150" y="248920"/>
                  </a:lnTo>
                  <a:lnTo>
                    <a:pt x="440461" y="254139"/>
                  </a:lnTo>
                  <a:lnTo>
                    <a:pt x="450151" y="262318"/>
                  </a:lnTo>
                  <a:lnTo>
                    <a:pt x="457771" y="264807"/>
                  </a:lnTo>
                  <a:lnTo>
                    <a:pt x="474599" y="266242"/>
                  </a:lnTo>
                  <a:lnTo>
                    <a:pt x="478853" y="267284"/>
                  </a:lnTo>
                  <a:lnTo>
                    <a:pt x="483095" y="270357"/>
                  </a:lnTo>
                  <a:lnTo>
                    <a:pt x="484162" y="272669"/>
                  </a:lnTo>
                  <a:lnTo>
                    <a:pt x="484047" y="278777"/>
                  </a:lnTo>
                  <a:lnTo>
                    <a:pt x="482815" y="280758"/>
                  </a:lnTo>
                  <a:lnTo>
                    <a:pt x="477494" y="283756"/>
                  </a:lnTo>
                  <a:lnTo>
                    <a:pt x="473798" y="284505"/>
                  </a:lnTo>
                  <a:lnTo>
                    <a:pt x="459435" y="284505"/>
                  </a:lnTo>
                  <a:lnTo>
                    <a:pt x="452577" y="280111"/>
                  </a:lnTo>
                  <a:lnTo>
                    <a:pt x="448487" y="271348"/>
                  </a:lnTo>
                  <a:lnTo>
                    <a:pt x="433438" y="278777"/>
                  </a:lnTo>
                  <a:lnTo>
                    <a:pt x="437426" y="286600"/>
                  </a:lnTo>
                  <a:lnTo>
                    <a:pt x="442290" y="292138"/>
                  </a:lnTo>
                  <a:lnTo>
                    <a:pt x="453783" y="298627"/>
                  </a:lnTo>
                  <a:lnTo>
                    <a:pt x="460387" y="300253"/>
                  </a:lnTo>
                  <a:lnTo>
                    <a:pt x="473519" y="300253"/>
                  </a:lnTo>
                  <a:lnTo>
                    <a:pt x="499364" y="284505"/>
                  </a:lnTo>
                  <a:lnTo>
                    <a:pt x="500824" y="280111"/>
                  </a:lnTo>
                  <a:lnTo>
                    <a:pt x="471157" y="250532"/>
                  </a:lnTo>
                  <a:lnTo>
                    <a:pt x="464413" y="249986"/>
                  </a:lnTo>
                  <a:lnTo>
                    <a:pt x="459879" y="248920"/>
                  </a:lnTo>
                  <a:lnTo>
                    <a:pt x="457555" y="247345"/>
                  </a:lnTo>
                  <a:lnTo>
                    <a:pt x="455244" y="245732"/>
                  </a:lnTo>
                  <a:lnTo>
                    <a:pt x="454101" y="243789"/>
                  </a:lnTo>
                  <a:lnTo>
                    <a:pt x="454101" y="239077"/>
                  </a:lnTo>
                  <a:lnTo>
                    <a:pt x="455129" y="237147"/>
                  </a:lnTo>
                  <a:lnTo>
                    <a:pt x="459257" y="234276"/>
                  </a:lnTo>
                  <a:lnTo>
                    <a:pt x="462622" y="233553"/>
                  </a:lnTo>
                  <a:lnTo>
                    <a:pt x="471830" y="233553"/>
                  </a:lnTo>
                  <a:lnTo>
                    <a:pt x="475500" y="234353"/>
                  </a:lnTo>
                  <a:lnTo>
                    <a:pt x="481025" y="237578"/>
                  </a:lnTo>
                  <a:lnTo>
                    <a:pt x="483565" y="241122"/>
                  </a:lnTo>
                  <a:lnTo>
                    <a:pt x="485863" y="246595"/>
                  </a:lnTo>
                  <a:lnTo>
                    <a:pt x="500913" y="239204"/>
                  </a:lnTo>
                  <a:close/>
                </a:path>
                <a:path w="2691765" h="328294">
                  <a:moveTo>
                    <a:pt x="2023008" y="0"/>
                  </a:moveTo>
                  <a:lnTo>
                    <a:pt x="2006333" y="0"/>
                  </a:lnTo>
                  <a:lnTo>
                    <a:pt x="2007019" y="44653"/>
                  </a:lnTo>
                  <a:lnTo>
                    <a:pt x="2007158" y="44754"/>
                  </a:lnTo>
                  <a:lnTo>
                    <a:pt x="2007031" y="45440"/>
                  </a:lnTo>
                  <a:lnTo>
                    <a:pt x="2007019" y="44653"/>
                  </a:lnTo>
                  <a:lnTo>
                    <a:pt x="2006333" y="44183"/>
                  </a:lnTo>
                  <a:lnTo>
                    <a:pt x="2006333" y="83045"/>
                  </a:lnTo>
                  <a:lnTo>
                    <a:pt x="2005368" y="87477"/>
                  </a:lnTo>
                  <a:lnTo>
                    <a:pt x="2001583" y="95237"/>
                  </a:lnTo>
                  <a:lnTo>
                    <a:pt x="1998992" y="98234"/>
                  </a:lnTo>
                  <a:lnTo>
                    <a:pt x="1992401" y="102476"/>
                  </a:lnTo>
                  <a:lnTo>
                    <a:pt x="1988629" y="103530"/>
                  </a:lnTo>
                  <a:lnTo>
                    <a:pt x="1980234" y="103530"/>
                  </a:lnTo>
                  <a:lnTo>
                    <a:pt x="1962734" y="72910"/>
                  </a:lnTo>
                  <a:lnTo>
                    <a:pt x="1963674" y="68503"/>
                  </a:lnTo>
                  <a:lnTo>
                    <a:pt x="1967458" y="60871"/>
                  </a:lnTo>
                  <a:lnTo>
                    <a:pt x="1970049" y="57873"/>
                  </a:lnTo>
                  <a:lnTo>
                    <a:pt x="1976539" y="53644"/>
                  </a:lnTo>
                  <a:lnTo>
                    <a:pt x="1980234" y="52578"/>
                  </a:lnTo>
                  <a:lnTo>
                    <a:pt x="1988629" y="52578"/>
                  </a:lnTo>
                  <a:lnTo>
                    <a:pt x="2006333" y="83045"/>
                  </a:lnTo>
                  <a:lnTo>
                    <a:pt x="2006333" y="44183"/>
                  </a:lnTo>
                  <a:lnTo>
                    <a:pt x="2004834" y="43154"/>
                  </a:lnTo>
                  <a:lnTo>
                    <a:pt x="1995297" y="38125"/>
                  </a:lnTo>
                  <a:lnTo>
                    <a:pt x="1990064" y="36855"/>
                  </a:lnTo>
                  <a:lnTo>
                    <a:pt x="1976983" y="36855"/>
                  </a:lnTo>
                  <a:lnTo>
                    <a:pt x="1947672" y="63068"/>
                  </a:lnTo>
                  <a:lnTo>
                    <a:pt x="1946059" y="70078"/>
                  </a:lnTo>
                  <a:lnTo>
                    <a:pt x="1946059" y="85813"/>
                  </a:lnTo>
                  <a:lnTo>
                    <a:pt x="1970659" y="117500"/>
                  </a:lnTo>
                  <a:lnTo>
                    <a:pt x="1977288" y="119278"/>
                  </a:lnTo>
                  <a:lnTo>
                    <a:pt x="1990280" y="119278"/>
                  </a:lnTo>
                  <a:lnTo>
                    <a:pt x="1995411" y="118021"/>
                  </a:lnTo>
                  <a:lnTo>
                    <a:pt x="2004834" y="112966"/>
                  </a:lnTo>
                  <a:lnTo>
                    <a:pt x="2006930" y="111506"/>
                  </a:lnTo>
                  <a:lnTo>
                    <a:pt x="2006333" y="116827"/>
                  </a:lnTo>
                  <a:lnTo>
                    <a:pt x="2023008" y="116827"/>
                  </a:lnTo>
                  <a:lnTo>
                    <a:pt x="2023008" y="110693"/>
                  </a:lnTo>
                  <a:lnTo>
                    <a:pt x="2023008" y="103530"/>
                  </a:lnTo>
                  <a:lnTo>
                    <a:pt x="2023008" y="52578"/>
                  </a:lnTo>
                  <a:lnTo>
                    <a:pt x="2023008" y="45440"/>
                  </a:lnTo>
                  <a:lnTo>
                    <a:pt x="2023008" y="0"/>
                  </a:lnTo>
                  <a:close/>
                </a:path>
                <a:path w="2691765" h="328294">
                  <a:moveTo>
                    <a:pt x="2108339" y="39268"/>
                  </a:moveTo>
                  <a:lnTo>
                    <a:pt x="2091651" y="39268"/>
                  </a:lnTo>
                  <a:lnTo>
                    <a:pt x="2092261" y="44602"/>
                  </a:lnTo>
                  <a:lnTo>
                    <a:pt x="2092490" y="44754"/>
                  </a:lnTo>
                  <a:lnTo>
                    <a:pt x="2092363" y="45440"/>
                  </a:lnTo>
                  <a:lnTo>
                    <a:pt x="2092261" y="44602"/>
                  </a:lnTo>
                  <a:lnTo>
                    <a:pt x="2091651" y="44196"/>
                  </a:lnTo>
                  <a:lnTo>
                    <a:pt x="2091651" y="83045"/>
                  </a:lnTo>
                  <a:lnTo>
                    <a:pt x="2090699" y="87477"/>
                  </a:lnTo>
                  <a:lnTo>
                    <a:pt x="2086914" y="95237"/>
                  </a:lnTo>
                  <a:lnTo>
                    <a:pt x="2084324" y="98234"/>
                  </a:lnTo>
                  <a:lnTo>
                    <a:pt x="2077732" y="102476"/>
                  </a:lnTo>
                  <a:lnTo>
                    <a:pt x="2073960" y="103530"/>
                  </a:lnTo>
                  <a:lnTo>
                    <a:pt x="2065553" y="103530"/>
                  </a:lnTo>
                  <a:lnTo>
                    <a:pt x="2048065" y="72910"/>
                  </a:lnTo>
                  <a:lnTo>
                    <a:pt x="2049005" y="68503"/>
                  </a:lnTo>
                  <a:lnTo>
                    <a:pt x="2052789" y="60871"/>
                  </a:lnTo>
                  <a:lnTo>
                    <a:pt x="2055380" y="57873"/>
                  </a:lnTo>
                  <a:lnTo>
                    <a:pt x="2061870" y="53644"/>
                  </a:lnTo>
                  <a:lnTo>
                    <a:pt x="2065553" y="52578"/>
                  </a:lnTo>
                  <a:lnTo>
                    <a:pt x="2073960" y="52578"/>
                  </a:lnTo>
                  <a:lnTo>
                    <a:pt x="2091651" y="83045"/>
                  </a:lnTo>
                  <a:lnTo>
                    <a:pt x="2091651" y="44196"/>
                  </a:lnTo>
                  <a:lnTo>
                    <a:pt x="2090153" y="43154"/>
                  </a:lnTo>
                  <a:lnTo>
                    <a:pt x="2080615" y="38125"/>
                  </a:lnTo>
                  <a:lnTo>
                    <a:pt x="2075395" y="36855"/>
                  </a:lnTo>
                  <a:lnTo>
                    <a:pt x="2062314" y="36855"/>
                  </a:lnTo>
                  <a:lnTo>
                    <a:pt x="2033003" y="63068"/>
                  </a:lnTo>
                  <a:lnTo>
                    <a:pt x="2031377" y="70078"/>
                  </a:lnTo>
                  <a:lnTo>
                    <a:pt x="2031377" y="85813"/>
                  </a:lnTo>
                  <a:lnTo>
                    <a:pt x="2055977" y="117500"/>
                  </a:lnTo>
                  <a:lnTo>
                    <a:pt x="2062619" y="119278"/>
                  </a:lnTo>
                  <a:lnTo>
                    <a:pt x="2075599" y="119278"/>
                  </a:lnTo>
                  <a:lnTo>
                    <a:pt x="2080742" y="118021"/>
                  </a:lnTo>
                  <a:lnTo>
                    <a:pt x="2090153" y="112966"/>
                  </a:lnTo>
                  <a:lnTo>
                    <a:pt x="2092261" y="111506"/>
                  </a:lnTo>
                  <a:lnTo>
                    <a:pt x="2091651" y="116827"/>
                  </a:lnTo>
                  <a:lnTo>
                    <a:pt x="2108339" y="116827"/>
                  </a:lnTo>
                  <a:lnTo>
                    <a:pt x="2108339" y="110693"/>
                  </a:lnTo>
                  <a:lnTo>
                    <a:pt x="2108339" y="103530"/>
                  </a:lnTo>
                  <a:lnTo>
                    <a:pt x="2108339" y="52578"/>
                  </a:lnTo>
                  <a:lnTo>
                    <a:pt x="2108339" y="45440"/>
                  </a:lnTo>
                  <a:lnTo>
                    <a:pt x="2108339" y="39268"/>
                  </a:lnTo>
                  <a:close/>
                </a:path>
                <a:path w="2691765" h="328294">
                  <a:moveTo>
                    <a:pt x="2158034" y="39268"/>
                  </a:moveTo>
                  <a:lnTo>
                    <a:pt x="2141613" y="39268"/>
                  </a:lnTo>
                  <a:lnTo>
                    <a:pt x="2141613" y="15671"/>
                  </a:lnTo>
                  <a:lnTo>
                    <a:pt x="2124926" y="15671"/>
                  </a:lnTo>
                  <a:lnTo>
                    <a:pt x="2124926" y="39268"/>
                  </a:lnTo>
                  <a:lnTo>
                    <a:pt x="2112772" y="39268"/>
                  </a:lnTo>
                  <a:lnTo>
                    <a:pt x="2112772" y="55029"/>
                  </a:lnTo>
                  <a:lnTo>
                    <a:pt x="2124926" y="55029"/>
                  </a:lnTo>
                  <a:lnTo>
                    <a:pt x="2124926" y="116827"/>
                  </a:lnTo>
                  <a:lnTo>
                    <a:pt x="2141613" y="116827"/>
                  </a:lnTo>
                  <a:lnTo>
                    <a:pt x="2141613" y="55029"/>
                  </a:lnTo>
                  <a:lnTo>
                    <a:pt x="2158034" y="55029"/>
                  </a:lnTo>
                  <a:lnTo>
                    <a:pt x="2158034" y="39268"/>
                  </a:lnTo>
                  <a:close/>
                </a:path>
                <a:path w="2691765" h="328294">
                  <a:moveTo>
                    <a:pt x="2235504" y="39268"/>
                  </a:moveTo>
                  <a:lnTo>
                    <a:pt x="2218817" y="39268"/>
                  </a:lnTo>
                  <a:lnTo>
                    <a:pt x="2219426" y="44602"/>
                  </a:lnTo>
                  <a:lnTo>
                    <a:pt x="2219642" y="44754"/>
                  </a:lnTo>
                  <a:lnTo>
                    <a:pt x="2219515" y="45440"/>
                  </a:lnTo>
                  <a:lnTo>
                    <a:pt x="2219426" y="44602"/>
                  </a:lnTo>
                  <a:lnTo>
                    <a:pt x="2218817" y="44196"/>
                  </a:lnTo>
                  <a:lnTo>
                    <a:pt x="2218817" y="83045"/>
                  </a:lnTo>
                  <a:lnTo>
                    <a:pt x="2217864" y="87477"/>
                  </a:lnTo>
                  <a:lnTo>
                    <a:pt x="2214067" y="95237"/>
                  </a:lnTo>
                  <a:lnTo>
                    <a:pt x="2211476" y="98234"/>
                  </a:lnTo>
                  <a:lnTo>
                    <a:pt x="2204897" y="102476"/>
                  </a:lnTo>
                  <a:lnTo>
                    <a:pt x="2201113" y="103530"/>
                  </a:lnTo>
                  <a:lnTo>
                    <a:pt x="2192718" y="103530"/>
                  </a:lnTo>
                  <a:lnTo>
                    <a:pt x="2175230" y="72910"/>
                  </a:lnTo>
                  <a:lnTo>
                    <a:pt x="2176170" y="68503"/>
                  </a:lnTo>
                  <a:lnTo>
                    <a:pt x="2179942" y="60871"/>
                  </a:lnTo>
                  <a:lnTo>
                    <a:pt x="2182533" y="57873"/>
                  </a:lnTo>
                  <a:lnTo>
                    <a:pt x="2189022" y="53644"/>
                  </a:lnTo>
                  <a:lnTo>
                    <a:pt x="2192718" y="52578"/>
                  </a:lnTo>
                  <a:lnTo>
                    <a:pt x="2201113" y="52578"/>
                  </a:lnTo>
                  <a:lnTo>
                    <a:pt x="2218817" y="83045"/>
                  </a:lnTo>
                  <a:lnTo>
                    <a:pt x="2218817" y="44196"/>
                  </a:lnTo>
                  <a:lnTo>
                    <a:pt x="2217318" y="43154"/>
                  </a:lnTo>
                  <a:lnTo>
                    <a:pt x="2207780" y="38125"/>
                  </a:lnTo>
                  <a:lnTo>
                    <a:pt x="2202548" y="36855"/>
                  </a:lnTo>
                  <a:lnTo>
                    <a:pt x="2189467" y="36855"/>
                  </a:lnTo>
                  <a:lnTo>
                    <a:pt x="2160168" y="63068"/>
                  </a:lnTo>
                  <a:lnTo>
                    <a:pt x="2158542" y="70078"/>
                  </a:lnTo>
                  <a:lnTo>
                    <a:pt x="2158542" y="85813"/>
                  </a:lnTo>
                  <a:lnTo>
                    <a:pt x="2183142" y="117500"/>
                  </a:lnTo>
                  <a:lnTo>
                    <a:pt x="2189784" y="119278"/>
                  </a:lnTo>
                  <a:lnTo>
                    <a:pt x="2202764" y="119278"/>
                  </a:lnTo>
                  <a:lnTo>
                    <a:pt x="2207907" y="118021"/>
                  </a:lnTo>
                  <a:lnTo>
                    <a:pt x="2217318" y="112966"/>
                  </a:lnTo>
                  <a:lnTo>
                    <a:pt x="2219414" y="111506"/>
                  </a:lnTo>
                  <a:lnTo>
                    <a:pt x="2218817" y="116827"/>
                  </a:lnTo>
                  <a:lnTo>
                    <a:pt x="2235504" y="116827"/>
                  </a:lnTo>
                  <a:lnTo>
                    <a:pt x="2235504" y="110693"/>
                  </a:lnTo>
                  <a:lnTo>
                    <a:pt x="2235504" y="103530"/>
                  </a:lnTo>
                  <a:lnTo>
                    <a:pt x="2235504" y="52578"/>
                  </a:lnTo>
                  <a:lnTo>
                    <a:pt x="2235504" y="45440"/>
                  </a:lnTo>
                  <a:lnTo>
                    <a:pt x="2235504" y="39268"/>
                  </a:lnTo>
                  <a:close/>
                </a:path>
                <a:path w="2691765" h="328294">
                  <a:moveTo>
                    <a:pt x="2288235" y="68821"/>
                  </a:moveTo>
                  <a:lnTo>
                    <a:pt x="2247366" y="68821"/>
                  </a:lnTo>
                  <a:lnTo>
                    <a:pt x="2247366" y="83642"/>
                  </a:lnTo>
                  <a:lnTo>
                    <a:pt x="2288235" y="83642"/>
                  </a:lnTo>
                  <a:lnTo>
                    <a:pt x="2288235" y="68821"/>
                  </a:lnTo>
                  <a:close/>
                </a:path>
                <a:path w="2691765" h="328294">
                  <a:moveTo>
                    <a:pt x="2372550" y="0"/>
                  </a:moveTo>
                  <a:lnTo>
                    <a:pt x="2355862" y="0"/>
                  </a:lnTo>
                  <a:lnTo>
                    <a:pt x="2356548" y="44653"/>
                  </a:lnTo>
                  <a:lnTo>
                    <a:pt x="2356688" y="44754"/>
                  </a:lnTo>
                  <a:lnTo>
                    <a:pt x="2356561" y="45440"/>
                  </a:lnTo>
                  <a:lnTo>
                    <a:pt x="2356548" y="44653"/>
                  </a:lnTo>
                  <a:lnTo>
                    <a:pt x="2355862" y="44183"/>
                  </a:lnTo>
                  <a:lnTo>
                    <a:pt x="2355862" y="83045"/>
                  </a:lnTo>
                  <a:lnTo>
                    <a:pt x="2354910" y="87477"/>
                  </a:lnTo>
                  <a:lnTo>
                    <a:pt x="2351113" y="95237"/>
                  </a:lnTo>
                  <a:lnTo>
                    <a:pt x="2348522" y="98234"/>
                  </a:lnTo>
                  <a:lnTo>
                    <a:pt x="2341943" y="102476"/>
                  </a:lnTo>
                  <a:lnTo>
                    <a:pt x="2338159" y="103530"/>
                  </a:lnTo>
                  <a:lnTo>
                    <a:pt x="2329764" y="103530"/>
                  </a:lnTo>
                  <a:lnTo>
                    <a:pt x="2312276" y="72910"/>
                  </a:lnTo>
                  <a:lnTo>
                    <a:pt x="2313216" y="68503"/>
                  </a:lnTo>
                  <a:lnTo>
                    <a:pt x="2316988" y="60871"/>
                  </a:lnTo>
                  <a:lnTo>
                    <a:pt x="2319578" y="57873"/>
                  </a:lnTo>
                  <a:lnTo>
                    <a:pt x="2326068" y="53644"/>
                  </a:lnTo>
                  <a:lnTo>
                    <a:pt x="2329764" y="52578"/>
                  </a:lnTo>
                  <a:lnTo>
                    <a:pt x="2338159" y="52578"/>
                  </a:lnTo>
                  <a:lnTo>
                    <a:pt x="2355862" y="83045"/>
                  </a:lnTo>
                  <a:lnTo>
                    <a:pt x="2355862" y="44183"/>
                  </a:lnTo>
                  <a:lnTo>
                    <a:pt x="2354364" y="43154"/>
                  </a:lnTo>
                  <a:lnTo>
                    <a:pt x="2344826" y="38125"/>
                  </a:lnTo>
                  <a:lnTo>
                    <a:pt x="2339594" y="36855"/>
                  </a:lnTo>
                  <a:lnTo>
                    <a:pt x="2326513" y="36855"/>
                  </a:lnTo>
                  <a:lnTo>
                    <a:pt x="2297214" y="63068"/>
                  </a:lnTo>
                  <a:lnTo>
                    <a:pt x="2295588" y="70078"/>
                  </a:lnTo>
                  <a:lnTo>
                    <a:pt x="2295588" y="85813"/>
                  </a:lnTo>
                  <a:lnTo>
                    <a:pt x="2320188" y="117500"/>
                  </a:lnTo>
                  <a:lnTo>
                    <a:pt x="2326830" y="119278"/>
                  </a:lnTo>
                  <a:lnTo>
                    <a:pt x="2339810" y="119278"/>
                  </a:lnTo>
                  <a:lnTo>
                    <a:pt x="2344953" y="118021"/>
                  </a:lnTo>
                  <a:lnTo>
                    <a:pt x="2354364" y="112966"/>
                  </a:lnTo>
                  <a:lnTo>
                    <a:pt x="2356459" y="111506"/>
                  </a:lnTo>
                  <a:lnTo>
                    <a:pt x="2355862" y="116827"/>
                  </a:lnTo>
                  <a:lnTo>
                    <a:pt x="2372550" y="116827"/>
                  </a:lnTo>
                  <a:lnTo>
                    <a:pt x="2372550" y="110693"/>
                  </a:lnTo>
                  <a:lnTo>
                    <a:pt x="2372550" y="103530"/>
                  </a:lnTo>
                  <a:lnTo>
                    <a:pt x="2372550" y="52578"/>
                  </a:lnTo>
                  <a:lnTo>
                    <a:pt x="2372550" y="45440"/>
                  </a:lnTo>
                  <a:lnTo>
                    <a:pt x="2372550" y="0"/>
                  </a:lnTo>
                  <a:close/>
                </a:path>
                <a:path w="2691765" h="328294">
                  <a:moveTo>
                    <a:pt x="2433688" y="38722"/>
                  </a:moveTo>
                  <a:lnTo>
                    <a:pt x="2429649" y="37477"/>
                  </a:lnTo>
                  <a:lnTo>
                    <a:pt x="2426246" y="36855"/>
                  </a:lnTo>
                  <a:lnTo>
                    <a:pt x="2417559" y="36855"/>
                  </a:lnTo>
                  <a:lnTo>
                    <a:pt x="2412225" y="38493"/>
                  </a:lnTo>
                  <a:lnTo>
                    <a:pt x="2402840" y="45034"/>
                  </a:lnTo>
                  <a:lnTo>
                    <a:pt x="2401163" y="46596"/>
                  </a:lnTo>
                  <a:lnTo>
                    <a:pt x="2402027" y="39268"/>
                  </a:lnTo>
                  <a:lnTo>
                    <a:pt x="2385339" y="39268"/>
                  </a:lnTo>
                  <a:lnTo>
                    <a:pt x="2385339" y="116827"/>
                  </a:lnTo>
                  <a:lnTo>
                    <a:pt x="2402027" y="116827"/>
                  </a:lnTo>
                  <a:lnTo>
                    <a:pt x="2402027" y="73787"/>
                  </a:lnTo>
                  <a:lnTo>
                    <a:pt x="2403043" y="68834"/>
                  </a:lnTo>
                  <a:lnTo>
                    <a:pt x="2407120" y="60553"/>
                  </a:lnTo>
                  <a:lnTo>
                    <a:pt x="2409774" y="57429"/>
                  </a:lnTo>
                  <a:lnTo>
                    <a:pt x="2416264" y="53200"/>
                  </a:lnTo>
                  <a:lnTo>
                    <a:pt x="2419756" y="52133"/>
                  </a:lnTo>
                  <a:lnTo>
                    <a:pt x="2425585" y="52133"/>
                  </a:lnTo>
                  <a:lnTo>
                    <a:pt x="2428976" y="53263"/>
                  </a:lnTo>
                  <a:lnTo>
                    <a:pt x="2433688" y="55511"/>
                  </a:lnTo>
                  <a:lnTo>
                    <a:pt x="2433688" y="52133"/>
                  </a:lnTo>
                  <a:lnTo>
                    <a:pt x="2433688" y="47815"/>
                  </a:lnTo>
                  <a:lnTo>
                    <a:pt x="2433688" y="38722"/>
                  </a:lnTo>
                  <a:close/>
                </a:path>
                <a:path w="2691765" h="328294">
                  <a:moveTo>
                    <a:pt x="2459202" y="39268"/>
                  </a:moveTo>
                  <a:lnTo>
                    <a:pt x="2442553" y="39268"/>
                  </a:lnTo>
                  <a:lnTo>
                    <a:pt x="2442553" y="116827"/>
                  </a:lnTo>
                  <a:lnTo>
                    <a:pt x="2459202" y="116827"/>
                  </a:lnTo>
                  <a:lnTo>
                    <a:pt x="2459202" y="39268"/>
                  </a:lnTo>
                  <a:close/>
                </a:path>
                <a:path w="2691765" h="328294">
                  <a:moveTo>
                    <a:pt x="2462250" y="23456"/>
                  </a:moveTo>
                  <a:lnTo>
                    <a:pt x="2462238" y="17119"/>
                  </a:lnTo>
                  <a:lnTo>
                    <a:pt x="2461120" y="14439"/>
                  </a:lnTo>
                  <a:lnTo>
                    <a:pt x="2456624" y="10096"/>
                  </a:lnTo>
                  <a:lnTo>
                    <a:pt x="2453944" y="8991"/>
                  </a:lnTo>
                  <a:lnTo>
                    <a:pt x="2447671" y="8991"/>
                  </a:lnTo>
                  <a:lnTo>
                    <a:pt x="2445004" y="10083"/>
                  </a:lnTo>
                  <a:lnTo>
                    <a:pt x="2440597" y="14478"/>
                  </a:lnTo>
                  <a:lnTo>
                    <a:pt x="2439505" y="17119"/>
                  </a:lnTo>
                  <a:lnTo>
                    <a:pt x="2439530" y="23456"/>
                  </a:lnTo>
                  <a:lnTo>
                    <a:pt x="2440597" y="26098"/>
                  </a:lnTo>
                  <a:lnTo>
                    <a:pt x="2444953" y="30607"/>
                  </a:lnTo>
                  <a:lnTo>
                    <a:pt x="2447658" y="31724"/>
                  </a:lnTo>
                  <a:lnTo>
                    <a:pt x="2453970" y="31724"/>
                  </a:lnTo>
                  <a:lnTo>
                    <a:pt x="2456637" y="30619"/>
                  </a:lnTo>
                  <a:lnTo>
                    <a:pt x="2461120" y="26136"/>
                  </a:lnTo>
                  <a:lnTo>
                    <a:pt x="2462250" y="23456"/>
                  </a:lnTo>
                  <a:close/>
                </a:path>
                <a:path w="2691765" h="328294">
                  <a:moveTo>
                    <a:pt x="2541955" y="39268"/>
                  </a:moveTo>
                  <a:lnTo>
                    <a:pt x="2524671" y="39268"/>
                  </a:lnTo>
                  <a:lnTo>
                    <a:pt x="2506205" y="92938"/>
                  </a:lnTo>
                  <a:lnTo>
                    <a:pt x="2487472" y="39268"/>
                  </a:lnTo>
                  <a:lnTo>
                    <a:pt x="2469934" y="39268"/>
                  </a:lnTo>
                  <a:lnTo>
                    <a:pt x="2497912" y="116827"/>
                  </a:lnTo>
                  <a:lnTo>
                    <a:pt x="2513787" y="116827"/>
                  </a:lnTo>
                  <a:lnTo>
                    <a:pt x="2522461" y="92938"/>
                  </a:lnTo>
                  <a:lnTo>
                    <a:pt x="2541955" y="39268"/>
                  </a:lnTo>
                  <a:close/>
                </a:path>
                <a:path w="2691765" h="328294">
                  <a:moveTo>
                    <a:pt x="2615209" y="98285"/>
                  </a:moveTo>
                  <a:lnTo>
                    <a:pt x="2601684" y="89255"/>
                  </a:lnTo>
                  <a:lnTo>
                    <a:pt x="2598394" y="94729"/>
                  </a:lnTo>
                  <a:lnTo>
                    <a:pt x="2594978" y="98488"/>
                  </a:lnTo>
                  <a:lnTo>
                    <a:pt x="2587917" y="102527"/>
                  </a:lnTo>
                  <a:lnTo>
                    <a:pt x="2583408" y="103530"/>
                  </a:lnTo>
                  <a:lnTo>
                    <a:pt x="2571369" y="103530"/>
                  </a:lnTo>
                  <a:lnTo>
                    <a:pt x="2566174" y="101257"/>
                  </a:lnTo>
                  <a:lnTo>
                    <a:pt x="2558516" y="92189"/>
                  </a:lnTo>
                  <a:lnTo>
                    <a:pt x="2556497" y="87731"/>
                  </a:lnTo>
                  <a:lnTo>
                    <a:pt x="2556281" y="83350"/>
                  </a:lnTo>
                  <a:lnTo>
                    <a:pt x="2614396" y="83350"/>
                  </a:lnTo>
                  <a:lnTo>
                    <a:pt x="2614688" y="80327"/>
                  </a:lnTo>
                  <a:lnTo>
                    <a:pt x="2614841" y="77800"/>
                  </a:lnTo>
                  <a:lnTo>
                    <a:pt x="2614841" y="68516"/>
                  </a:lnTo>
                  <a:lnTo>
                    <a:pt x="2613228" y="61950"/>
                  </a:lnTo>
                  <a:lnTo>
                    <a:pt x="2608148" y="52578"/>
                  </a:lnTo>
                  <a:lnTo>
                    <a:pt x="2606814" y="50114"/>
                  </a:lnTo>
                  <a:lnTo>
                    <a:pt x="2602382" y="45440"/>
                  </a:lnTo>
                  <a:lnTo>
                    <a:pt x="2597708" y="42621"/>
                  </a:lnTo>
                  <a:lnTo>
                    <a:pt x="2597708" y="68516"/>
                  </a:lnTo>
                  <a:lnTo>
                    <a:pt x="2557284" y="68516"/>
                  </a:lnTo>
                  <a:lnTo>
                    <a:pt x="2557843" y="65227"/>
                  </a:lnTo>
                  <a:lnTo>
                    <a:pt x="2559964" y="61747"/>
                  </a:lnTo>
                  <a:lnTo>
                    <a:pt x="2567305" y="54406"/>
                  </a:lnTo>
                  <a:lnTo>
                    <a:pt x="2571991" y="52578"/>
                  </a:lnTo>
                  <a:lnTo>
                    <a:pt x="2583688" y="52578"/>
                  </a:lnTo>
                  <a:lnTo>
                    <a:pt x="2588361" y="54165"/>
                  </a:lnTo>
                  <a:lnTo>
                    <a:pt x="2591727" y="57340"/>
                  </a:lnTo>
                  <a:lnTo>
                    <a:pt x="2595118" y="60477"/>
                  </a:lnTo>
                  <a:lnTo>
                    <a:pt x="2597112" y="64211"/>
                  </a:lnTo>
                  <a:lnTo>
                    <a:pt x="2597708" y="68516"/>
                  </a:lnTo>
                  <a:lnTo>
                    <a:pt x="2597708" y="42621"/>
                  </a:lnTo>
                  <a:lnTo>
                    <a:pt x="2591028" y="38582"/>
                  </a:lnTo>
                  <a:lnTo>
                    <a:pt x="2584704" y="36855"/>
                  </a:lnTo>
                  <a:lnTo>
                    <a:pt x="2570340" y="36855"/>
                  </a:lnTo>
                  <a:lnTo>
                    <a:pt x="2541028" y="63195"/>
                  </a:lnTo>
                  <a:lnTo>
                    <a:pt x="2539403" y="70243"/>
                  </a:lnTo>
                  <a:lnTo>
                    <a:pt x="2539403" y="85877"/>
                  </a:lnTo>
                  <a:lnTo>
                    <a:pt x="2564003" y="117500"/>
                  </a:lnTo>
                  <a:lnTo>
                    <a:pt x="2570696" y="119278"/>
                  </a:lnTo>
                  <a:lnTo>
                    <a:pt x="2586253" y="119278"/>
                  </a:lnTo>
                  <a:lnTo>
                    <a:pt x="2593251" y="117652"/>
                  </a:lnTo>
                  <a:lnTo>
                    <a:pt x="2605138" y="111137"/>
                  </a:lnTo>
                  <a:lnTo>
                    <a:pt x="2610485" y="105765"/>
                  </a:lnTo>
                  <a:lnTo>
                    <a:pt x="2611894" y="103530"/>
                  </a:lnTo>
                  <a:lnTo>
                    <a:pt x="2615209" y="98285"/>
                  </a:lnTo>
                  <a:close/>
                </a:path>
                <a:path w="2691765" h="328294">
                  <a:moveTo>
                    <a:pt x="2691498" y="60058"/>
                  </a:moveTo>
                  <a:lnTo>
                    <a:pt x="2690088" y="54825"/>
                  </a:lnTo>
                  <a:lnTo>
                    <a:pt x="2688679" y="52578"/>
                  </a:lnTo>
                  <a:lnTo>
                    <a:pt x="2684894" y="46558"/>
                  </a:lnTo>
                  <a:lnTo>
                    <a:pt x="2684462" y="45859"/>
                  </a:lnTo>
                  <a:lnTo>
                    <a:pt x="2680703" y="42494"/>
                  </a:lnTo>
                  <a:lnTo>
                    <a:pt x="2671292" y="37985"/>
                  </a:lnTo>
                  <a:lnTo>
                    <a:pt x="2666212" y="36855"/>
                  </a:lnTo>
                  <a:lnTo>
                    <a:pt x="2654897" y="36855"/>
                  </a:lnTo>
                  <a:lnTo>
                    <a:pt x="2649702" y="38252"/>
                  </a:lnTo>
                  <a:lnTo>
                    <a:pt x="2640711" y="43827"/>
                  </a:lnTo>
                  <a:lnTo>
                    <a:pt x="2639403" y="45021"/>
                  </a:lnTo>
                  <a:lnTo>
                    <a:pt x="2640368" y="39268"/>
                  </a:lnTo>
                  <a:lnTo>
                    <a:pt x="2623680" y="39268"/>
                  </a:lnTo>
                  <a:lnTo>
                    <a:pt x="2623680" y="116827"/>
                  </a:lnTo>
                  <a:lnTo>
                    <a:pt x="2640368" y="116827"/>
                  </a:lnTo>
                  <a:lnTo>
                    <a:pt x="2640368" y="69989"/>
                  </a:lnTo>
                  <a:lnTo>
                    <a:pt x="2641930" y="63728"/>
                  </a:lnTo>
                  <a:lnTo>
                    <a:pt x="2648191" y="54813"/>
                  </a:lnTo>
                  <a:lnTo>
                    <a:pt x="2652877" y="52578"/>
                  </a:lnTo>
                  <a:lnTo>
                    <a:pt x="2669578" y="52578"/>
                  </a:lnTo>
                  <a:lnTo>
                    <a:pt x="2674810" y="58585"/>
                  </a:lnTo>
                  <a:lnTo>
                    <a:pt x="2674810" y="116827"/>
                  </a:lnTo>
                  <a:lnTo>
                    <a:pt x="2691498" y="116827"/>
                  </a:lnTo>
                  <a:lnTo>
                    <a:pt x="2691498" y="60058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106340" y="1473825"/>
              <a:ext cx="1242238" cy="1382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18139" y="1473825"/>
              <a:ext cx="662305" cy="110489"/>
            </a:xfrm>
            <a:custGeom>
              <a:avLst/>
              <a:rect l="l" t="t" r="r" b="b"/>
              <a:pathLst>
                <a:path w="662305" h="110490">
                  <a:moveTo>
                    <a:pt x="19695" y="107839"/>
                  </a:moveTo>
                  <a:lnTo>
                    <a:pt x="3047" y="107839"/>
                  </a:lnTo>
                  <a:lnTo>
                    <a:pt x="3047" y="30285"/>
                  </a:lnTo>
                  <a:lnTo>
                    <a:pt x="19695" y="30285"/>
                  </a:lnTo>
                  <a:lnTo>
                    <a:pt x="19695" y="107839"/>
                  </a:lnTo>
                  <a:close/>
                </a:path>
                <a:path w="662305" h="110490">
                  <a:moveTo>
                    <a:pt x="14467" y="22742"/>
                  </a:moveTo>
                  <a:lnTo>
                    <a:pt x="8150" y="22742"/>
                  </a:lnTo>
                  <a:lnTo>
                    <a:pt x="5450" y="21615"/>
                  </a:lnTo>
                  <a:lnTo>
                    <a:pt x="1090" y="17106"/>
                  </a:lnTo>
                  <a:lnTo>
                    <a:pt x="29" y="14467"/>
                  </a:lnTo>
                  <a:lnTo>
                    <a:pt x="0" y="8125"/>
                  </a:lnTo>
                  <a:lnTo>
                    <a:pt x="1090" y="5487"/>
                  </a:lnTo>
                  <a:lnTo>
                    <a:pt x="5505" y="1090"/>
                  </a:lnTo>
                  <a:lnTo>
                    <a:pt x="8175" y="0"/>
                  </a:lnTo>
                  <a:lnTo>
                    <a:pt x="14443" y="0"/>
                  </a:lnTo>
                  <a:lnTo>
                    <a:pt x="17119" y="1102"/>
                  </a:lnTo>
                  <a:lnTo>
                    <a:pt x="21614" y="5450"/>
                  </a:lnTo>
                  <a:lnTo>
                    <a:pt x="22731" y="8125"/>
                  </a:lnTo>
                  <a:lnTo>
                    <a:pt x="22742" y="14467"/>
                  </a:lnTo>
                  <a:lnTo>
                    <a:pt x="21614" y="17143"/>
                  </a:lnTo>
                  <a:lnTo>
                    <a:pt x="17130" y="21627"/>
                  </a:lnTo>
                  <a:lnTo>
                    <a:pt x="14467" y="22742"/>
                  </a:lnTo>
                  <a:close/>
                </a:path>
                <a:path w="662305" h="110490">
                  <a:moveTo>
                    <a:pt x="99379" y="37569"/>
                  </a:moveTo>
                  <a:lnTo>
                    <a:pt x="53620" y="37569"/>
                  </a:lnTo>
                  <a:lnTo>
                    <a:pt x="53878" y="36038"/>
                  </a:lnTo>
                  <a:lnTo>
                    <a:pt x="55194" y="34844"/>
                  </a:lnTo>
                  <a:lnTo>
                    <a:pt x="64187" y="29270"/>
                  </a:lnTo>
                  <a:lnTo>
                    <a:pt x="69377" y="27870"/>
                  </a:lnTo>
                  <a:lnTo>
                    <a:pt x="80698" y="27870"/>
                  </a:lnTo>
                  <a:lnTo>
                    <a:pt x="85777" y="28997"/>
                  </a:lnTo>
                  <a:lnTo>
                    <a:pt x="95191" y="33506"/>
                  </a:lnTo>
                  <a:lnTo>
                    <a:pt x="98944" y="36875"/>
                  </a:lnTo>
                  <a:lnTo>
                    <a:pt x="99379" y="37569"/>
                  </a:lnTo>
                  <a:close/>
                </a:path>
                <a:path w="662305" h="110490">
                  <a:moveTo>
                    <a:pt x="54847" y="107839"/>
                  </a:moveTo>
                  <a:lnTo>
                    <a:pt x="38162" y="107839"/>
                  </a:lnTo>
                  <a:lnTo>
                    <a:pt x="38162" y="30285"/>
                  </a:lnTo>
                  <a:lnTo>
                    <a:pt x="54847" y="30285"/>
                  </a:lnTo>
                  <a:lnTo>
                    <a:pt x="53878" y="36038"/>
                  </a:lnTo>
                  <a:lnTo>
                    <a:pt x="53175" y="36677"/>
                  </a:lnTo>
                  <a:lnTo>
                    <a:pt x="53620" y="37569"/>
                  </a:lnTo>
                  <a:lnTo>
                    <a:pt x="99379" y="37569"/>
                  </a:lnTo>
                  <a:lnTo>
                    <a:pt x="103154" y="43589"/>
                  </a:lnTo>
                  <a:lnTo>
                    <a:pt x="67358" y="43589"/>
                  </a:lnTo>
                  <a:lnTo>
                    <a:pt x="62675" y="45818"/>
                  </a:lnTo>
                  <a:lnTo>
                    <a:pt x="56408" y="54737"/>
                  </a:lnTo>
                  <a:lnTo>
                    <a:pt x="54847" y="61005"/>
                  </a:lnTo>
                  <a:lnTo>
                    <a:pt x="54847" y="107839"/>
                  </a:lnTo>
                  <a:close/>
                </a:path>
                <a:path w="662305" h="110490">
                  <a:moveTo>
                    <a:pt x="53620" y="37569"/>
                  </a:moveTo>
                  <a:lnTo>
                    <a:pt x="53175" y="36677"/>
                  </a:lnTo>
                  <a:lnTo>
                    <a:pt x="53878" y="36038"/>
                  </a:lnTo>
                  <a:lnTo>
                    <a:pt x="53620" y="37569"/>
                  </a:lnTo>
                  <a:close/>
                </a:path>
                <a:path w="662305" h="110490">
                  <a:moveTo>
                    <a:pt x="105980" y="107839"/>
                  </a:moveTo>
                  <a:lnTo>
                    <a:pt x="89295" y="107839"/>
                  </a:lnTo>
                  <a:lnTo>
                    <a:pt x="89295" y="49596"/>
                  </a:lnTo>
                  <a:lnTo>
                    <a:pt x="84055" y="43589"/>
                  </a:lnTo>
                  <a:lnTo>
                    <a:pt x="103154" y="43589"/>
                  </a:lnTo>
                  <a:lnTo>
                    <a:pt x="104568" y="45843"/>
                  </a:lnTo>
                  <a:lnTo>
                    <a:pt x="105980" y="51070"/>
                  </a:lnTo>
                  <a:lnTo>
                    <a:pt x="105980" y="107839"/>
                  </a:lnTo>
                  <a:close/>
                </a:path>
                <a:path w="662305" h="110490">
                  <a:moveTo>
                    <a:pt x="181058" y="37569"/>
                  </a:moveTo>
                  <a:lnTo>
                    <a:pt x="135300" y="37569"/>
                  </a:lnTo>
                  <a:lnTo>
                    <a:pt x="135557" y="36038"/>
                  </a:lnTo>
                  <a:lnTo>
                    <a:pt x="136873" y="34844"/>
                  </a:lnTo>
                  <a:lnTo>
                    <a:pt x="145866" y="29270"/>
                  </a:lnTo>
                  <a:lnTo>
                    <a:pt x="151056" y="27870"/>
                  </a:lnTo>
                  <a:lnTo>
                    <a:pt x="162377" y="27870"/>
                  </a:lnTo>
                  <a:lnTo>
                    <a:pt x="167456" y="28997"/>
                  </a:lnTo>
                  <a:lnTo>
                    <a:pt x="176870" y="33506"/>
                  </a:lnTo>
                  <a:lnTo>
                    <a:pt x="180623" y="36875"/>
                  </a:lnTo>
                  <a:lnTo>
                    <a:pt x="181058" y="37569"/>
                  </a:lnTo>
                  <a:close/>
                </a:path>
                <a:path w="662305" h="110490">
                  <a:moveTo>
                    <a:pt x="136526" y="107839"/>
                  </a:moveTo>
                  <a:lnTo>
                    <a:pt x="119841" y="107839"/>
                  </a:lnTo>
                  <a:lnTo>
                    <a:pt x="119841" y="30285"/>
                  </a:lnTo>
                  <a:lnTo>
                    <a:pt x="136526" y="30285"/>
                  </a:lnTo>
                  <a:lnTo>
                    <a:pt x="135557" y="36038"/>
                  </a:lnTo>
                  <a:lnTo>
                    <a:pt x="134854" y="36677"/>
                  </a:lnTo>
                  <a:lnTo>
                    <a:pt x="135300" y="37569"/>
                  </a:lnTo>
                  <a:lnTo>
                    <a:pt x="181058" y="37569"/>
                  </a:lnTo>
                  <a:lnTo>
                    <a:pt x="184833" y="43589"/>
                  </a:lnTo>
                  <a:lnTo>
                    <a:pt x="149037" y="43589"/>
                  </a:lnTo>
                  <a:lnTo>
                    <a:pt x="144354" y="45818"/>
                  </a:lnTo>
                  <a:lnTo>
                    <a:pt x="138087" y="54737"/>
                  </a:lnTo>
                  <a:lnTo>
                    <a:pt x="136526" y="61005"/>
                  </a:lnTo>
                  <a:lnTo>
                    <a:pt x="136526" y="107839"/>
                  </a:lnTo>
                  <a:close/>
                </a:path>
                <a:path w="662305" h="110490">
                  <a:moveTo>
                    <a:pt x="135300" y="37569"/>
                  </a:moveTo>
                  <a:lnTo>
                    <a:pt x="134854" y="36677"/>
                  </a:lnTo>
                  <a:lnTo>
                    <a:pt x="135557" y="36038"/>
                  </a:lnTo>
                  <a:lnTo>
                    <a:pt x="135300" y="37569"/>
                  </a:lnTo>
                  <a:close/>
                </a:path>
                <a:path w="662305" h="110490">
                  <a:moveTo>
                    <a:pt x="187659" y="107839"/>
                  </a:moveTo>
                  <a:lnTo>
                    <a:pt x="170974" y="107839"/>
                  </a:lnTo>
                  <a:lnTo>
                    <a:pt x="170974" y="49596"/>
                  </a:lnTo>
                  <a:lnTo>
                    <a:pt x="165734" y="43589"/>
                  </a:lnTo>
                  <a:lnTo>
                    <a:pt x="184833" y="43589"/>
                  </a:lnTo>
                  <a:lnTo>
                    <a:pt x="186247" y="45843"/>
                  </a:lnTo>
                  <a:lnTo>
                    <a:pt x="187659" y="51070"/>
                  </a:lnTo>
                  <a:lnTo>
                    <a:pt x="187659" y="107839"/>
                  </a:lnTo>
                  <a:close/>
                </a:path>
                <a:path w="662305" h="110490">
                  <a:moveTo>
                    <a:pt x="243128" y="110292"/>
                  </a:moveTo>
                  <a:lnTo>
                    <a:pt x="228338" y="110292"/>
                  </a:lnTo>
                  <a:lnTo>
                    <a:pt x="221698" y="108508"/>
                  </a:lnTo>
                  <a:lnTo>
                    <a:pt x="197136" y="76885"/>
                  </a:lnTo>
                  <a:lnTo>
                    <a:pt x="197098" y="61091"/>
                  </a:lnTo>
                  <a:lnTo>
                    <a:pt x="198721" y="54080"/>
                  </a:lnTo>
                  <a:lnTo>
                    <a:pt x="205236" y="41644"/>
                  </a:lnTo>
                  <a:lnTo>
                    <a:pt x="209782" y="36764"/>
                  </a:lnTo>
                  <a:lnTo>
                    <a:pt x="221426" y="29654"/>
                  </a:lnTo>
                  <a:lnTo>
                    <a:pt x="228028" y="27870"/>
                  </a:lnTo>
                  <a:lnTo>
                    <a:pt x="242818" y="27870"/>
                  </a:lnTo>
                  <a:lnTo>
                    <a:pt x="249478" y="29654"/>
                  </a:lnTo>
                  <a:lnTo>
                    <a:pt x="261200" y="36726"/>
                  </a:lnTo>
                  <a:lnTo>
                    <a:pt x="265783" y="41644"/>
                  </a:lnTo>
                  <a:lnTo>
                    <a:pt x="266801" y="43589"/>
                  </a:lnTo>
                  <a:lnTo>
                    <a:pt x="231273" y="43589"/>
                  </a:lnTo>
                  <a:lnTo>
                    <a:pt x="227582" y="44654"/>
                  </a:lnTo>
                  <a:lnTo>
                    <a:pt x="221091" y="48890"/>
                  </a:lnTo>
                  <a:lnTo>
                    <a:pt x="218503" y="51888"/>
                  </a:lnTo>
                  <a:lnTo>
                    <a:pt x="214725" y="59518"/>
                  </a:lnTo>
                  <a:lnTo>
                    <a:pt x="213783" y="63916"/>
                  </a:lnTo>
                  <a:lnTo>
                    <a:pt x="213796" y="74060"/>
                  </a:lnTo>
                  <a:lnTo>
                    <a:pt x="231273" y="94536"/>
                  </a:lnTo>
                  <a:lnTo>
                    <a:pt x="266938" y="94536"/>
                  </a:lnTo>
                  <a:lnTo>
                    <a:pt x="265944" y="96456"/>
                  </a:lnTo>
                  <a:lnTo>
                    <a:pt x="261398" y="101373"/>
                  </a:lnTo>
                  <a:lnTo>
                    <a:pt x="249730" y="108508"/>
                  </a:lnTo>
                  <a:lnTo>
                    <a:pt x="243128" y="110292"/>
                  </a:lnTo>
                  <a:close/>
                </a:path>
                <a:path w="662305" h="110490">
                  <a:moveTo>
                    <a:pt x="385204" y="110292"/>
                  </a:moveTo>
                  <a:lnTo>
                    <a:pt x="372223" y="110292"/>
                  </a:lnTo>
                  <a:lnTo>
                    <a:pt x="365583" y="108508"/>
                  </a:lnTo>
                  <a:lnTo>
                    <a:pt x="340998" y="76885"/>
                  </a:lnTo>
                  <a:lnTo>
                    <a:pt x="340983" y="61091"/>
                  </a:lnTo>
                  <a:lnTo>
                    <a:pt x="342606" y="54080"/>
                  </a:lnTo>
                  <a:lnTo>
                    <a:pt x="349121" y="41644"/>
                  </a:lnTo>
                  <a:lnTo>
                    <a:pt x="353667" y="36764"/>
                  </a:lnTo>
                  <a:lnTo>
                    <a:pt x="365311" y="29654"/>
                  </a:lnTo>
                  <a:lnTo>
                    <a:pt x="371913" y="27870"/>
                  </a:lnTo>
                  <a:lnTo>
                    <a:pt x="384994" y="27870"/>
                  </a:lnTo>
                  <a:lnTo>
                    <a:pt x="390221" y="29133"/>
                  </a:lnTo>
                  <a:lnTo>
                    <a:pt x="399759" y="34162"/>
                  </a:lnTo>
                  <a:lnTo>
                    <a:pt x="401867" y="35609"/>
                  </a:lnTo>
                  <a:lnTo>
                    <a:pt x="401964" y="36454"/>
                  </a:lnTo>
                  <a:lnTo>
                    <a:pt x="417943" y="36454"/>
                  </a:lnTo>
                  <a:lnTo>
                    <a:pt x="417943" y="43589"/>
                  </a:lnTo>
                  <a:lnTo>
                    <a:pt x="375158" y="43589"/>
                  </a:lnTo>
                  <a:lnTo>
                    <a:pt x="371467" y="44654"/>
                  </a:lnTo>
                  <a:lnTo>
                    <a:pt x="364977" y="48890"/>
                  </a:lnTo>
                  <a:lnTo>
                    <a:pt x="362388" y="51888"/>
                  </a:lnTo>
                  <a:lnTo>
                    <a:pt x="358610" y="59518"/>
                  </a:lnTo>
                  <a:lnTo>
                    <a:pt x="357668" y="63916"/>
                  </a:lnTo>
                  <a:lnTo>
                    <a:pt x="357681" y="74060"/>
                  </a:lnTo>
                  <a:lnTo>
                    <a:pt x="375158" y="94536"/>
                  </a:lnTo>
                  <a:lnTo>
                    <a:pt x="417943" y="94536"/>
                  </a:lnTo>
                  <a:lnTo>
                    <a:pt x="417943" y="101708"/>
                  </a:lnTo>
                  <a:lnTo>
                    <a:pt x="401964" y="101708"/>
                  </a:lnTo>
                  <a:lnTo>
                    <a:pt x="401871" y="102509"/>
                  </a:lnTo>
                  <a:lnTo>
                    <a:pt x="399759" y="103975"/>
                  </a:lnTo>
                  <a:lnTo>
                    <a:pt x="390345" y="109028"/>
                  </a:lnTo>
                  <a:lnTo>
                    <a:pt x="385204" y="110292"/>
                  </a:lnTo>
                  <a:close/>
                </a:path>
                <a:path w="662305" h="110490">
                  <a:moveTo>
                    <a:pt x="315363" y="107839"/>
                  </a:moveTo>
                  <a:lnTo>
                    <a:pt x="299495" y="107839"/>
                  </a:lnTo>
                  <a:lnTo>
                    <a:pt x="271513" y="30285"/>
                  </a:lnTo>
                  <a:lnTo>
                    <a:pt x="289053" y="30285"/>
                  </a:lnTo>
                  <a:lnTo>
                    <a:pt x="307782" y="83945"/>
                  </a:lnTo>
                  <a:lnTo>
                    <a:pt x="324041" y="83945"/>
                  </a:lnTo>
                  <a:lnTo>
                    <a:pt x="315363" y="107839"/>
                  </a:lnTo>
                  <a:close/>
                </a:path>
                <a:path w="662305" h="110490">
                  <a:moveTo>
                    <a:pt x="324041" y="83945"/>
                  </a:moveTo>
                  <a:lnTo>
                    <a:pt x="307782" y="83945"/>
                  </a:lnTo>
                  <a:lnTo>
                    <a:pt x="326251" y="30285"/>
                  </a:lnTo>
                  <a:lnTo>
                    <a:pt x="343530" y="30285"/>
                  </a:lnTo>
                  <a:lnTo>
                    <a:pt x="324041" y="83945"/>
                  </a:lnTo>
                  <a:close/>
                </a:path>
                <a:path w="662305" h="110490">
                  <a:moveTo>
                    <a:pt x="417943" y="36454"/>
                  </a:moveTo>
                  <a:lnTo>
                    <a:pt x="401964" y="36454"/>
                  </a:lnTo>
                  <a:lnTo>
                    <a:pt x="402087" y="35760"/>
                  </a:lnTo>
                  <a:lnTo>
                    <a:pt x="401867" y="35609"/>
                  </a:lnTo>
                  <a:lnTo>
                    <a:pt x="401257" y="30285"/>
                  </a:lnTo>
                  <a:lnTo>
                    <a:pt x="417943" y="30285"/>
                  </a:lnTo>
                  <a:lnTo>
                    <a:pt x="417943" y="36454"/>
                  </a:lnTo>
                  <a:close/>
                </a:path>
                <a:path w="662305" h="110490">
                  <a:moveTo>
                    <a:pt x="266938" y="94536"/>
                  </a:moveTo>
                  <a:lnTo>
                    <a:pt x="239672" y="94536"/>
                  </a:lnTo>
                  <a:lnTo>
                    <a:pt x="243450" y="93483"/>
                  </a:lnTo>
                  <a:lnTo>
                    <a:pt x="250039" y="89247"/>
                  </a:lnTo>
                  <a:lnTo>
                    <a:pt x="252628" y="86249"/>
                  </a:lnTo>
                  <a:lnTo>
                    <a:pt x="256419" y="78495"/>
                  </a:lnTo>
                  <a:lnTo>
                    <a:pt x="257372" y="74060"/>
                  </a:lnTo>
                  <a:lnTo>
                    <a:pt x="257338" y="63916"/>
                  </a:lnTo>
                  <a:lnTo>
                    <a:pt x="239672" y="43589"/>
                  </a:lnTo>
                  <a:lnTo>
                    <a:pt x="266801" y="43589"/>
                  </a:lnTo>
                  <a:lnTo>
                    <a:pt x="272398" y="54204"/>
                  </a:lnTo>
                  <a:lnTo>
                    <a:pt x="274020" y="61091"/>
                  </a:lnTo>
                  <a:lnTo>
                    <a:pt x="274057" y="76885"/>
                  </a:lnTo>
                  <a:lnTo>
                    <a:pt x="272422" y="83945"/>
                  </a:lnTo>
                  <a:lnTo>
                    <a:pt x="266938" y="94536"/>
                  </a:lnTo>
                  <a:close/>
                </a:path>
                <a:path w="662305" h="110490">
                  <a:moveTo>
                    <a:pt x="417943" y="94536"/>
                  </a:moveTo>
                  <a:lnTo>
                    <a:pt x="383557" y="94536"/>
                  </a:lnTo>
                  <a:lnTo>
                    <a:pt x="387335" y="93483"/>
                  </a:lnTo>
                  <a:lnTo>
                    <a:pt x="393924" y="89247"/>
                  </a:lnTo>
                  <a:lnTo>
                    <a:pt x="396513" y="86249"/>
                  </a:lnTo>
                  <a:lnTo>
                    <a:pt x="400304" y="78495"/>
                  </a:lnTo>
                  <a:lnTo>
                    <a:pt x="401257" y="74060"/>
                  </a:lnTo>
                  <a:lnTo>
                    <a:pt x="401223" y="63916"/>
                  </a:lnTo>
                  <a:lnTo>
                    <a:pt x="383557" y="43589"/>
                  </a:lnTo>
                  <a:lnTo>
                    <a:pt x="417943" y="43589"/>
                  </a:lnTo>
                  <a:lnTo>
                    <a:pt x="417943" y="94536"/>
                  </a:lnTo>
                  <a:close/>
                </a:path>
                <a:path w="662305" h="110490">
                  <a:moveTo>
                    <a:pt x="401871" y="102509"/>
                  </a:moveTo>
                  <a:lnTo>
                    <a:pt x="401964" y="101708"/>
                  </a:lnTo>
                  <a:lnTo>
                    <a:pt x="402063" y="102377"/>
                  </a:lnTo>
                  <a:lnTo>
                    <a:pt x="401871" y="102509"/>
                  </a:lnTo>
                  <a:close/>
                </a:path>
                <a:path w="662305" h="110490">
                  <a:moveTo>
                    <a:pt x="417943" y="107839"/>
                  </a:moveTo>
                  <a:lnTo>
                    <a:pt x="401257" y="107839"/>
                  </a:lnTo>
                  <a:lnTo>
                    <a:pt x="401964" y="101708"/>
                  </a:lnTo>
                  <a:lnTo>
                    <a:pt x="417943" y="101708"/>
                  </a:lnTo>
                  <a:lnTo>
                    <a:pt x="417943" y="107839"/>
                  </a:lnTo>
                  <a:close/>
                </a:path>
                <a:path w="662305" h="110490">
                  <a:moveTo>
                    <a:pt x="451210" y="30285"/>
                  </a:moveTo>
                  <a:lnTo>
                    <a:pt x="434525" y="30285"/>
                  </a:lnTo>
                  <a:lnTo>
                    <a:pt x="434525" y="6688"/>
                  </a:lnTo>
                  <a:lnTo>
                    <a:pt x="451210" y="6688"/>
                  </a:lnTo>
                  <a:lnTo>
                    <a:pt x="451210" y="30285"/>
                  </a:lnTo>
                  <a:close/>
                </a:path>
                <a:path w="662305" h="110490">
                  <a:moveTo>
                    <a:pt x="467635" y="46041"/>
                  </a:moveTo>
                  <a:lnTo>
                    <a:pt x="422374" y="46041"/>
                  </a:lnTo>
                  <a:lnTo>
                    <a:pt x="422374" y="30285"/>
                  </a:lnTo>
                  <a:lnTo>
                    <a:pt x="467635" y="30285"/>
                  </a:lnTo>
                  <a:lnTo>
                    <a:pt x="467635" y="46041"/>
                  </a:lnTo>
                  <a:close/>
                </a:path>
                <a:path w="662305" h="110490">
                  <a:moveTo>
                    <a:pt x="451210" y="107839"/>
                  </a:moveTo>
                  <a:lnTo>
                    <a:pt x="434525" y="107839"/>
                  </a:lnTo>
                  <a:lnTo>
                    <a:pt x="434525" y="46041"/>
                  </a:lnTo>
                  <a:lnTo>
                    <a:pt x="451210" y="46041"/>
                  </a:lnTo>
                  <a:lnTo>
                    <a:pt x="451210" y="107839"/>
                  </a:lnTo>
                  <a:close/>
                </a:path>
                <a:path w="662305" h="110490">
                  <a:moveTo>
                    <a:pt x="494860" y="107839"/>
                  </a:moveTo>
                  <a:lnTo>
                    <a:pt x="478211" y="107839"/>
                  </a:lnTo>
                  <a:lnTo>
                    <a:pt x="478211" y="30285"/>
                  </a:lnTo>
                  <a:lnTo>
                    <a:pt x="494860" y="30285"/>
                  </a:lnTo>
                  <a:lnTo>
                    <a:pt x="494860" y="107839"/>
                  </a:lnTo>
                  <a:close/>
                </a:path>
                <a:path w="662305" h="110490">
                  <a:moveTo>
                    <a:pt x="489632" y="22742"/>
                  </a:moveTo>
                  <a:lnTo>
                    <a:pt x="483315" y="22742"/>
                  </a:lnTo>
                  <a:lnTo>
                    <a:pt x="480615" y="21615"/>
                  </a:lnTo>
                  <a:lnTo>
                    <a:pt x="476255" y="17106"/>
                  </a:lnTo>
                  <a:lnTo>
                    <a:pt x="475194" y="14467"/>
                  </a:lnTo>
                  <a:lnTo>
                    <a:pt x="475165" y="8125"/>
                  </a:lnTo>
                  <a:lnTo>
                    <a:pt x="476255" y="5487"/>
                  </a:lnTo>
                  <a:lnTo>
                    <a:pt x="480670" y="1090"/>
                  </a:lnTo>
                  <a:lnTo>
                    <a:pt x="483340" y="0"/>
                  </a:lnTo>
                  <a:lnTo>
                    <a:pt x="489608" y="0"/>
                  </a:lnTo>
                  <a:lnTo>
                    <a:pt x="492284" y="1102"/>
                  </a:lnTo>
                  <a:lnTo>
                    <a:pt x="496779" y="5450"/>
                  </a:lnTo>
                  <a:lnTo>
                    <a:pt x="497896" y="8125"/>
                  </a:lnTo>
                  <a:lnTo>
                    <a:pt x="497907" y="14467"/>
                  </a:lnTo>
                  <a:lnTo>
                    <a:pt x="496779" y="17143"/>
                  </a:lnTo>
                  <a:lnTo>
                    <a:pt x="492295" y="21627"/>
                  </a:lnTo>
                  <a:lnTo>
                    <a:pt x="489632" y="22742"/>
                  </a:lnTo>
                  <a:close/>
                </a:path>
                <a:path w="662305" h="110490">
                  <a:moveTo>
                    <a:pt x="554934" y="110292"/>
                  </a:moveTo>
                  <a:lnTo>
                    <a:pt x="540144" y="110292"/>
                  </a:lnTo>
                  <a:lnTo>
                    <a:pt x="533505" y="108508"/>
                  </a:lnTo>
                  <a:lnTo>
                    <a:pt x="508942" y="76885"/>
                  </a:lnTo>
                  <a:lnTo>
                    <a:pt x="508905" y="61091"/>
                  </a:lnTo>
                  <a:lnTo>
                    <a:pt x="510527" y="54080"/>
                  </a:lnTo>
                  <a:lnTo>
                    <a:pt x="517043" y="41644"/>
                  </a:lnTo>
                  <a:lnTo>
                    <a:pt x="521589" y="36764"/>
                  </a:lnTo>
                  <a:lnTo>
                    <a:pt x="533232" y="29654"/>
                  </a:lnTo>
                  <a:lnTo>
                    <a:pt x="539834" y="27870"/>
                  </a:lnTo>
                  <a:lnTo>
                    <a:pt x="554625" y="27870"/>
                  </a:lnTo>
                  <a:lnTo>
                    <a:pt x="561284" y="29654"/>
                  </a:lnTo>
                  <a:lnTo>
                    <a:pt x="573007" y="36726"/>
                  </a:lnTo>
                  <a:lnTo>
                    <a:pt x="577590" y="41644"/>
                  </a:lnTo>
                  <a:lnTo>
                    <a:pt x="578608" y="43589"/>
                  </a:lnTo>
                  <a:lnTo>
                    <a:pt x="543080" y="43589"/>
                  </a:lnTo>
                  <a:lnTo>
                    <a:pt x="539389" y="44654"/>
                  </a:lnTo>
                  <a:lnTo>
                    <a:pt x="532898" y="48890"/>
                  </a:lnTo>
                  <a:lnTo>
                    <a:pt x="530309" y="51888"/>
                  </a:lnTo>
                  <a:lnTo>
                    <a:pt x="526531" y="59518"/>
                  </a:lnTo>
                  <a:lnTo>
                    <a:pt x="525590" y="63916"/>
                  </a:lnTo>
                  <a:lnTo>
                    <a:pt x="525603" y="74060"/>
                  </a:lnTo>
                  <a:lnTo>
                    <a:pt x="543080" y="94536"/>
                  </a:lnTo>
                  <a:lnTo>
                    <a:pt x="578745" y="94536"/>
                  </a:lnTo>
                  <a:lnTo>
                    <a:pt x="577750" y="96456"/>
                  </a:lnTo>
                  <a:lnTo>
                    <a:pt x="573204" y="101373"/>
                  </a:lnTo>
                  <a:lnTo>
                    <a:pt x="561536" y="108508"/>
                  </a:lnTo>
                  <a:lnTo>
                    <a:pt x="554934" y="110292"/>
                  </a:lnTo>
                  <a:close/>
                </a:path>
                <a:path w="662305" h="110490">
                  <a:moveTo>
                    <a:pt x="578745" y="94536"/>
                  </a:moveTo>
                  <a:lnTo>
                    <a:pt x="551478" y="94536"/>
                  </a:lnTo>
                  <a:lnTo>
                    <a:pt x="555256" y="93483"/>
                  </a:lnTo>
                  <a:lnTo>
                    <a:pt x="561846" y="89247"/>
                  </a:lnTo>
                  <a:lnTo>
                    <a:pt x="564435" y="86249"/>
                  </a:lnTo>
                  <a:lnTo>
                    <a:pt x="568225" y="78495"/>
                  </a:lnTo>
                  <a:lnTo>
                    <a:pt x="569179" y="74060"/>
                  </a:lnTo>
                  <a:lnTo>
                    <a:pt x="569144" y="63916"/>
                  </a:lnTo>
                  <a:lnTo>
                    <a:pt x="551478" y="43589"/>
                  </a:lnTo>
                  <a:lnTo>
                    <a:pt x="578608" y="43589"/>
                  </a:lnTo>
                  <a:lnTo>
                    <a:pt x="584204" y="54204"/>
                  </a:lnTo>
                  <a:lnTo>
                    <a:pt x="585826" y="61091"/>
                  </a:lnTo>
                  <a:lnTo>
                    <a:pt x="585864" y="76885"/>
                  </a:lnTo>
                  <a:lnTo>
                    <a:pt x="584241" y="83920"/>
                  </a:lnTo>
                  <a:lnTo>
                    <a:pt x="578745" y="94536"/>
                  </a:lnTo>
                  <a:close/>
                </a:path>
                <a:path w="662305" h="110490">
                  <a:moveTo>
                    <a:pt x="655310" y="37569"/>
                  </a:moveTo>
                  <a:lnTo>
                    <a:pt x="609552" y="37569"/>
                  </a:lnTo>
                  <a:lnTo>
                    <a:pt x="609810" y="36038"/>
                  </a:lnTo>
                  <a:lnTo>
                    <a:pt x="611125" y="34844"/>
                  </a:lnTo>
                  <a:lnTo>
                    <a:pt x="620118" y="29270"/>
                  </a:lnTo>
                  <a:lnTo>
                    <a:pt x="625308" y="27870"/>
                  </a:lnTo>
                  <a:lnTo>
                    <a:pt x="636630" y="27870"/>
                  </a:lnTo>
                  <a:lnTo>
                    <a:pt x="641708" y="28997"/>
                  </a:lnTo>
                  <a:lnTo>
                    <a:pt x="651122" y="33506"/>
                  </a:lnTo>
                  <a:lnTo>
                    <a:pt x="654875" y="36875"/>
                  </a:lnTo>
                  <a:lnTo>
                    <a:pt x="655310" y="37569"/>
                  </a:lnTo>
                  <a:close/>
                </a:path>
                <a:path w="662305" h="110490">
                  <a:moveTo>
                    <a:pt x="610778" y="107839"/>
                  </a:moveTo>
                  <a:lnTo>
                    <a:pt x="594093" y="107839"/>
                  </a:lnTo>
                  <a:lnTo>
                    <a:pt x="594093" y="30285"/>
                  </a:lnTo>
                  <a:lnTo>
                    <a:pt x="610778" y="30285"/>
                  </a:lnTo>
                  <a:lnTo>
                    <a:pt x="609810" y="36038"/>
                  </a:lnTo>
                  <a:lnTo>
                    <a:pt x="609106" y="36677"/>
                  </a:lnTo>
                  <a:lnTo>
                    <a:pt x="609552" y="37569"/>
                  </a:lnTo>
                  <a:lnTo>
                    <a:pt x="655310" y="37569"/>
                  </a:lnTo>
                  <a:lnTo>
                    <a:pt x="659085" y="43589"/>
                  </a:lnTo>
                  <a:lnTo>
                    <a:pt x="623289" y="43589"/>
                  </a:lnTo>
                  <a:lnTo>
                    <a:pt x="618607" y="45818"/>
                  </a:lnTo>
                  <a:lnTo>
                    <a:pt x="612339" y="54737"/>
                  </a:lnTo>
                  <a:lnTo>
                    <a:pt x="610778" y="61005"/>
                  </a:lnTo>
                  <a:lnTo>
                    <a:pt x="610778" y="107839"/>
                  </a:lnTo>
                  <a:close/>
                </a:path>
                <a:path w="662305" h="110490">
                  <a:moveTo>
                    <a:pt x="609552" y="37569"/>
                  </a:moveTo>
                  <a:lnTo>
                    <a:pt x="609106" y="36677"/>
                  </a:lnTo>
                  <a:lnTo>
                    <a:pt x="609810" y="36038"/>
                  </a:lnTo>
                  <a:lnTo>
                    <a:pt x="609552" y="37569"/>
                  </a:lnTo>
                  <a:close/>
                </a:path>
                <a:path w="662305" h="110490">
                  <a:moveTo>
                    <a:pt x="661911" y="107839"/>
                  </a:moveTo>
                  <a:lnTo>
                    <a:pt x="645226" y="107839"/>
                  </a:lnTo>
                  <a:lnTo>
                    <a:pt x="645226" y="49596"/>
                  </a:lnTo>
                  <a:lnTo>
                    <a:pt x="639986" y="43589"/>
                  </a:lnTo>
                  <a:lnTo>
                    <a:pt x="659085" y="43589"/>
                  </a:lnTo>
                  <a:lnTo>
                    <a:pt x="660499" y="45843"/>
                  </a:lnTo>
                  <a:lnTo>
                    <a:pt x="661911" y="51070"/>
                  </a:lnTo>
                  <a:lnTo>
                    <a:pt x="661911" y="107839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33786" y="1645807"/>
              <a:ext cx="839287" cy="11928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67715" y="1624236"/>
            <a:ext cx="6059358" cy="1998948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81411" marR="397742" algn="ctr">
              <a:lnSpc>
                <a:spcPct val="100000"/>
              </a:lnSpc>
              <a:spcBef>
                <a:spcPts val="1734"/>
              </a:spcBef>
            </a:pPr>
            <a:r>
              <a:rPr sz="2094" spc="-29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244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227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79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'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pp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9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87" dirty="0">
                <a:solidFill>
                  <a:schemeClr val="tx1"/>
                </a:solidFill>
                <a:latin typeface="Trebuchet MS"/>
                <a:cs typeface="Trebuchet MS"/>
              </a:rPr>
              <a:t>g 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96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ll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314" dirty="0">
                <a:solidFill>
                  <a:schemeClr val="tx1"/>
                </a:solidFill>
                <a:latin typeface="Trebuchet MS"/>
                <a:cs typeface="Trebuchet MS"/>
              </a:rPr>
              <a:t>: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70" dirty="0">
                <a:solidFill>
                  <a:schemeClr val="tx1"/>
                </a:solidFill>
                <a:latin typeface="Trebuchet MS"/>
                <a:cs typeface="Trebuchet MS"/>
              </a:rPr>
              <a:t>-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n 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insights, </a:t>
            </a:r>
            <a:r>
              <a:rPr sz="2094" spc="-105" dirty="0">
                <a:solidFill>
                  <a:schemeClr val="tx1"/>
                </a:solidFill>
                <a:latin typeface="Trebuchet MS"/>
                <a:cs typeface="Trebuchet MS"/>
              </a:rPr>
              <a:t>customer-centricity, </a:t>
            </a:r>
            <a:r>
              <a:rPr sz="2094" spc="-87" dirty="0">
                <a:solidFill>
                  <a:schemeClr val="tx1"/>
                </a:solidFill>
                <a:latin typeface="Trebuchet MS"/>
                <a:cs typeface="Trebuchet MS"/>
              </a:rPr>
              <a:t>innovation, </a:t>
            </a:r>
            <a:r>
              <a:rPr sz="2094" spc="9" dirty="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sz="2094" spc="17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ll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349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sz="2094" spc="25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-96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ll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349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9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h  </a:t>
            </a:r>
            <a:r>
              <a:rPr sz="2094" spc="227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7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96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094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99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57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094" spc="87" dirty="0">
                <a:solidFill>
                  <a:schemeClr val="tx1"/>
                </a:solidFill>
                <a:latin typeface="Trebuchet MS"/>
                <a:cs typeface="Trebuchet MS"/>
              </a:rPr>
              <a:t>g  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22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44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2094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94" spc="-262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52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094" spc="-122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-113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16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94" spc="-14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2094" spc="-61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35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2094" spc="-209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2094" spc="-270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094" spc="113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094" spc="-349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2094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3604" y="2245494"/>
            <a:ext cx="4360472" cy="221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58" marR="8863" algn="ctr">
              <a:lnSpc>
                <a:spcPct val="100299"/>
              </a:lnSpc>
              <a:spcBef>
                <a:spcPts val="166"/>
              </a:spcBef>
            </a:pPr>
            <a:r>
              <a:rPr sz="1832" spc="35" dirty="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61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-227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sz="1832" spc="-174" dirty="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53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21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199" dirty="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-70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'</a:t>
            </a:r>
            <a:r>
              <a:rPr sz="1832" spc="87" dirty="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sz="1832" spc="-17" dirty="0">
                <a:solidFill>
                  <a:srgbClr val="B65341"/>
                </a:solidFill>
                <a:latin typeface="Trebuchet MS"/>
                <a:cs typeface="Trebuchet MS"/>
              </a:rPr>
              <a:t>approach </a:t>
            </a:r>
            <a:r>
              <a:rPr sz="1832" spc="-122" dirty="0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digital </a:t>
            </a:r>
            <a:r>
              <a:rPr sz="1832" spc="-87" dirty="0">
                <a:solidFill>
                  <a:srgbClr val="B65341"/>
                </a:solidFill>
                <a:latin typeface="Trebuchet MS"/>
                <a:cs typeface="Trebuchet MS"/>
              </a:rPr>
              <a:t>marketing.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By 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analyzing </a:t>
            </a:r>
            <a:r>
              <a:rPr sz="1832" spc="-532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data </a:t>
            </a:r>
            <a:r>
              <a:rPr sz="1832" spc="-113" dirty="0">
                <a:solidFill>
                  <a:srgbClr val="B65341"/>
                </a:solidFill>
                <a:latin typeface="Trebuchet MS"/>
                <a:cs typeface="Trebuchet MS"/>
              </a:rPr>
              <a:t>from 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various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sources, 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including 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social </a:t>
            </a:r>
            <a:r>
              <a:rPr sz="1832" spc="-17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media </a:t>
            </a:r>
            <a:r>
              <a:rPr sz="1832" spc="-79" dirty="0">
                <a:solidFill>
                  <a:srgbClr val="B65341"/>
                </a:solidFill>
                <a:latin typeface="Trebuchet MS"/>
                <a:cs typeface="Trebuchet MS"/>
              </a:rPr>
              <a:t>platforms </a:t>
            </a:r>
            <a:r>
              <a:rPr sz="1832" spc="9" dirty="0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sz="1832" spc="-61" dirty="0">
                <a:solidFill>
                  <a:srgbClr val="B65341"/>
                </a:solidFill>
                <a:latin typeface="Trebuchet MS"/>
                <a:cs typeface="Trebuchet MS"/>
              </a:rPr>
              <a:t>customer </a:t>
            </a:r>
            <a:r>
              <a:rPr sz="1832" spc="-79" dirty="0">
                <a:solidFill>
                  <a:srgbClr val="B65341"/>
                </a:solidFill>
                <a:latin typeface="Trebuchet MS"/>
                <a:cs typeface="Trebuchet MS"/>
              </a:rPr>
              <a:t>interactions, </a:t>
            </a:r>
            <a:r>
              <a:rPr sz="1832" spc="-532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53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21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199" dirty="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61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9" dirty="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sz="1832" spc="-183" dirty="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-17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105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9" dirty="0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96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79" dirty="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sz="1832" spc="-96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22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9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87" dirty="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183" dirty="0">
                <a:solidFill>
                  <a:srgbClr val="B65341"/>
                </a:solidFill>
                <a:latin typeface="Trebuchet MS"/>
                <a:cs typeface="Trebuchet MS"/>
              </a:rPr>
              <a:t>ll</a:t>
            </a:r>
            <a:r>
              <a:rPr sz="1832" spc="-61" dirty="0">
                <a:solidFill>
                  <a:srgbClr val="B65341"/>
                </a:solidFill>
                <a:latin typeface="Trebuchet MS"/>
                <a:cs typeface="Trebuchet MS"/>
              </a:rPr>
              <a:t>ow</a:t>
            </a:r>
            <a:r>
              <a:rPr sz="1832" spc="105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13" dirty="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sz="1832" spc="-87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13" dirty="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sz="1832" dirty="0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spc="79" dirty="0">
                <a:solidFill>
                  <a:srgbClr val="B65341"/>
                </a:solidFill>
                <a:latin typeface="Trebuchet MS"/>
                <a:cs typeface="Trebuchet MS"/>
              </a:rPr>
              <a:t>g 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122" dirty="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sz="1832" spc="-9" dirty="0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on</a:t>
            </a:r>
            <a:r>
              <a:rPr sz="1832" spc="52" dirty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61" dirty="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sz="1832" spc="-148" dirty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832">
              <a:latin typeface="Trebuchet MS"/>
              <a:cs typeface="Trebuchet MS"/>
            </a:endParaRPr>
          </a:p>
        </p:txBody>
      </p:sp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7342006" y="1375237"/>
            <a:ext cx="4271642" cy="424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158">
              <a:lnSpc>
                <a:spcPct val="100000"/>
              </a:lnSpc>
              <a:spcBef>
                <a:spcPts val="209"/>
              </a:spcBef>
            </a:pPr>
            <a:r>
              <a:rPr sz="2704" spc="174" dirty="0"/>
              <a:t>DATA-DRIVEN</a:t>
            </a:r>
            <a:r>
              <a:rPr sz="2704" spc="9" dirty="0"/>
              <a:t> </a:t>
            </a:r>
            <a:r>
              <a:rPr sz="2704" spc="227" dirty="0"/>
              <a:t>INSIGHTS</a:t>
            </a:r>
            <a:endParaRPr sz="2704"/>
          </a:p>
        </p:txBody>
      </p:sp>
      <p:sp>
        <p:nvSpPr>
          <p:cNvPr id="4" name="object 4"/>
          <p:cNvSpPr/>
          <p:nvPr/>
        </p:nvSpPr>
        <p:spPr>
          <a:xfrm>
            <a:off x="0" y="6230"/>
            <a:ext cx="229849" cy="2527156"/>
          </a:xfrm>
          <a:custGeom>
            <a:av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21891" y="1722326"/>
            <a:ext cx="5888323" cy="3683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61" y="6599716"/>
            <a:ext cx="6093777" cy="234878"/>
          </a:xfrm>
          <a:custGeom>
            <a:avLst/>
            <a:rect l="l" t="t" r="r" b="b"/>
            <a:pathLst>
              <a:path w="3484879" h="134620">
                <a:moveTo>
                  <a:pt x="3484661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61" y="0"/>
                </a:lnTo>
                <a:lnTo>
                  <a:pt x="3484661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09305" y="2165145"/>
            <a:ext cx="4419322" cy="2526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692" marR="8863" indent="-285750" algn="just">
              <a:lnSpc>
                <a:spcPct val="100200"/>
              </a:lnSpc>
              <a:spcBef>
                <a:spcPts val="166"/>
              </a:spcBef>
              <a:buClr>
                <a:schemeClr val="accent2"/>
              </a:buClr>
              <a:buFont typeface="Wingdings" charset="0"/>
              <a:buChar char="v"/>
            </a:pP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53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21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199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e 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center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of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everything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they 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do.</a:t>
            </a:r>
            <a:endParaRPr lang="en-IN" sz="1832" spc="-113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305692" marR="8863" indent="-285750" algn="just">
              <a:lnSpc>
                <a:spcPct val="100200"/>
              </a:lnSpc>
              <a:spcBef>
                <a:spcPts val="166"/>
              </a:spcBef>
              <a:buClr>
                <a:schemeClr val="accent2"/>
              </a:buClr>
              <a:buFont typeface="Wingdings" charset="0"/>
              <a:buChar char="v"/>
            </a:pP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They </a:t>
            </a:r>
            <a:r>
              <a:rPr sz="1832" spc="-79" dirty="0">
                <a:solidFill>
                  <a:schemeClr val="tx1"/>
                </a:solidFill>
                <a:latin typeface="Trebuchet MS"/>
                <a:cs typeface="Trebuchet MS"/>
              </a:rPr>
              <a:t>believe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o  d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2" dirty="0">
                <a:solidFill>
                  <a:schemeClr val="tx1"/>
                </a:solidFill>
                <a:latin typeface="Trebuchet MS"/>
                <a:cs typeface="Trebuchet MS"/>
              </a:rPr>
              <a:t>. </a:t>
            </a:r>
            <a:endParaRPr lang="en-IN" sz="1832" spc="-262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305692" marR="8863" indent="-285750" algn="just">
              <a:lnSpc>
                <a:spcPct val="100200"/>
              </a:lnSpc>
              <a:spcBef>
                <a:spcPts val="166"/>
              </a:spcBef>
              <a:buClr>
                <a:schemeClr val="accent2"/>
              </a:buClr>
              <a:buFont typeface="Wingdings" charset="0"/>
              <a:buChar char="v"/>
            </a:pPr>
            <a:r>
              <a:rPr sz="1832" spc="-262" dirty="0">
                <a:solidFill>
                  <a:schemeClr val="tx1"/>
                </a:solidFill>
                <a:latin typeface="Trebuchet MS"/>
                <a:cs typeface="Trebuchet MS"/>
              </a:rPr>
              <a:t> 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By </a:t>
            </a:r>
            <a:r>
              <a:rPr sz="1832" spc="-70" dirty="0">
                <a:solidFill>
                  <a:schemeClr val="tx1"/>
                </a:solidFill>
                <a:latin typeface="Trebuchet MS"/>
                <a:cs typeface="Trebuchet MS"/>
              </a:rPr>
              <a:t>putting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the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customer 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ﬁrst,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Tech </a:t>
            </a:r>
            <a:r>
              <a:rPr sz="1832" spc="9" dirty="0">
                <a:solidFill>
                  <a:schemeClr val="tx1"/>
                </a:solidFill>
                <a:latin typeface="Trebuchet MS"/>
                <a:cs typeface="Trebuchet MS"/>
              </a:rPr>
              <a:t>Mahindra </a:t>
            </a:r>
            <a:r>
              <a:rPr sz="1832" spc="-532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z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x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87" dirty="0">
                <a:solidFill>
                  <a:schemeClr val="tx1"/>
                </a:solidFill>
                <a:latin typeface="Trebuchet MS"/>
                <a:cs typeface="Trebuchet MS"/>
              </a:rPr>
              <a:t>s 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>
            <a:spLocks noGrp="1" noEditPoints="1"/>
          </p:cNvSpPr>
          <p:nvPr>
            <p:ph type="title"/>
          </p:nvPr>
        </p:nvSpPr>
        <p:spPr>
          <a:xfrm>
            <a:off x="333882" y="1296503"/>
            <a:ext cx="6905753" cy="617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58">
              <a:lnSpc>
                <a:spcPct val="100000"/>
              </a:lnSpc>
              <a:spcBef>
                <a:spcPts val="166"/>
              </a:spcBef>
            </a:pPr>
            <a:r>
              <a:rPr spc="157" dirty="0"/>
              <a:t>CUSTOMER-CENTRICITY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120110" y="1076357"/>
            <a:ext cx="3633406" cy="3615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61" y="6599716"/>
            <a:ext cx="6093777" cy="234878"/>
          </a:xfrm>
          <a:custGeom>
            <a:avLst/>
            <a:rect l="l" t="t" r="r" b="b"/>
            <a:pathLst>
              <a:path w="3484879" h="134620">
                <a:moveTo>
                  <a:pt x="3484661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61" y="0"/>
                </a:lnTo>
                <a:lnTo>
                  <a:pt x="3484661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96552" y="2165145"/>
            <a:ext cx="4444861" cy="221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4"/>
              </a:spcBef>
            </a:pP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Innovation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26" dirty="0">
                <a:solidFill>
                  <a:schemeClr val="tx1"/>
                </a:solidFill>
                <a:latin typeface="Trebuchet MS"/>
                <a:cs typeface="Trebuchet MS"/>
              </a:rPr>
              <a:t>is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61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core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value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at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Tech</a:t>
            </a:r>
            <a:r>
              <a:rPr sz="1832" spc="21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Mahindra.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67583" marR="54288" algn="ctr">
              <a:lnSpc>
                <a:spcPct val="100200"/>
              </a:lnSpc>
              <a:spcBef>
                <a:spcPts val="17"/>
              </a:spcBef>
            </a:pP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b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w 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no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,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p 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ou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e 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on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e 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87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174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61" dirty="0">
                <a:solidFill>
                  <a:schemeClr val="tx1"/>
                </a:solidFill>
                <a:latin typeface="Trebuchet MS"/>
                <a:cs typeface="Trebuchet MS"/>
              </a:rPr>
              <a:t>-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0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0" dirty="0">
                <a:solidFill>
                  <a:schemeClr val="tx1"/>
                </a:solidFill>
                <a:latin typeface="Trebuchet MS"/>
                <a:cs typeface="Trebuchet MS"/>
              </a:rPr>
              <a:t>k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79" dirty="0">
                <a:solidFill>
                  <a:schemeClr val="tx1"/>
                </a:solidFill>
                <a:latin typeface="Trebuchet MS"/>
                <a:cs typeface="Trebuchet MS"/>
              </a:rPr>
              <a:t>g 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227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52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1832" spc="-9" dirty="0">
                <a:solidFill>
                  <a:schemeClr val="tx1"/>
                </a:solidFill>
                <a:latin typeface="Trebuchet MS"/>
                <a:cs typeface="Trebuchet MS"/>
              </a:rPr>
              <a:t>p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ss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113" dirty="0">
                <a:solidFill>
                  <a:schemeClr val="tx1"/>
                </a:solidFill>
                <a:latin typeface="Trebuchet MS"/>
                <a:cs typeface="Trebuchet MS"/>
              </a:rPr>
              <a:t>v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e  </a:t>
            </a:r>
            <a:r>
              <a:rPr sz="1832" spc="-122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10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f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-3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96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32" spc="-148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1832" spc="-183" dirty="0">
                <a:solidFill>
                  <a:schemeClr val="tx1"/>
                </a:solidFill>
                <a:latin typeface="Trebuchet MS"/>
                <a:cs typeface="Trebuchet MS"/>
              </a:rPr>
              <a:t>l</a:t>
            </a:r>
            <a:r>
              <a:rPr sz="1832" spc="-44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1832" spc="-52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1832" spc="-26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1832" spc="-236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1832" spc="96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32" spc="-305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endParaRPr sz="1832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>
            <a:spLocks noGrp="1" noEditPoints="1"/>
          </p:cNvSpPr>
          <p:nvPr>
            <p:ph type="title"/>
          </p:nvPr>
        </p:nvSpPr>
        <p:spPr>
          <a:xfrm>
            <a:off x="2667663" y="1296503"/>
            <a:ext cx="4397112" cy="617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58">
              <a:lnSpc>
                <a:spcPct val="100000"/>
              </a:lnSpc>
              <a:spcBef>
                <a:spcPts val="166"/>
              </a:spcBef>
            </a:pPr>
            <a:r>
              <a:rPr spc="199" dirty="0"/>
              <a:t>INNOVATION</a:t>
            </a:r>
          </a:p>
        </p:txBody>
      </p:sp>
      <p:pic>
        <p:nvPicPr>
          <p:cNvPr id="5" name="object 5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769420" y="954189"/>
            <a:ext cx="4397113" cy="4929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ProjectPresentation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k.pavithra keshava</dc:creator>
  <cp:lastModifiedBy>k.pavithra keshava</cp:lastModifiedBy>
  <cp:revision>1</cp:revision>
  <dcterms:created xsi:type="dcterms:W3CDTF">2020-03-05T14:05:40Z</dcterms:created>
  <dcterms:modified xsi:type="dcterms:W3CDTF">2023-10-16T09:13:32Z</dcterms:modified>
</cp:coreProperties>
</file>