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A667-250E-ACF8-C65F-6A37087C3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9484-0B1B-6A7D-3535-F8056A090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8219-A7D4-3537-095E-2CF907A9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B26E-D1A5-BB39-60A7-46661F22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7BDE-4DAD-7447-ACFD-0D16D8F6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2FDD-21EE-B3EA-C092-B34E1108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38898-39E5-4AB7-95B8-950F2285B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AA02-7759-CCC9-5621-F0E3963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0D3F-BF5F-0A53-D3B9-22ADA80D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7953-8457-CA48-DF79-03BD7E99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687E7-50DA-6221-D351-23D292D7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EAC47-A0FC-D9D7-36BB-A555BB11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808F-F7ED-C812-D21E-D384BCBC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0383-09D1-7ACB-E118-F7A3ED5C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788D-DC22-D81F-62C0-396EAD89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99C5-5F64-7A81-F17E-F4C386B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EC0D-2168-0229-3901-AB1270A5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17F9-31C6-BB4F-4D75-E33D2992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D469-61CF-9105-23A4-718E2BD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78BF-B3B1-D6F8-0313-37526785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A62B-2391-8A28-8733-C09D587C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EC3C-CA51-FD71-68BD-7BAE355E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9383-AB0D-61BB-1ACE-6FE0549F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9131-1302-330A-739C-2FF85E46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97FB-CF82-72B9-38B8-2D78FC03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67D-A9A4-8342-134A-99FF1F32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0F38-3AF5-4F23-1A29-544395640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51B1-4D7B-C810-4F9C-A426421D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9C97-397B-5F3D-D715-0E227C17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3D689-9C55-905F-8217-9AB6CAB3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BA838-8773-F2D3-4236-2B3CC105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C586-8412-D2E2-CC9A-D379379D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2837-4D9F-B24F-01AC-213A83D2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2204-F7C1-ECAE-0B46-42AFC6939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D8222-4D0D-3A4C-E652-51CE2B36B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E5D27-61B8-CC8B-26F7-4FD807589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A3107-F394-E0A9-E64A-A4178B01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6FB3C-2839-27A7-CF02-4D86722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80D68-5F56-DE58-6B1E-FB778E55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3930-8A02-C4EA-ECD9-D22B2B42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1F2EF-FAC2-42F3-2999-37E07505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190FA-5A6A-F760-CEE6-9E5EDEB6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BDC67-7CD9-0045-CE9C-3F8EF9FD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B92E0-9804-895C-87CC-304A7EA7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306B2-35A1-1400-DADD-03A13B8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502E-7C81-E46D-1240-64F28F7E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8154-C663-0752-3B68-F875D09C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180B-1046-6628-0A10-991FC21F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B6F9B-B005-B79B-8F3A-20455492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3F73-8011-B826-34BE-1C5A7BC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2AE9-98EA-01EC-541C-A329C79A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797-BBA6-3C02-5D8E-0225A741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EF2-9EB8-6481-0ADC-B813CD96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76A58-4EA3-131D-EFE0-F90EAC448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E1D16-3AD3-63DC-ADE1-3D030391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EA42-7CE8-DA90-2BD1-2B9149B2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CA9C6-0C61-94F4-BB68-DFF6B519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D2237-6020-23E5-FC7D-42FE4B2E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386C2-A835-B61A-B0CE-79206ACA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3780D-4C9A-74C0-24F1-25DB6593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153DC-5FE0-30E5-D316-086C370B8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4A7D7-025B-45CF-9AD2-38E06D4B72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9126-F6DC-0F4F-65B6-4E860F215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6376-51D0-9EAF-31F9-76BB984D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41145-A67A-47E7-8234-6BFA4332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299D7-6BFB-E6BB-3503-3A825347014E}"/>
              </a:ext>
            </a:extLst>
          </p:cNvPr>
          <p:cNvSpPr txBox="1"/>
          <p:nvPr/>
        </p:nvSpPr>
        <p:spPr>
          <a:xfrm>
            <a:off x="182420" y="202532"/>
            <a:ext cx="110658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Convert Numbers in binary to decimal and numbers in decimal to binary</a:t>
            </a:r>
            <a:br>
              <a:rPr lang="en-US" sz="5400" dirty="0"/>
            </a:br>
            <a:r>
              <a:rPr lang="en-US" sz="5400" dirty="0"/>
              <a:t>(1010110100101.001)</a:t>
            </a:r>
            <a:r>
              <a:rPr lang="en-US" sz="3600" dirty="0"/>
              <a:t>2</a:t>
            </a:r>
            <a:endParaRPr lang="en-US" sz="5400" dirty="0"/>
          </a:p>
          <a:p>
            <a:r>
              <a:rPr lang="en-US" sz="5400" dirty="0"/>
              <a:t>(463284)</a:t>
            </a:r>
            <a:r>
              <a:rPr lang="en-US" sz="3600" dirty="0"/>
              <a:t>10 </a:t>
            </a:r>
          </a:p>
          <a:p>
            <a:r>
              <a:rPr lang="en-US" sz="5400" dirty="0"/>
              <a:t>(10001110)</a:t>
            </a:r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7845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SOHAIL ABBAS</dc:creator>
  <cp:lastModifiedBy>MUHAMMAD SOHAIL ABBAS</cp:lastModifiedBy>
  <cp:revision>2</cp:revision>
  <dcterms:created xsi:type="dcterms:W3CDTF">2024-08-19T07:23:44Z</dcterms:created>
  <dcterms:modified xsi:type="dcterms:W3CDTF">2024-08-19T08:54:03Z</dcterms:modified>
</cp:coreProperties>
</file>