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847-415D-3FC2-BE19-E41D23547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86ED-65AF-C435-6CA0-B3A292373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9463-6859-ABD1-D6F2-F1940335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194B-7186-32FC-5AED-9624C7BC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982D-69FA-9301-776A-DC93276A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B1AB-EBAB-3767-EC5D-E72F399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9A5C5-D4D9-A643-1356-52645B6D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F531-0CBC-8018-6A68-19CCA5F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393D-4D11-4DAA-4F1B-B0B70C00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B483-BF0E-6E9B-F812-66F77F83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632D4-A5D7-12FB-6588-FB2B5410D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4FD1-409D-84AE-3203-DE0E3D45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2D89-5D23-01A1-BCD9-5821DCE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5102-052F-0529-EC41-DC3D2CF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EFF4-924C-6060-8846-09DA8F97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8FFE-EBD4-B4B7-D5AD-461921B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B463-28AF-404D-B5B2-E022080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E218-BB14-8840-4FD8-9E94F136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A332-7AFB-9A0B-CCB3-F1147A84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FE27-241D-7C0E-04D2-B2EB1957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27E0-39FD-F9A3-08B8-9764E077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EBAA-83BE-A272-4B71-F5E073C4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343A-7140-8EF8-2A44-2DF5EA27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6625-4D59-3CBB-7A84-371BE404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51C5-15F2-950A-4D47-2ABB167C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B24D-530D-227A-707D-4DD464A3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8706-143B-C486-C18D-0FF90AA0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150D8-6648-0177-13F3-C77875CB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930B-FD29-8EB9-51BC-DF7A88A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4447-C42C-AC3E-C6D6-6BA9DCA1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C980-88CF-457A-B011-2B70B74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217D-B4E8-8F26-5358-046040E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AA735-8EE2-357E-F355-8E9C83B6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130B-4B11-4B07-DADE-BA160E2E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4F29-F34A-5584-32A3-FCF7ABC1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B0859-45E7-0CE1-D4C0-E2C01922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72E8-F3F3-EC7D-4638-BE5E934C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9A7B4-1D99-05D4-4C7D-29E559E7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99018-028C-E422-5DB4-920C8C6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D333-6E76-16F2-C6F0-616FE378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BD694-06AB-428A-184C-B1D509ED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F7E46-ADA8-C4C8-1A61-2DABB59F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009ED-49FD-D2B1-3A82-8E1AB977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B06E-CD9D-1FC6-E093-5A5D762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9CB7-3832-4E82-893D-FB796038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FBAD-7BAC-75AB-6023-08813F3D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87E6-DD34-6C3D-CDF9-98B769A8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361A-EB8A-3522-1239-C2013221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DCA0-36BA-6BA1-2770-96AE87B1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E439-E4BA-0109-953E-DDB4E13C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A07B4-B7DC-DC2B-4157-2CA9B38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6AB0-A1CD-5AA7-89BE-E67567B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4F00-C6B7-DD63-FF81-23C5C9F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E77A5-E500-8020-C98F-CBE7ACCD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5ED46-ABC0-ACFB-C3C4-0F7A90CD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39D4-A363-CC4F-A174-6F65F844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8062-7CD1-7C4E-145A-451BE737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8019-A491-A47A-D218-7D57D498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F8BE-854E-B73E-0307-92965B9E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E35E-2A7C-420F-ABE0-A3068C58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5F35-9B8A-CE64-F7F5-82F919C9C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7C02D-AEF6-41D3-8B81-B29E05D6CD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47B9-C208-06FA-E344-215502454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832A-496D-5950-6D9F-2F832B4E4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40D28-6D76-4D8E-AAAA-CC5352B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DCF39B-5185-08B6-A90C-19D0AF2C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48" y="143539"/>
            <a:ext cx="11844669" cy="6570921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 say we want to take 2’s compliment for a 3-bit binary number. The result should be in 4 bits. Create a combinational circuit for that. Follow the given steps.</a:t>
            </a:r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Inputs/Outputs (2 marks)</a:t>
            </a:r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Truth Table (4 marks)</a:t>
            </a:r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Boolean Expressions (6 marks)</a:t>
            </a:r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Circuit (8 marks)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must complete each step correctly to get marks in next.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079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 Abbas</dc:creator>
  <cp:lastModifiedBy>Muhammad  Abbas</cp:lastModifiedBy>
  <cp:revision>4</cp:revision>
  <dcterms:created xsi:type="dcterms:W3CDTF">2024-10-02T05:05:53Z</dcterms:created>
  <dcterms:modified xsi:type="dcterms:W3CDTF">2024-10-08T06:04:18Z</dcterms:modified>
</cp:coreProperties>
</file>