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AB24-4127-1345-1F60-7D894C16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EEACD-90F7-5549-AE66-26B7D7D6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A37C5-0143-84EE-E84E-2A7C05E5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36A9-50DD-F251-4062-59A0B437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81957-5287-F009-CA96-5BE431F7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4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EF86-B0F5-4196-A03A-95DF39B6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F8C5C-0CAA-3AB3-54A1-500A036D4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443F-F790-98C8-DEED-E5BDD643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B78B-C95B-20ED-8E2C-7D28E442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F6D1-94CF-228C-1521-35CF6F38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0F79D-980D-133F-9AEC-FFCC81871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C5ACC-6A65-64F8-E24E-856E99FA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C033-E73D-B3D0-14E5-F76D7111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7DE9-C55D-1182-5D69-AFC13309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B127-D81B-5F15-AE55-247E763C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4051-9F8E-CEEA-8459-98761110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D9ED-2629-A28F-C0EC-D07F151E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7CB1E-BAFB-D54C-6E24-859CE96F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07A8-FF7C-06EB-590E-D06D43E3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5D08-ED6E-7843-4AFA-7DDED98A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A410-0E8D-1D41-FC50-3FC303ED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45452-6C6F-9BD8-EA75-F936D7F4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D289-7714-A2D7-75BF-4A46D486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B2A5-F7C8-FBE5-7AF9-FF270784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AE5F-21B5-BF78-98B6-6DE7C9C1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B24D-0E87-A7FE-68FC-81E9FD68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BE33A-3CE1-7C2E-EBF5-EF343D169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2AD68-AEBE-1E00-F066-20F5A517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9E6F9-C57C-CA1E-C16A-FCC9BC37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C9ED9-B9B6-7471-5969-E3060303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71FFC-6558-9214-85DB-ED1B245E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9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8B4C-3586-94F0-E135-538F562F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9F27C-5CFA-784F-20F3-3FE3A75A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6CC04-9760-8347-F5D4-CF914EB0B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94083-BB31-D1BD-956A-53F007CEF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40BD-5A74-D5A6-05D7-431CE8883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4FE36-D964-35F0-3F29-4E4FC9F0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26D60-D4CC-4944-59DF-4D29130C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1F72B-C313-392B-DFC8-39502ABA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ED47-51C2-AE02-0EC9-DD5C90CB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3C682-2FA8-7BCD-1E34-B3D85FCFF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DC68C-5F6C-3F18-EEB0-4C0CA421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7E8F1-F04F-D08A-5135-0E117B1F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E238A-8D0F-6584-7F78-905D1E1C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52DA1-BE2D-FAA8-C401-AA69D668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7CA29-F948-8A80-FDED-A29CDF68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9E2C-714D-15EB-9C30-C82492EF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52DC-C9AD-0E50-7B88-3FAA3F10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2AFE-7464-835A-F64B-AA9A27029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0E12-3854-48CA-AB1E-3B66CEF1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2D37-4E13-C671-484D-A981FAA8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63D1-0B8A-9EB9-2F9A-CC1D5B27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451E-7C4C-3B13-1B03-97804525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7B58A-BF8F-F88A-E3AA-CC3DB9552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6053-5238-08CD-9E0A-E90BE8CC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1237-28F8-E9D8-618A-858190E0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A93B-3CEE-7455-9E80-83E96861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7981-DD7F-4EF6-8A8E-F2E0334A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ED88A-FB17-A0DA-AD33-EEABC3A1E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F2DE-7D3D-CB4A-0DA0-F60146C7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97BAA-9212-D96E-52FB-B762ED136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2B3FF-CBAC-4128-AEAD-9E00BF7E2ACD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33A69-43F5-6A1A-B31E-80D4CDF8D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44E4E-3FFB-1CC8-1E06-12FD65AA8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18292-26DC-4533-B7ED-2835AC7CF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6E1EC4-6B91-52EF-B031-D0574A0B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020" y="275908"/>
            <a:ext cx="11494770" cy="6456362"/>
          </a:xfrm>
        </p:spPr>
        <p:txBody>
          <a:bodyPr/>
          <a:lstStyle/>
          <a:p>
            <a:pPr algn="l"/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a combinational circuit that takes 4-bit BCD codes as input and produces 10’s compliment of given input number. The 10’s compliment should be displayed using 4 segment LED display as shown below.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LED display is shown as</a:t>
            </a:r>
          </a:p>
          <a:p>
            <a:pPr algn="l"/>
            <a:endParaRPr lang="en-US" dirty="0"/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(4-Bit BCD), Output (LED display)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Truth Table (6 marks)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Boolean Expressions (6 marks)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Circuit (8 marks)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E84B87-EE25-599A-7006-3D1E4F962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14552"/>
              </p:ext>
            </p:extLst>
          </p:nvPr>
        </p:nvGraphicFramePr>
        <p:xfrm>
          <a:off x="925830" y="1379378"/>
          <a:ext cx="10725150" cy="1809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4652">
                  <a:extLst>
                    <a:ext uri="{9D8B030D-6E8A-4147-A177-3AD203B41FA5}">
                      <a16:colId xmlns:a16="http://schemas.microsoft.com/office/drawing/2014/main" val="76278184"/>
                    </a:ext>
                  </a:extLst>
                </a:gridCol>
                <a:gridCol w="950852">
                  <a:extLst>
                    <a:ext uri="{9D8B030D-6E8A-4147-A177-3AD203B41FA5}">
                      <a16:colId xmlns:a16="http://schemas.microsoft.com/office/drawing/2014/main" val="3617941807"/>
                    </a:ext>
                  </a:extLst>
                </a:gridCol>
                <a:gridCol w="950852">
                  <a:extLst>
                    <a:ext uri="{9D8B030D-6E8A-4147-A177-3AD203B41FA5}">
                      <a16:colId xmlns:a16="http://schemas.microsoft.com/office/drawing/2014/main" val="2955048632"/>
                    </a:ext>
                  </a:extLst>
                </a:gridCol>
                <a:gridCol w="950852">
                  <a:extLst>
                    <a:ext uri="{9D8B030D-6E8A-4147-A177-3AD203B41FA5}">
                      <a16:colId xmlns:a16="http://schemas.microsoft.com/office/drawing/2014/main" val="1851230937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3329321727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2454258741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2011716817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2388652712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1262233944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1383122962"/>
                    </a:ext>
                  </a:extLst>
                </a:gridCol>
                <a:gridCol w="949706">
                  <a:extLst>
                    <a:ext uri="{9D8B030D-6E8A-4147-A177-3AD203B41FA5}">
                      <a16:colId xmlns:a16="http://schemas.microsoft.com/office/drawing/2014/main" val="1791646005"/>
                    </a:ext>
                  </a:extLst>
                </a:gridCol>
              </a:tblGrid>
              <a:tr h="8893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Number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kern="100">
                          <a:effectLst/>
                        </a:rPr>
                        <a:t>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2229117"/>
                  </a:ext>
                </a:extLst>
              </a:tr>
              <a:tr h="9202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Display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319153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6A9199D9-79DB-637B-287E-B3AAEE24544B}"/>
              </a:ext>
            </a:extLst>
          </p:cNvPr>
          <p:cNvGrpSpPr/>
          <p:nvPr/>
        </p:nvGrpSpPr>
        <p:grpSpPr>
          <a:xfrm>
            <a:off x="2252382" y="2309427"/>
            <a:ext cx="9059508" cy="822393"/>
            <a:chOff x="2119032" y="4332537"/>
            <a:chExt cx="7093672" cy="42634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54AC2D-AAA8-D058-B0E7-4ABC0E165904}"/>
                </a:ext>
              </a:extLst>
            </p:cNvPr>
            <p:cNvGrpSpPr/>
            <p:nvPr/>
          </p:nvGrpSpPr>
          <p:grpSpPr>
            <a:xfrm>
              <a:off x="2119032" y="4528713"/>
              <a:ext cx="327907" cy="178244"/>
              <a:chOff x="0" y="228600"/>
              <a:chExt cx="431800" cy="22225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464BA64-0FB2-9C62-764C-BEFFC9F6E3CF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D4344D0-1EE6-3CF6-67C0-08486EF7D1EC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E1A6E0E-C49A-7244-5A1C-6CFC9649F80C}"/>
                  </a:ext>
                </a:extLst>
              </p:cNvPr>
              <p:cNvCxnSpPr/>
              <p:nvPr/>
            </p:nvCxnSpPr>
            <p:spPr>
              <a:xfrm flipV="1">
                <a:off x="260350" y="228600"/>
                <a:ext cx="171450" cy="6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02DA555-F87B-7FB1-BD7D-5FC1D33D7D01}"/>
                </a:ext>
              </a:extLst>
            </p:cNvPr>
            <p:cNvGrpSpPr/>
            <p:nvPr/>
          </p:nvGrpSpPr>
          <p:grpSpPr>
            <a:xfrm>
              <a:off x="2954447" y="4355669"/>
              <a:ext cx="163954" cy="364976"/>
              <a:chOff x="0" y="0"/>
              <a:chExt cx="215900" cy="45085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2CF176-A1C8-799B-45AB-0823367A0BB0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BA8A16-6D8C-FCFB-B613-B3EC4F7CD651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0863443-2004-CC83-D916-D4FFDDB18717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3934FE-DF11-2413-1122-2F87850AF788}"/>
                </a:ext>
              </a:extLst>
            </p:cNvPr>
            <p:cNvGrpSpPr/>
            <p:nvPr/>
          </p:nvGrpSpPr>
          <p:grpSpPr>
            <a:xfrm>
              <a:off x="3707921" y="4417415"/>
              <a:ext cx="327907" cy="195220"/>
              <a:chOff x="0" y="0"/>
              <a:chExt cx="431800" cy="2413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52EC963-81B9-A767-AEB1-92C2BA874377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11D957-A51D-656C-C115-66C95E4C8614}"/>
                  </a:ext>
                </a:extLst>
              </p:cNvPr>
              <p:cNvCxnSpPr/>
              <p:nvPr/>
            </p:nvCxnSpPr>
            <p:spPr>
              <a:xfrm flipV="1">
                <a:off x="260350" y="228600"/>
                <a:ext cx="171450" cy="6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A9D6D8-4911-C92C-3228-40469EAC9FD2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6C90621-8F4F-BF60-0B97-98BE42320BE0}"/>
                </a:ext>
              </a:extLst>
            </p:cNvPr>
            <p:cNvGrpSpPr/>
            <p:nvPr/>
          </p:nvGrpSpPr>
          <p:grpSpPr>
            <a:xfrm>
              <a:off x="4608023" y="4393903"/>
              <a:ext cx="163954" cy="364976"/>
              <a:chOff x="215900" y="0"/>
              <a:chExt cx="215900" cy="45085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500948-F804-1081-259C-AA1927B9758F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D8DCAE-A0BF-05AC-D1C7-F0E7B8C39325}"/>
                  </a:ext>
                </a:extLst>
              </p:cNvPr>
              <p:cNvCxnSpPr/>
              <p:nvPr/>
            </p:nvCxnSpPr>
            <p:spPr>
              <a:xfrm flipV="1">
                <a:off x="260350" y="228600"/>
                <a:ext cx="171450" cy="6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74B17C-CBD2-76CE-30ED-DF54B5BA642F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819914-0DE8-517E-AF3E-F263A103F2EE}"/>
                </a:ext>
              </a:extLst>
            </p:cNvPr>
            <p:cNvGrpSpPr/>
            <p:nvPr/>
          </p:nvGrpSpPr>
          <p:grpSpPr>
            <a:xfrm>
              <a:off x="5212010" y="4584171"/>
              <a:ext cx="355552" cy="5073"/>
              <a:chOff x="0" y="239891"/>
              <a:chExt cx="468205" cy="140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B645EFD-BED1-AB15-E91C-04F189E71B39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05F013C-5743-6F44-D152-F11652DA79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349" y="239891"/>
                <a:ext cx="207856" cy="1409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0A34E0-D217-E73A-A79B-C1251CEBD621}"/>
                </a:ext>
              </a:extLst>
            </p:cNvPr>
            <p:cNvGrpSpPr/>
            <p:nvPr/>
          </p:nvGrpSpPr>
          <p:grpSpPr>
            <a:xfrm>
              <a:off x="6032959" y="4332537"/>
              <a:ext cx="45719" cy="364976"/>
              <a:chOff x="215900" y="0"/>
              <a:chExt cx="0" cy="45085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27BE745-49AE-F3D4-A530-098F7830CDFC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EA46D66-A3DE-6C0A-6CB6-384A7E5FA7AE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EE5F1F-44CC-DF0F-5096-F02D7C48D920}"/>
                </a:ext>
              </a:extLst>
            </p:cNvPr>
            <p:cNvGrpSpPr/>
            <p:nvPr/>
          </p:nvGrpSpPr>
          <p:grpSpPr>
            <a:xfrm>
              <a:off x="6794791" y="4420597"/>
              <a:ext cx="163954" cy="188855"/>
              <a:chOff x="215900" y="0"/>
              <a:chExt cx="215900" cy="23495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2A44646-3B67-3FEF-B8C3-1F3191DCF9C7}"/>
                  </a:ext>
                </a:extLst>
              </p:cNvPr>
              <p:cNvCxnSpPr/>
              <p:nvPr/>
            </p:nvCxnSpPr>
            <p:spPr>
              <a:xfrm flipV="1">
                <a:off x="260350" y="228600"/>
                <a:ext cx="171450" cy="6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773B9C9-6816-D952-E6E1-B044E64EB820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69F8D3-D159-C0E4-6F50-0662A017B44D}"/>
                </a:ext>
              </a:extLst>
            </p:cNvPr>
            <p:cNvGrpSpPr/>
            <p:nvPr/>
          </p:nvGrpSpPr>
          <p:grpSpPr>
            <a:xfrm>
              <a:off x="8197850" y="4504865"/>
              <a:ext cx="163954" cy="167634"/>
              <a:chOff x="0" y="241300"/>
              <a:chExt cx="215900" cy="20955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12A2ECC-C8DF-433D-F898-97C73C9D422F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02755F5-1806-DADB-365D-4EF4B06305A0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760AA4E-141B-2772-D4D1-70AC7405BF3A}"/>
                </a:ext>
              </a:extLst>
            </p:cNvPr>
            <p:cNvGrpSpPr/>
            <p:nvPr/>
          </p:nvGrpSpPr>
          <p:grpSpPr>
            <a:xfrm>
              <a:off x="7346951" y="4393903"/>
              <a:ext cx="163954" cy="195220"/>
              <a:chOff x="0" y="0"/>
              <a:chExt cx="215900" cy="2413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325C22D-B444-F8B2-0951-A06772F96F34}"/>
                  </a:ext>
                </a:extLst>
              </p:cNvPr>
              <p:cNvCxnSpPr/>
              <p:nvPr/>
            </p:nvCxnSpPr>
            <p:spPr>
              <a:xfrm>
                <a:off x="0" y="241300"/>
                <a:ext cx="17780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6831741-16F4-FA89-21F8-3180F132F2B9}"/>
                  </a:ext>
                </a:extLst>
              </p:cNvPr>
              <p:cNvCxnSpPr/>
              <p:nvPr/>
            </p:nvCxnSpPr>
            <p:spPr>
              <a:xfrm flipH="1">
                <a:off x="215900" y="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648D44E-AC61-197E-762B-2972737CA0E3}"/>
                </a:ext>
              </a:extLst>
            </p:cNvPr>
            <p:cNvGrpSpPr/>
            <p:nvPr/>
          </p:nvGrpSpPr>
          <p:grpSpPr>
            <a:xfrm>
              <a:off x="9048750" y="4450205"/>
              <a:ext cx="163954" cy="178244"/>
              <a:chOff x="215900" y="228600"/>
              <a:chExt cx="215900" cy="22225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081EC12-A117-0798-2A2B-18903D752640}"/>
                  </a:ext>
                </a:extLst>
              </p:cNvPr>
              <p:cNvCxnSpPr/>
              <p:nvPr/>
            </p:nvCxnSpPr>
            <p:spPr>
              <a:xfrm flipH="1">
                <a:off x="215900" y="254000"/>
                <a:ext cx="0" cy="1968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FF7A110-F407-637A-BA5A-0CF830C64ED2}"/>
                  </a:ext>
                </a:extLst>
              </p:cNvPr>
              <p:cNvCxnSpPr/>
              <p:nvPr/>
            </p:nvCxnSpPr>
            <p:spPr>
              <a:xfrm flipV="1">
                <a:off x="260350" y="228600"/>
                <a:ext cx="171450" cy="635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1770950-4C98-7D4E-BCFB-A28D158E315C}"/>
              </a:ext>
            </a:extLst>
          </p:cNvPr>
          <p:cNvGrpSpPr/>
          <p:nvPr/>
        </p:nvGrpSpPr>
        <p:grpSpPr>
          <a:xfrm>
            <a:off x="4803806" y="3783609"/>
            <a:ext cx="627329" cy="623410"/>
            <a:chOff x="0" y="0"/>
            <a:chExt cx="431800" cy="45085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EB6E9A-F315-2A5C-AA9B-8228EAA3A40E}"/>
                </a:ext>
              </a:extLst>
            </p:cNvPr>
            <p:cNvCxnSpPr/>
            <p:nvPr/>
          </p:nvCxnSpPr>
          <p:spPr>
            <a:xfrm flipH="1">
              <a:off x="215900" y="254000"/>
              <a:ext cx="0" cy="1968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4344E2F-F82E-8DEF-1528-4A496D4F7D60}"/>
                </a:ext>
              </a:extLst>
            </p:cNvPr>
            <p:cNvCxnSpPr/>
            <p:nvPr/>
          </p:nvCxnSpPr>
          <p:spPr>
            <a:xfrm>
              <a:off x="0" y="241300"/>
              <a:ext cx="1778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3B6B9AE-3A40-92CF-6A73-0137E242A703}"/>
                </a:ext>
              </a:extLst>
            </p:cNvPr>
            <p:cNvCxnSpPr/>
            <p:nvPr/>
          </p:nvCxnSpPr>
          <p:spPr>
            <a:xfrm flipV="1">
              <a:off x="260350" y="228600"/>
              <a:ext cx="171450" cy="6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01AFA78-C504-9065-2028-6218D4A689BA}"/>
                </a:ext>
              </a:extLst>
            </p:cNvPr>
            <p:cNvCxnSpPr/>
            <p:nvPr/>
          </p:nvCxnSpPr>
          <p:spPr>
            <a:xfrm flipH="1">
              <a:off x="215900" y="0"/>
              <a:ext cx="0" cy="1968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46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Abbas</dc:creator>
  <cp:lastModifiedBy>Muhammad  Abbas</cp:lastModifiedBy>
  <cp:revision>2</cp:revision>
  <dcterms:created xsi:type="dcterms:W3CDTF">2024-10-03T04:49:42Z</dcterms:created>
  <dcterms:modified xsi:type="dcterms:W3CDTF">2024-10-08T06:04:28Z</dcterms:modified>
</cp:coreProperties>
</file>