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29B18-36B5-4DC7-8B1F-2407C366372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1FCF1-3CEC-46B4-A113-716F548E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1FCF1-3CEC-46B4-A113-716F548E80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6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0EAC-08D9-BCF0-F673-F0BD3DAF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D5255-4BF3-6A29-EC99-808A26931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4BD5-20EA-641E-D1FD-5F0D763A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65EE-E577-C88B-CD96-CAC0D50D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076E-AA80-6754-9E07-CFCD09B9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A355-2BB4-E94D-F24A-40AC4690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224E1-C102-CB95-0958-2D0C7D811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C2EB-9DFA-49E1-5454-ABF98F99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93CA-FA12-75CE-E1BB-864374C8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65FC-EEF2-764D-B8D7-769F56D1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2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07ACF-3895-E576-A9FE-F17663072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F184A-0A0B-7E76-B0F8-BCA25AC8C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06BB0-58F5-107C-FDFE-BDF8633E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28DE-FE16-4FA2-F554-D2820069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3225-AC4D-C7A5-83DE-E1526038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8450-46B7-5FC2-77BA-27CBBDCE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5ABB-C315-A9A4-E2D7-9AF2597CE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B0F55-7A3B-E0AD-B4DA-EE091BE3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1D1C-0449-F84D-3408-8893D6D3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41D1-95AB-72BB-C350-70B61A90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B0A5-A800-ADEC-65BF-81F097EB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5B471-2624-A283-F803-84B13BEAC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BDC52-39C5-9CC3-AA86-A24F826B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C155-24B9-A46F-6BAF-556FE975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4044-F7CE-BC3A-7AF1-3786663D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74DF-A06A-8775-0BC9-ADBFB85B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B1039-66F6-C829-3A4F-EF57B1FDA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0F480-704D-3776-75B4-887770D93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767E-9FD2-7C31-7507-7A7656B6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FB58F-109B-896F-AC2D-5A75B95E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3367-FB43-0A1F-9987-3EFAFB11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2218-2073-6F43-1DC6-86907803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1D154-EF13-D6CB-75CF-4620548B9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6C22D-9E58-60F9-B67C-0C188C8C3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94E93-0232-3632-560D-98C9CF325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619CC-A536-86FE-0F65-71B39D98C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3A49F-4BB5-4BFE-522F-177535D8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7CBDC-AAC4-4FFF-98B7-5ADFEAA1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1AD2B-2CDD-B8E6-ACA0-324ECC6D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6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829-6744-FF3A-F795-1E3FE3A7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139B1-D8A0-1E81-7783-E7C6E54E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525D-4AF3-157E-7986-A1B79A88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EBEE8-704E-FFCE-EB93-BAA9CAE1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F4BF2-D0D5-F2C0-D349-0B9F81F26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45D3-C759-2793-7A21-4456BE1C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77D50-21B8-9ABD-F8D9-2326C0BD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6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D720-8B30-A565-3438-095A6240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215DD-D08F-17A6-8EF1-EF28122A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4E770-044F-34A7-8FFD-4645658B8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A66DE-F063-183D-0F8C-6D83A59D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7A1BF-5D85-F842-A8AF-F7505386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7E60-2613-0EFC-DD96-4C7C61BD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B1CF-C88F-2BAE-268B-6FFCA8E7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0877E-B32E-9695-0421-D582989B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F842A-0199-5890-3648-FC0587D8B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D585-3E0F-A867-281F-3D7AFFFB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5C2E4-6CE6-DC48-8670-C49403F8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ECB0-9621-BC12-44F6-41447D10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8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111AF-D64A-0AD0-5989-2A851560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A61E7-E257-E8AA-E726-FF91CA7D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D73DA-826A-E410-6BB0-1F862ED71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DF8F8-675C-4DD8-A0E4-BC1A2762928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B19A-A0F5-E4DD-352F-77C2FAF82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322BE-5715-63F3-1FFA-0EE1A3B90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57319-C729-41D2-898C-7AB5D6EC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7D9EC1D5-5C5F-FF11-B158-B6B59C619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90" y="2186880"/>
            <a:ext cx="8538210" cy="4735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ACCB72-E52C-56E4-35CA-72823B8D6D80}"/>
              </a:ext>
            </a:extLst>
          </p:cNvPr>
          <p:cNvSpPr txBox="1"/>
          <p:nvPr/>
        </p:nvSpPr>
        <p:spPr>
          <a:xfrm>
            <a:off x="629310" y="320040"/>
            <a:ext cx="113493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Take last 4 digits of your roll number. For each digit if its &gt;= 5 write 1, otherwise write 0 for example 0647 -&gt; 0101=B</a:t>
            </a:r>
            <a:br>
              <a:rPr lang="en-US" sz="2800" b="1" dirty="0"/>
            </a:br>
            <a:r>
              <a:rPr lang="en-US" sz="2800" b="1" dirty="0"/>
              <a:t>Perform addition and subtraction of your binary number with A=1111 using given circuit and fill below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0F82C1-90DA-EAD3-1998-EB6F15512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09776"/>
              </p:ext>
            </p:extLst>
          </p:nvPr>
        </p:nvGraphicFramePr>
        <p:xfrm>
          <a:off x="502920" y="2186880"/>
          <a:ext cx="3737613" cy="333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140">
                  <a:extLst>
                    <a:ext uri="{9D8B030D-6E8A-4147-A177-3AD203B41FA5}">
                      <a16:colId xmlns:a16="http://schemas.microsoft.com/office/drawing/2014/main" val="24284282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909273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48411815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213771897"/>
                    </a:ext>
                  </a:extLst>
                </a:gridCol>
                <a:gridCol w="662943">
                  <a:extLst>
                    <a:ext uri="{9D8B030D-6E8A-4147-A177-3AD203B41FA5}">
                      <a16:colId xmlns:a16="http://schemas.microsoft.com/office/drawing/2014/main" val="2476203847"/>
                    </a:ext>
                  </a:extLst>
                </a:gridCol>
              </a:tblGrid>
              <a:tr h="5563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522080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Xi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928122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73387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0406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539851"/>
                  </a:ext>
                </a:extLst>
              </a:tr>
              <a:tr h="556331">
                <a:tc>
                  <a:txBody>
                    <a:bodyPr/>
                    <a:lstStyle/>
                    <a:p>
                      <a:r>
                        <a:rPr lang="en-US" b="1" dirty="0"/>
                        <a:t>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257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3D6A79B-31FE-5D6F-1EC7-043A4A8068A5}"/>
              </a:ext>
            </a:extLst>
          </p:cNvPr>
          <p:cNvGrpSpPr/>
          <p:nvPr/>
        </p:nvGrpSpPr>
        <p:grpSpPr>
          <a:xfrm>
            <a:off x="10092204" y="4850130"/>
            <a:ext cx="1214064" cy="1165622"/>
            <a:chOff x="10092204" y="4850130"/>
            <a:chExt cx="1214064" cy="11656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2F20CE-6C06-2054-6905-116FFD95653D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X0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B27788-5474-B474-BB16-1E51FA8EC6F7}"/>
                </a:ext>
              </a:extLst>
            </p:cNvPr>
            <p:cNvSpPr txBox="1"/>
            <p:nvPr/>
          </p:nvSpPr>
          <p:spPr>
            <a:xfrm>
              <a:off x="10557024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Y0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76FE4F-06DC-1EF3-5C94-1E1DF6A4FB4B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Z0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AB90F3-BFF9-58A5-6082-D44EFCF25A21}"/>
              </a:ext>
            </a:extLst>
          </p:cNvPr>
          <p:cNvGrpSpPr/>
          <p:nvPr/>
        </p:nvGrpSpPr>
        <p:grpSpPr>
          <a:xfrm>
            <a:off x="8243952" y="4850130"/>
            <a:ext cx="1214064" cy="1165622"/>
            <a:chOff x="10092204" y="4850130"/>
            <a:chExt cx="1214064" cy="11656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E29F7D-8C21-0278-B0E0-08832F717497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X1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C8DC45-5D4C-81CA-A7B9-A4D62C762294}"/>
                </a:ext>
              </a:extLst>
            </p:cNvPr>
            <p:cNvSpPr txBox="1"/>
            <p:nvPr/>
          </p:nvSpPr>
          <p:spPr>
            <a:xfrm>
              <a:off x="10557024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Y1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FE7B43-AE51-7692-5D4C-027E90340194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Z1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C52588-A516-A7C1-0C7A-A041DCBE5382}"/>
              </a:ext>
            </a:extLst>
          </p:cNvPr>
          <p:cNvGrpSpPr/>
          <p:nvPr/>
        </p:nvGrpSpPr>
        <p:grpSpPr>
          <a:xfrm>
            <a:off x="6384672" y="4853940"/>
            <a:ext cx="1214064" cy="1165622"/>
            <a:chOff x="10092204" y="4850130"/>
            <a:chExt cx="1214064" cy="11656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7AF733-2DC6-EA94-7E7C-2247D3999671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X2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24D51B-5F4B-F63B-7162-ACB36F47FA76}"/>
                </a:ext>
              </a:extLst>
            </p:cNvPr>
            <p:cNvSpPr txBox="1"/>
            <p:nvPr/>
          </p:nvSpPr>
          <p:spPr>
            <a:xfrm>
              <a:off x="10557024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Y2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5AFDD5-29CC-9B36-FC89-466F1B4BA77E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Z2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C1DAE4-81EB-E6F3-DD2F-8DECFBDC3E7D}"/>
              </a:ext>
            </a:extLst>
          </p:cNvPr>
          <p:cNvGrpSpPr/>
          <p:nvPr/>
        </p:nvGrpSpPr>
        <p:grpSpPr>
          <a:xfrm>
            <a:off x="4605402" y="4846320"/>
            <a:ext cx="1214064" cy="1165622"/>
            <a:chOff x="10092204" y="4850130"/>
            <a:chExt cx="1214064" cy="11656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5B25F0-A46B-EF7C-25CD-72E73911875C}"/>
                </a:ext>
              </a:extLst>
            </p:cNvPr>
            <p:cNvSpPr txBox="1"/>
            <p:nvPr/>
          </p:nvSpPr>
          <p:spPr>
            <a:xfrm>
              <a:off x="10869930" y="56464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X3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86B0C3-7EC2-FFA7-831C-530A30E6EB3D}"/>
                </a:ext>
              </a:extLst>
            </p:cNvPr>
            <p:cNvSpPr txBox="1"/>
            <p:nvPr/>
          </p:nvSpPr>
          <p:spPr>
            <a:xfrm>
              <a:off x="10557024" y="485013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Y3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CECDD0-F2D7-2030-B4AD-34FBD655F8AD}"/>
                </a:ext>
              </a:extLst>
            </p:cNvPr>
            <p:cNvSpPr txBox="1"/>
            <p:nvPr/>
          </p:nvSpPr>
          <p:spPr>
            <a:xfrm>
              <a:off x="10092204" y="485013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Z3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2962E23-472B-E615-1CC1-B86A2BDF34B3}"/>
              </a:ext>
            </a:extLst>
          </p:cNvPr>
          <p:cNvSpPr txBox="1"/>
          <p:nvPr/>
        </p:nvSpPr>
        <p:spPr>
          <a:xfrm>
            <a:off x="10160382" y="56197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AC42B-2A3B-6CA8-94BF-AE7C3933E36C}"/>
              </a:ext>
            </a:extLst>
          </p:cNvPr>
          <p:cNvSpPr txBox="1"/>
          <p:nvPr/>
        </p:nvSpPr>
        <p:spPr>
          <a:xfrm>
            <a:off x="8323518" y="56197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4D487B-894D-DACB-797A-024DEDBE156D}"/>
              </a:ext>
            </a:extLst>
          </p:cNvPr>
          <p:cNvSpPr txBox="1"/>
          <p:nvPr/>
        </p:nvSpPr>
        <p:spPr>
          <a:xfrm>
            <a:off x="6521832" y="56197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15466B-FBB5-8775-FDBC-A4826677F952}"/>
              </a:ext>
            </a:extLst>
          </p:cNvPr>
          <p:cNvSpPr txBox="1"/>
          <p:nvPr/>
        </p:nvSpPr>
        <p:spPr>
          <a:xfrm>
            <a:off x="4613479" y="56197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61329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79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 Abbas</dc:creator>
  <cp:lastModifiedBy>Muhammad  Abbas</cp:lastModifiedBy>
  <cp:revision>6</cp:revision>
  <dcterms:created xsi:type="dcterms:W3CDTF">2024-10-06T17:22:22Z</dcterms:created>
  <dcterms:modified xsi:type="dcterms:W3CDTF">2024-10-07T06:15:55Z</dcterms:modified>
</cp:coreProperties>
</file>