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29B18-36B5-4DC7-8B1F-2407C366372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1FCF1-3CEC-46B4-A113-716F548E8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1FCF1-3CEC-46B4-A113-716F548E80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6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0EAC-08D9-BCF0-F673-F0BD3DAF2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D5255-4BF3-6A29-EC99-808A26931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E4BD5-20EA-641E-D1FD-5F0D763A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F65EE-E577-C88B-CD96-CAC0D50D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6076E-AA80-6754-9E07-CFCD09B9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8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A355-2BB4-E94D-F24A-40AC4690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224E1-C102-CB95-0958-2D0C7D811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AC2EB-9DFA-49E1-5454-ABF98F99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693CA-FA12-75CE-E1BB-864374C8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F65FC-EEF2-764D-B8D7-769F56D1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2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07ACF-3895-E576-A9FE-F17663072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F184A-0A0B-7E76-B0F8-BCA25AC8C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06BB0-58F5-107C-FDFE-BDF8633E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428DE-FE16-4FA2-F554-D2820069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A3225-AC4D-C7A5-83DE-E1526038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3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8450-46B7-5FC2-77BA-27CBBDCE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5ABB-C315-A9A4-E2D7-9AF2597CE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B0F55-7A3B-E0AD-B4DA-EE091BE3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81D1C-0449-F84D-3408-8893D6D3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41D1-95AB-72BB-C350-70B61A90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2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B0A5-A800-ADEC-65BF-81F097EB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5B471-2624-A283-F803-84B13BEAC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BDC52-39C5-9CC3-AA86-A24F826B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BC155-24B9-A46F-6BAF-556FE975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54044-F7CE-BC3A-7AF1-3786663D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74DF-A06A-8775-0BC9-ADBFB85B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B1039-66F6-C829-3A4F-EF57B1FDA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F480-704D-3776-75B4-887770D93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9767E-9FD2-7C31-7507-7A7656B6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FB58F-109B-896F-AC2D-5A75B95E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03367-FB43-0A1F-9987-3EFAFB11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2218-2073-6F43-1DC6-86907803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1D154-EF13-D6CB-75CF-4620548B9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6C22D-9E58-60F9-B67C-0C188C8C3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94E93-0232-3632-560D-98C9CF325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619CC-A536-86FE-0F65-71B39D98C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3A49F-4BB5-4BFE-522F-177535D8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7CBDC-AAC4-4FFF-98B7-5ADFEAA1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1AD2B-2CDD-B8E6-ACA0-324ECC6D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6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1829-6744-FF3A-F795-1E3FE3A7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139B1-D8A0-1E81-7783-E7C6E54E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4525D-4AF3-157E-7986-A1B79A88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EBEE8-704E-FFCE-EB93-BAA9CAE1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2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F4BF2-D0D5-F2C0-D349-0B9F81F2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E45D3-C759-2793-7A21-4456BE1C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77D50-21B8-9ABD-F8D9-2326C0BD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6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D720-8B30-A565-3438-095A6240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15DD-D08F-17A6-8EF1-EF28122A6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4E770-044F-34A7-8FFD-4645658B8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A66DE-F063-183D-0F8C-6D83A59D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7A1BF-5D85-F842-A8AF-F7505386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77E60-2613-0EFC-DD96-4C7C61BD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2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B1CF-C88F-2BAE-268B-6FFCA8E7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0877E-B32E-9695-0421-D582989B4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F842A-0199-5890-3648-FC0587D8B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4D585-3E0F-A867-281F-3D7AFFFB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5C2E4-6CE6-DC48-8670-C49403F8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4ECB0-9621-BC12-44F6-41447D10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8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111AF-D64A-0AD0-5989-2A851560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A61E7-E257-E8AA-E726-FF91CA7D5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D73DA-826A-E410-6BB0-1F862ED71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9DF8F8-675C-4DD8-A0E4-BC1A2762928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9B19A-A0F5-E4DD-352F-77C2FAF82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322BE-5715-63F3-1FFA-0EE1A3B90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8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3ACCB72-E52C-56E4-35CA-72823B8D6D80}"/>
              </a:ext>
            </a:extLst>
          </p:cNvPr>
          <p:cNvSpPr txBox="1"/>
          <p:nvPr/>
        </p:nvSpPr>
        <p:spPr>
          <a:xfrm>
            <a:off x="629310" y="320040"/>
            <a:ext cx="113493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Take last 4 digits of your roll number, add 712031 in it. Now for each digit if its &gt;= 5 write 1, otherwise write 0 for example 0647+712031 = 712678 -&gt; 100111=B Now perform addition and subtraction of your binary number with A=110110 using given circuit and fill below table</a:t>
            </a:r>
          </a:p>
        </p:txBody>
      </p:sp>
      <p:pic>
        <p:nvPicPr>
          <p:cNvPr id="26" name="Picture 25" descr="A diagram of a circuit&#10;&#10;Description automatically generated">
            <a:extLst>
              <a:ext uri="{FF2B5EF4-FFF2-40B4-BE49-F238E27FC236}">
                <a16:creationId xmlns:a16="http://schemas.microsoft.com/office/drawing/2014/main" id="{913A2B24-9A14-0904-8545-119584591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8"/>
          <a:stretch/>
        </p:blipFill>
        <p:spPr>
          <a:xfrm>
            <a:off x="3012384" y="2384786"/>
            <a:ext cx="9179616" cy="314008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3D6A79B-31FE-5D6F-1EC7-043A4A8068A5}"/>
              </a:ext>
            </a:extLst>
          </p:cNvPr>
          <p:cNvGrpSpPr/>
          <p:nvPr/>
        </p:nvGrpSpPr>
        <p:grpSpPr>
          <a:xfrm>
            <a:off x="10120686" y="3569970"/>
            <a:ext cx="1214064" cy="1165622"/>
            <a:chOff x="10092204" y="4850130"/>
            <a:chExt cx="1214064" cy="11656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32F20CE-6C06-2054-6905-116FFD95653D}"/>
                </a:ext>
              </a:extLst>
            </p:cNvPr>
            <p:cNvSpPr txBox="1"/>
            <p:nvPr/>
          </p:nvSpPr>
          <p:spPr>
            <a:xfrm>
              <a:off x="10869930" y="564642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B27788-5474-B474-BB16-1E51FA8EC6F7}"/>
                </a:ext>
              </a:extLst>
            </p:cNvPr>
            <p:cNvSpPr txBox="1"/>
            <p:nvPr/>
          </p:nvSpPr>
          <p:spPr>
            <a:xfrm>
              <a:off x="10557024" y="485013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76FE4F-06DC-1EF3-5C94-1E1DF6A4FB4B}"/>
                </a:ext>
              </a:extLst>
            </p:cNvPr>
            <p:cNvSpPr txBox="1"/>
            <p:nvPr/>
          </p:nvSpPr>
          <p:spPr>
            <a:xfrm>
              <a:off x="10092204" y="485013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Z0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20FA8E-7A28-CCCE-F340-787CE2592E01}"/>
              </a:ext>
            </a:extLst>
          </p:cNvPr>
          <p:cNvGrpSpPr/>
          <p:nvPr/>
        </p:nvGrpSpPr>
        <p:grpSpPr>
          <a:xfrm>
            <a:off x="8752896" y="3550920"/>
            <a:ext cx="1214064" cy="1165622"/>
            <a:chOff x="10092204" y="4850130"/>
            <a:chExt cx="1214064" cy="116562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AFE584-CA53-97B1-BE5B-6FE8F10218EA}"/>
                </a:ext>
              </a:extLst>
            </p:cNvPr>
            <p:cNvSpPr txBox="1"/>
            <p:nvPr/>
          </p:nvSpPr>
          <p:spPr>
            <a:xfrm>
              <a:off x="10869930" y="564642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EDEE76-5048-7001-8786-BEC69F56D2B3}"/>
                </a:ext>
              </a:extLst>
            </p:cNvPr>
            <p:cNvSpPr txBox="1"/>
            <p:nvPr/>
          </p:nvSpPr>
          <p:spPr>
            <a:xfrm>
              <a:off x="10672473" y="485013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CF55B9-97E7-8859-0E43-616C2B727702}"/>
                </a:ext>
              </a:extLst>
            </p:cNvPr>
            <p:cNvSpPr txBox="1"/>
            <p:nvPr/>
          </p:nvSpPr>
          <p:spPr>
            <a:xfrm>
              <a:off x="10092204" y="485013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F1C1F0D-876B-B14C-32DE-A431DB3CB90C}"/>
              </a:ext>
            </a:extLst>
          </p:cNvPr>
          <p:cNvGrpSpPr/>
          <p:nvPr/>
        </p:nvGrpSpPr>
        <p:grpSpPr>
          <a:xfrm>
            <a:off x="7417512" y="3550920"/>
            <a:ext cx="1214064" cy="1165622"/>
            <a:chOff x="10092204" y="4850130"/>
            <a:chExt cx="1214064" cy="116562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84C932-746A-3377-B3A0-97D0EFE174CF}"/>
                </a:ext>
              </a:extLst>
            </p:cNvPr>
            <p:cNvSpPr txBox="1"/>
            <p:nvPr/>
          </p:nvSpPr>
          <p:spPr>
            <a:xfrm>
              <a:off x="10869930" y="564642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B317439-89EE-45C2-63B5-5635BC390F04}"/>
                </a:ext>
              </a:extLst>
            </p:cNvPr>
            <p:cNvSpPr txBox="1"/>
            <p:nvPr/>
          </p:nvSpPr>
          <p:spPr>
            <a:xfrm>
              <a:off x="10672473" y="485013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D68759-0854-37A3-9BC1-9A09674A6CB4}"/>
                </a:ext>
              </a:extLst>
            </p:cNvPr>
            <p:cNvSpPr txBox="1"/>
            <p:nvPr/>
          </p:nvSpPr>
          <p:spPr>
            <a:xfrm>
              <a:off x="10092204" y="485013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Z2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33809C-63DE-6E6F-293C-664B681D9AB7}"/>
              </a:ext>
            </a:extLst>
          </p:cNvPr>
          <p:cNvGrpSpPr/>
          <p:nvPr/>
        </p:nvGrpSpPr>
        <p:grpSpPr>
          <a:xfrm>
            <a:off x="6095442" y="3566160"/>
            <a:ext cx="1214064" cy="1165622"/>
            <a:chOff x="10092204" y="4850130"/>
            <a:chExt cx="1214064" cy="116562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94EEE7-FC48-9478-CBBE-ADDD7AD996B8}"/>
                </a:ext>
              </a:extLst>
            </p:cNvPr>
            <p:cNvSpPr txBox="1"/>
            <p:nvPr/>
          </p:nvSpPr>
          <p:spPr>
            <a:xfrm>
              <a:off x="10869930" y="564642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C2CB95-1B04-D21A-5997-5FA6A6619E2F}"/>
                </a:ext>
              </a:extLst>
            </p:cNvPr>
            <p:cNvSpPr txBox="1"/>
            <p:nvPr/>
          </p:nvSpPr>
          <p:spPr>
            <a:xfrm>
              <a:off x="10672473" y="485013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CEC67B4-3875-8D67-69BB-B38FD30D6572}"/>
                </a:ext>
              </a:extLst>
            </p:cNvPr>
            <p:cNvSpPr txBox="1"/>
            <p:nvPr/>
          </p:nvSpPr>
          <p:spPr>
            <a:xfrm>
              <a:off x="10092204" y="485013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3CFDA5C-D1F4-D8D3-2745-F7CC83EC21DD}"/>
              </a:ext>
            </a:extLst>
          </p:cNvPr>
          <p:cNvGrpSpPr/>
          <p:nvPr/>
        </p:nvGrpSpPr>
        <p:grpSpPr>
          <a:xfrm>
            <a:off x="4796232" y="3558540"/>
            <a:ext cx="1214064" cy="1165622"/>
            <a:chOff x="10092204" y="4850130"/>
            <a:chExt cx="1214064" cy="116562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C1F0DC-504A-E4A9-93E4-3F9AF870788B}"/>
                </a:ext>
              </a:extLst>
            </p:cNvPr>
            <p:cNvSpPr txBox="1"/>
            <p:nvPr/>
          </p:nvSpPr>
          <p:spPr>
            <a:xfrm>
              <a:off x="10869930" y="564642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9F51271-1DED-DC1F-4F11-6B0E8A2A722E}"/>
                </a:ext>
              </a:extLst>
            </p:cNvPr>
            <p:cNvSpPr txBox="1"/>
            <p:nvPr/>
          </p:nvSpPr>
          <p:spPr>
            <a:xfrm>
              <a:off x="10672473" y="485013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3767535-157D-ECC1-3BB4-171800E259B8}"/>
                </a:ext>
              </a:extLst>
            </p:cNvPr>
            <p:cNvSpPr txBox="1"/>
            <p:nvPr/>
          </p:nvSpPr>
          <p:spPr>
            <a:xfrm>
              <a:off x="10092204" y="485013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Z4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FC1FD9-080D-9295-6E75-15F669C660FC}"/>
              </a:ext>
            </a:extLst>
          </p:cNvPr>
          <p:cNvGrpSpPr/>
          <p:nvPr/>
        </p:nvGrpSpPr>
        <p:grpSpPr>
          <a:xfrm>
            <a:off x="3462732" y="3562350"/>
            <a:ext cx="1214064" cy="1165622"/>
            <a:chOff x="10092204" y="4850130"/>
            <a:chExt cx="1214064" cy="116562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B395DA-A498-7A06-483E-D5F65AD8ECE3}"/>
                </a:ext>
              </a:extLst>
            </p:cNvPr>
            <p:cNvSpPr txBox="1"/>
            <p:nvPr/>
          </p:nvSpPr>
          <p:spPr>
            <a:xfrm>
              <a:off x="10869930" y="564642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A4F009E-B386-F849-9047-047E7DFEBE25}"/>
                </a:ext>
              </a:extLst>
            </p:cNvPr>
            <p:cNvSpPr txBox="1"/>
            <p:nvPr/>
          </p:nvSpPr>
          <p:spPr>
            <a:xfrm>
              <a:off x="10672473" y="485013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33089C0-2FC3-EB69-4C27-D89D79987F55}"/>
                </a:ext>
              </a:extLst>
            </p:cNvPr>
            <p:cNvSpPr txBox="1"/>
            <p:nvPr/>
          </p:nvSpPr>
          <p:spPr>
            <a:xfrm>
              <a:off x="10092204" y="485013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Z5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BC6A80-7A02-0A55-DA92-B46CA6010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127869"/>
              </p:ext>
            </p:extLst>
          </p:nvPr>
        </p:nvGraphicFramePr>
        <p:xfrm>
          <a:off x="64473" y="2186880"/>
          <a:ext cx="2816950" cy="3337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505">
                  <a:extLst>
                    <a:ext uri="{9D8B030D-6E8A-4147-A177-3AD203B41FA5}">
                      <a16:colId xmlns:a16="http://schemas.microsoft.com/office/drawing/2014/main" val="2428428219"/>
                    </a:ext>
                  </a:extLst>
                </a:gridCol>
                <a:gridCol w="375861">
                  <a:extLst>
                    <a:ext uri="{9D8B030D-6E8A-4147-A177-3AD203B41FA5}">
                      <a16:colId xmlns:a16="http://schemas.microsoft.com/office/drawing/2014/main" val="99092734"/>
                    </a:ext>
                  </a:extLst>
                </a:gridCol>
                <a:gridCol w="308344">
                  <a:extLst>
                    <a:ext uri="{9D8B030D-6E8A-4147-A177-3AD203B41FA5}">
                      <a16:colId xmlns:a16="http://schemas.microsoft.com/office/drawing/2014/main" val="3484118153"/>
                    </a:ext>
                  </a:extLst>
                </a:gridCol>
                <a:gridCol w="329609">
                  <a:extLst>
                    <a:ext uri="{9D8B030D-6E8A-4147-A177-3AD203B41FA5}">
                      <a16:colId xmlns:a16="http://schemas.microsoft.com/office/drawing/2014/main" val="3213771897"/>
                    </a:ext>
                  </a:extLst>
                </a:gridCol>
                <a:gridCol w="308345">
                  <a:extLst>
                    <a:ext uri="{9D8B030D-6E8A-4147-A177-3AD203B41FA5}">
                      <a16:colId xmlns:a16="http://schemas.microsoft.com/office/drawing/2014/main" val="2476203847"/>
                    </a:ext>
                  </a:extLst>
                </a:gridCol>
                <a:gridCol w="286143">
                  <a:extLst>
                    <a:ext uri="{9D8B030D-6E8A-4147-A177-3AD203B41FA5}">
                      <a16:colId xmlns:a16="http://schemas.microsoft.com/office/drawing/2014/main" val="1493389886"/>
                    </a:ext>
                  </a:extLst>
                </a:gridCol>
                <a:gridCol w="286143">
                  <a:extLst>
                    <a:ext uri="{9D8B030D-6E8A-4147-A177-3AD203B41FA5}">
                      <a16:colId xmlns:a16="http://schemas.microsoft.com/office/drawing/2014/main" val="535982147"/>
                    </a:ext>
                  </a:extLst>
                </a:gridCol>
              </a:tblGrid>
              <a:tr h="556331">
                <a:tc>
                  <a:txBody>
                    <a:bodyPr/>
                    <a:lstStyle/>
                    <a:p>
                      <a:r>
                        <a:rPr lang="en-US" dirty="0"/>
                        <a:t>adders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22080"/>
                  </a:ext>
                </a:extLst>
              </a:tr>
              <a:tr h="556331">
                <a:tc>
                  <a:txBody>
                    <a:bodyPr/>
                    <a:lstStyle/>
                    <a:p>
                      <a:r>
                        <a:rPr lang="en-US" b="1" dirty="0"/>
                        <a:t>Xi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928122"/>
                  </a:ext>
                </a:extLst>
              </a:tr>
              <a:tr h="556331">
                <a:tc>
                  <a:txBody>
                    <a:bodyPr/>
                    <a:lstStyle/>
                    <a:p>
                      <a:r>
                        <a:rPr lang="en-US" b="1" dirty="0"/>
                        <a:t>Yi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273387"/>
                  </a:ext>
                </a:extLst>
              </a:tr>
              <a:tr h="556331">
                <a:tc>
                  <a:txBody>
                    <a:bodyPr/>
                    <a:lstStyle/>
                    <a:p>
                      <a:r>
                        <a:rPr lang="en-US" b="1" dirty="0"/>
                        <a:t>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0406"/>
                  </a:ext>
                </a:extLst>
              </a:tr>
              <a:tr h="556331">
                <a:tc>
                  <a:txBody>
                    <a:bodyPr/>
                    <a:lstStyle/>
                    <a:p>
                      <a:r>
                        <a:rPr lang="en-US" b="1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539851"/>
                  </a:ext>
                </a:extLst>
              </a:tr>
              <a:tr h="556331">
                <a:tc>
                  <a:txBody>
                    <a:bodyPr/>
                    <a:lstStyle/>
                    <a:p>
                      <a:r>
                        <a:rPr lang="en-US" b="1" dirty="0"/>
                        <a:t>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25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F987B4-3E52-90A2-9C31-44B0F5A6F98D}"/>
              </a:ext>
            </a:extLst>
          </p:cNvPr>
          <p:cNvSpPr txBox="1"/>
          <p:nvPr/>
        </p:nvSpPr>
        <p:spPr>
          <a:xfrm>
            <a:off x="9517308" y="399311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13EEF9-2DD5-2231-5EC7-AC7191E4E68A}"/>
              </a:ext>
            </a:extLst>
          </p:cNvPr>
          <p:cNvSpPr txBox="1"/>
          <p:nvPr/>
        </p:nvSpPr>
        <p:spPr>
          <a:xfrm>
            <a:off x="6893366" y="395482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8C692-7AE3-1698-7297-021D93006EC6}"/>
              </a:ext>
            </a:extLst>
          </p:cNvPr>
          <p:cNvSpPr txBox="1"/>
          <p:nvPr/>
        </p:nvSpPr>
        <p:spPr>
          <a:xfrm>
            <a:off x="8195238" y="395508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794B53-1B76-D6FD-5BD7-AB450E83EAFA}"/>
              </a:ext>
            </a:extLst>
          </p:cNvPr>
          <p:cNvSpPr txBox="1"/>
          <p:nvPr/>
        </p:nvSpPr>
        <p:spPr>
          <a:xfrm>
            <a:off x="5562249" y="397787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1801F6-D45C-EBC1-800B-F236FE3FA41B}"/>
              </a:ext>
            </a:extLst>
          </p:cNvPr>
          <p:cNvSpPr txBox="1"/>
          <p:nvPr/>
        </p:nvSpPr>
        <p:spPr>
          <a:xfrm>
            <a:off x="4217300" y="398491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ED514-C279-07E2-E13A-61246C54CA13}"/>
              </a:ext>
            </a:extLst>
          </p:cNvPr>
          <p:cNvSpPr txBox="1"/>
          <p:nvPr/>
        </p:nvSpPr>
        <p:spPr>
          <a:xfrm>
            <a:off x="2947809" y="397787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C5</a:t>
            </a:r>
          </a:p>
        </p:txBody>
      </p:sp>
    </p:spTree>
    <p:extLst>
      <p:ext uri="{BB962C8B-B14F-4D97-AF65-F5344CB8AC3E}">
        <p14:creationId xmlns:p14="http://schemas.microsoft.com/office/powerpoint/2010/main" val="316132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94</Words>
  <Application>Microsoft Office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 Abbas</dc:creator>
  <cp:lastModifiedBy>Muhammad  Abbas</cp:lastModifiedBy>
  <cp:revision>14</cp:revision>
  <dcterms:created xsi:type="dcterms:W3CDTF">2024-10-06T17:22:22Z</dcterms:created>
  <dcterms:modified xsi:type="dcterms:W3CDTF">2024-10-08T08:31:04Z</dcterms:modified>
</cp:coreProperties>
</file>