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60" r:id="rId7"/>
    <p:sldId id="258" r:id="rId8"/>
    <p:sldId id="261" r:id="rId9"/>
    <p:sldId id="286" r:id="rId10"/>
    <p:sldId id="264" r:id="rId11"/>
    <p:sldId id="287" r:id="rId12"/>
    <p:sldId id="288" r:id="rId13"/>
    <p:sldId id="283" r:id="rId14"/>
    <p:sldId id="289"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510C"/>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A6032F-040A-4FCC-A852-03AF74BB03E6}" v="67" dt="2022-04-05T11:54:08.4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7" autoAdjust="0"/>
    <p:restoredTop sz="94660"/>
  </p:normalViewPr>
  <p:slideViewPr>
    <p:cSldViewPr snapToGrid="0">
      <p:cViewPr varScale="1">
        <p:scale>
          <a:sx n="117" d="100"/>
          <a:sy n="117" d="100"/>
        </p:scale>
        <p:origin x="180" y="10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4/5/2022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hyperlink" Target="https://www.powershow.com/view/9bd8d-ZDMyM/Hierarchical_Routing_Architecture_Introduction_powerpoint_ppt_presentation?msclkid=c7ef873bb4c311ecadecf16431f825b5" TargetMode="External"/><Relationship Id="rId2" Type="http://schemas.openxmlformats.org/officeDocument/2006/relationships/hyperlink" Target="https://ecomputernotes.com/computernetworkingnotes/routing/hierarchical-routing?msclkid=c7efac8eb4c311ec8fdfb5920f3cd151" TargetMode="External"/><Relationship Id="rId1" Type="http://schemas.openxmlformats.org/officeDocument/2006/relationships/slideLayout" Target="../slideLayouts/slideLayout17.xml"/><Relationship Id="rId4" Type="http://schemas.openxmlformats.org/officeDocument/2006/relationships/hyperlink" Target="https://www.tutorialspoint.com/what-is-hierarchical-routing?msclkid=2eab5e3db4bd11ecbc5eebeed296d5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s://www.techopedia.com/definition/1089/hot-potato-routing#:~:text=Hot%20potato%20routing%20is%20a%20routing%20technique%20enabling,will%20immediately%20route%20the%20packet%20upon%20receiving%20it.?msclkid=6e057431b4d911ecb23606904f52aeb6"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022617" y="2807208"/>
            <a:ext cx="8146766" cy="1243584"/>
          </a:xfrm>
        </p:spPr>
        <p:txBody>
          <a:bodyPr/>
          <a:lstStyle/>
          <a:p>
            <a:r>
              <a:rPr lang="en-US" dirty="0"/>
              <a:t>Hierarchical routing</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solidFill>
                  <a:schemeClr val="accent2"/>
                </a:solidFill>
              </a:rPr>
              <a:t>Advantages of HR:</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17" name="TextBox 16">
            <a:extLst>
              <a:ext uri="{FF2B5EF4-FFF2-40B4-BE49-F238E27FC236}">
                <a16:creationId xmlns:a16="http://schemas.microsoft.com/office/drawing/2014/main" id="{8F5BDDB1-3396-4BBA-8C30-CB0F1370B311}"/>
              </a:ext>
            </a:extLst>
          </p:cNvPr>
          <p:cNvSpPr txBox="1"/>
          <p:nvPr/>
        </p:nvSpPr>
        <p:spPr>
          <a:xfrm>
            <a:off x="444499" y="1685857"/>
            <a:ext cx="8430079" cy="3554819"/>
          </a:xfrm>
          <a:prstGeom prst="rect">
            <a:avLst/>
          </a:prstGeom>
          <a:noFill/>
        </p:spPr>
        <p:txBody>
          <a:bodyPr wrap="square">
            <a:spAutoFit/>
          </a:bodyPr>
          <a:lstStyle/>
          <a:p>
            <a:pPr marL="342900" indent="-342900" algn="l">
              <a:buClr>
                <a:schemeClr val="accent2"/>
              </a:buClr>
              <a:buFont typeface="Arial" panose="020B0604020202020204" pitchFamily="34" charset="0"/>
              <a:buChar char="•"/>
            </a:pPr>
            <a:r>
              <a:rPr lang="en-US" sz="2500" b="0" i="0" dirty="0">
                <a:solidFill>
                  <a:schemeClr val="bg1"/>
                </a:solidFill>
                <a:effectLst/>
                <a:latin typeface="Calibri" panose="020F0502020204030204" pitchFamily="34" charset="0"/>
              </a:rPr>
              <a:t>The routing table size in each router will be greatly reduced.</a:t>
            </a:r>
          </a:p>
          <a:p>
            <a:pPr marL="342900" indent="-342900" algn="l">
              <a:buClr>
                <a:schemeClr val="accent2"/>
              </a:buClr>
              <a:buFont typeface="Arial" panose="020B0604020202020204" pitchFamily="34" charset="0"/>
              <a:buChar char="•"/>
            </a:pPr>
            <a:endParaRPr lang="en-US" sz="2500" b="0" i="0" dirty="0">
              <a:solidFill>
                <a:schemeClr val="bg1"/>
              </a:solidFill>
              <a:effectLst/>
              <a:latin typeface="Calibri" panose="020F0502020204030204" pitchFamily="34" charset="0"/>
            </a:endParaRPr>
          </a:p>
          <a:p>
            <a:pPr marL="342900" indent="-342900" algn="l">
              <a:buClr>
                <a:schemeClr val="accent2"/>
              </a:buClr>
              <a:buFont typeface="Arial" panose="020B0604020202020204" pitchFamily="34" charset="0"/>
              <a:buChar char="•"/>
            </a:pPr>
            <a:r>
              <a:rPr lang="en-US" sz="2500" b="0" i="0" dirty="0">
                <a:solidFill>
                  <a:schemeClr val="bg1"/>
                </a:solidFill>
                <a:effectLst/>
                <a:latin typeface="Calibri" panose="020F0502020204030204" pitchFamily="34" charset="0"/>
              </a:rPr>
              <a:t>Routing stability will be improved.</a:t>
            </a:r>
          </a:p>
          <a:p>
            <a:pPr marL="342900" indent="-342900" algn="l">
              <a:buClr>
                <a:schemeClr val="accent2"/>
              </a:buClr>
              <a:buFont typeface="Arial" panose="020B0604020202020204" pitchFamily="34" charset="0"/>
              <a:buChar char="•"/>
            </a:pPr>
            <a:endParaRPr lang="en-US" sz="2500" b="0" i="0" dirty="0">
              <a:solidFill>
                <a:schemeClr val="bg1"/>
              </a:solidFill>
              <a:effectLst/>
              <a:latin typeface="Calibri" panose="020F0502020204030204" pitchFamily="34" charset="0"/>
            </a:endParaRPr>
          </a:p>
          <a:p>
            <a:pPr marL="342900" indent="-342900" algn="l">
              <a:buClr>
                <a:schemeClr val="accent2"/>
              </a:buClr>
              <a:buFont typeface="Arial" panose="020B0604020202020204" pitchFamily="34" charset="0"/>
              <a:buChar char="•"/>
            </a:pPr>
            <a:r>
              <a:rPr lang="en-US" sz="2500" b="0" i="0" dirty="0">
                <a:solidFill>
                  <a:schemeClr val="bg1"/>
                </a:solidFill>
                <a:effectLst/>
                <a:latin typeface="Calibri" panose="020F0502020204030204" pitchFamily="34" charset="0"/>
              </a:rPr>
              <a:t>Reusable locator address space.</a:t>
            </a:r>
          </a:p>
          <a:p>
            <a:pPr marL="342900" indent="-342900" algn="l">
              <a:buClr>
                <a:schemeClr val="accent2"/>
              </a:buClr>
              <a:buFont typeface="Arial" panose="020B0604020202020204" pitchFamily="34" charset="0"/>
              <a:buChar char="•"/>
            </a:pPr>
            <a:endParaRPr lang="en-US" sz="2500" b="0" i="0" dirty="0">
              <a:solidFill>
                <a:schemeClr val="bg1"/>
              </a:solidFill>
              <a:effectLst/>
              <a:latin typeface="Calibri" panose="020F0502020204030204" pitchFamily="34" charset="0"/>
            </a:endParaRPr>
          </a:p>
          <a:p>
            <a:pPr marL="342900" indent="-342900" algn="l">
              <a:buClr>
                <a:schemeClr val="accent2"/>
              </a:buClr>
              <a:buFont typeface="Arial" panose="020B0604020202020204" pitchFamily="34" charset="0"/>
              <a:buChar char="•"/>
            </a:pPr>
            <a:r>
              <a:rPr lang="en-US" sz="2500" b="0" i="0" dirty="0">
                <a:solidFill>
                  <a:schemeClr val="bg1"/>
                </a:solidFill>
                <a:effectLst/>
                <a:latin typeface="Calibri" panose="020F0502020204030204" pitchFamily="34" charset="0"/>
              </a:rPr>
              <a:t>Support communication between heterogeneous</a:t>
            </a:r>
            <a:r>
              <a:rPr lang="en-US" sz="2500" dirty="0">
                <a:solidFill>
                  <a:schemeClr val="bg1"/>
                </a:solidFill>
                <a:latin typeface="Calibri" panose="020F0502020204030204" pitchFamily="34" charset="0"/>
              </a:rPr>
              <a:t> </a:t>
            </a:r>
            <a:r>
              <a:rPr lang="en-US" sz="2500" b="0" i="0" dirty="0">
                <a:solidFill>
                  <a:schemeClr val="bg1"/>
                </a:solidFill>
                <a:effectLst/>
                <a:latin typeface="Calibri" panose="020F0502020204030204" pitchFamily="34" charset="0"/>
              </a:rPr>
              <a:t>networks.</a:t>
            </a:r>
            <a:endParaRPr lang="en-US" sz="2500" dirty="0">
              <a:solidFill>
                <a:schemeClr val="bg1"/>
              </a:solidFill>
              <a:latin typeface="Calibri" panose="020F0502020204030204" pitchFamily="34" charset="0"/>
            </a:endParaRPr>
          </a:p>
          <a:p>
            <a:pPr marL="342900" indent="-342900" algn="l">
              <a:buClr>
                <a:schemeClr val="accent2"/>
              </a:buClr>
              <a:buFont typeface="Arial" panose="020B0604020202020204" pitchFamily="34" charset="0"/>
              <a:buChar char="•"/>
            </a:pPr>
            <a:endParaRPr lang="en-US" sz="2500" b="0" i="0" dirty="0">
              <a:solidFill>
                <a:schemeClr val="bg1"/>
              </a:solidFill>
              <a:effectLst/>
              <a:latin typeface="Calibri" panose="020F0502020204030204" pitchFamily="34" charset="0"/>
            </a:endParaRPr>
          </a:p>
          <a:p>
            <a:pPr marL="342900" indent="-342900" algn="l">
              <a:buClr>
                <a:schemeClr val="accent2"/>
              </a:buClr>
              <a:buFont typeface="Arial" panose="020B0604020202020204" pitchFamily="34" charset="0"/>
              <a:buChar char="•"/>
            </a:pPr>
            <a:r>
              <a:rPr lang="en-US" sz="2500" b="0" i="0" dirty="0">
                <a:solidFill>
                  <a:schemeClr val="bg1"/>
                </a:solidFill>
                <a:effectLst/>
                <a:latin typeface="Calibri" panose="020F0502020204030204" pitchFamily="34" charset="0"/>
              </a:rPr>
              <a:t>Simpl</a:t>
            </a:r>
            <a:r>
              <a:rPr lang="en-US" sz="2500" dirty="0">
                <a:solidFill>
                  <a:schemeClr val="bg1"/>
                </a:solidFill>
                <a:latin typeface="Calibri" panose="020F0502020204030204" pitchFamily="34" charset="0"/>
              </a:rPr>
              <a:t>e </a:t>
            </a:r>
            <a:r>
              <a:rPr lang="en-US" sz="2500" b="0" i="0" dirty="0">
                <a:solidFill>
                  <a:schemeClr val="bg1"/>
                </a:solidFill>
                <a:effectLst/>
                <a:latin typeface="Calibri" panose="020F0502020204030204" pitchFamily="34" charset="0"/>
              </a:rPr>
              <a:t>to organize and maintain.</a:t>
            </a: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idx="4294967295"/>
          </p:nvPr>
        </p:nvSpPr>
        <p:spPr>
          <a:xfrm>
            <a:off x="4379912" y="2822575"/>
            <a:ext cx="2949575" cy="1212850"/>
          </a:xfrm>
        </p:spPr>
        <p:txBody>
          <a:bodyPr/>
          <a:lstStyle/>
          <a:p>
            <a:r>
              <a:rPr lang="en-US" dirty="0">
                <a:solidFill>
                  <a:schemeClr val="accent2"/>
                </a:solidFill>
              </a:rPr>
              <a:t>Thank You!</a:t>
            </a:r>
            <a:endParaRPr lang="en-GB" dirty="0">
              <a:solidFill>
                <a:schemeClr val="accent2"/>
              </a:solidFill>
            </a:endParaRPr>
          </a:p>
        </p:txBody>
      </p:sp>
      <p:sp>
        <p:nvSpPr>
          <p:cNvPr id="3" name="Subtitle 2">
            <a:extLst>
              <a:ext uri="{FF2B5EF4-FFF2-40B4-BE49-F238E27FC236}">
                <a16:creationId xmlns:a16="http://schemas.microsoft.com/office/drawing/2014/main" id="{D22D13E2-8DA4-4F04-98B8-3D9D7482805A}"/>
              </a:ext>
            </a:extLst>
          </p:cNvPr>
          <p:cNvSpPr txBox="1">
            <a:spLocks/>
          </p:cNvSpPr>
          <p:nvPr/>
        </p:nvSpPr>
        <p:spPr>
          <a:xfrm>
            <a:off x="194807" y="5844034"/>
            <a:ext cx="5676221" cy="907831"/>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solidFill>
              </a:rPr>
              <a:t>Muhammed Nur Ald</a:t>
            </a:r>
            <a:r>
              <a:rPr lang="tr-TR" sz="2200" dirty="0">
                <a:solidFill>
                  <a:schemeClr val="bg1"/>
                </a:solidFill>
              </a:rPr>
              <a:t>ı</a:t>
            </a:r>
            <a:r>
              <a:rPr lang="en-US" sz="2200" dirty="0">
                <a:solidFill>
                  <a:schemeClr val="bg1"/>
                </a:solidFill>
              </a:rPr>
              <a:t>n HALUB</a:t>
            </a:r>
            <a:r>
              <a:rPr lang="tr-TR" sz="2200" dirty="0">
                <a:solidFill>
                  <a:schemeClr val="bg1"/>
                </a:solidFill>
              </a:rPr>
              <a:t>İ</a:t>
            </a:r>
            <a:r>
              <a:rPr lang="en-US" sz="2200" dirty="0">
                <a:solidFill>
                  <a:schemeClr val="bg1"/>
                </a:solidFill>
              </a:rPr>
              <a:t> </a:t>
            </a:r>
          </a:p>
          <a:p>
            <a:pPr marL="0" indent="0">
              <a:buFont typeface="Arial" panose="020B0604020202020204" pitchFamily="34" charset="0"/>
              <a:buNone/>
            </a:pPr>
            <a:r>
              <a:rPr lang="en-US" sz="2200" dirty="0">
                <a:solidFill>
                  <a:schemeClr val="bg1"/>
                </a:solidFill>
              </a:rPr>
              <a:t>2018556301</a:t>
            </a:r>
          </a:p>
        </p:txBody>
      </p:sp>
    </p:spTree>
    <p:extLst>
      <p:ext uri="{BB962C8B-B14F-4D97-AF65-F5344CB8AC3E}">
        <p14:creationId xmlns:p14="http://schemas.microsoft.com/office/powerpoint/2010/main" val="377844413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964846" y="2257425"/>
            <a:ext cx="2511066" cy="888492"/>
          </a:xfrm>
        </p:spPr>
        <p:txBody>
          <a:bodyPr/>
          <a:lstStyle/>
          <a:p>
            <a:r>
              <a:rPr lang="en-US" sz="3200" dirty="0">
                <a:solidFill>
                  <a:schemeClr val="accent2"/>
                </a:solidFill>
              </a:rPr>
              <a:t>References:</a:t>
            </a:r>
            <a:endParaRPr lang="en-GB" sz="3200" dirty="0">
              <a:solidFill>
                <a:schemeClr val="accent2"/>
              </a:solidFill>
            </a:endParaRPr>
          </a:p>
        </p:txBody>
      </p:sp>
      <p:sp>
        <p:nvSpPr>
          <p:cNvPr id="3" name="Subtitle 2">
            <a:extLst>
              <a:ext uri="{FF2B5EF4-FFF2-40B4-BE49-F238E27FC236}">
                <a16:creationId xmlns:a16="http://schemas.microsoft.com/office/drawing/2014/main" id="{D22D13E2-8DA4-4F04-98B8-3D9D7482805A}"/>
              </a:ext>
            </a:extLst>
          </p:cNvPr>
          <p:cNvSpPr txBox="1">
            <a:spLocks/>
          </p:cNvSpPr>
          <p:nvPr/>
        </p:nvSpPr>
        <p:spPr>
          <a:xfrm>
            <a:off x="3964845" y="3421962"/>
            <a:ext cx="6817455" cy="1807263"/>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bg1"/>
                </a:solidFill>
              </a:rPr>
              <a:t>Textbook: Computer_Networking_A_Top-Down_Approach_6th_edition.</a:t>
            </a:r>
          </a:p>
          <a:p>
            <a:endParaRPr lang="en-US" sz="1600" dirty="0">
              <a:solidFill>
                <a:schemeClr val="bg1"/>
              </a:solidFill>
              <a:hlinkClick r:id="rId2">
                <a:extLst>
                  <a:ext uri="{A12FA001-AC4F-418D-AE19-62706E023703}">
                    <ahyp:hlinkClr xmlns:ahyp="http://schemas.microsoft.com/office/drawing/2018/hyperlinkcolor" val="tx"/>
                  </a:ext>
                </a:extLst>
              </a:hlinkClick>
            </a:endParaRPr>
          </a:p>
          <a:p>
            <a:r>
              <a:rPr lang="en-US" sz="1600" dirty="0">
                <a:solidFill>
                  <a:schemeClr val="bg1"/>
                </a:solidFill>
                <a:hlinkClick r:id="rId2">
                  <a:extLst>
                    <a:ext uri="{A12FA001-AC4F-418D-AE19-62706E023703}">
                      <ahyp:hlinkClr xmlns:ahyp="http://schemas.microsoft.com/office/drawing/2018/hyperlinkcolor" val="tx"/>
                    </a:ext>
                  </a:extLst>
                </a:hlinkClick>
              </a:rPr>
              <a:t>Hierarchical Routing - Computer Notes (ecomputernotes.com)</a:t>
            </a:r>
            <a:r>
              <a:rPr lang="en-US" sz="1600" dirty="0">
                <a:solidFill>
                  <a:schemeClr val="bg1"/>
                </a:solidFill>
              </a:rPr>
              <a:t>.</a:t>
            </a:r>
          </a:p>
          <a:p>
            <a:r>
              <a:rPr lang="en-US" sz="1600" dirty="0">
                <a:solidFill>
                  <a:schemeClr val="bg1"/>
                </a:solidFill>
                <a:hlinkClick r:id="rId3">
                  <a:extLst>
                    <a:ext uri="{A12FA001-AC4F-418D-AE19-62706E023703}">
                      <ahyp:hlinkClr xmlns:ahyp="http://schemas.microsoft.com/office/drawing/2018/hyperlinkcolor" val="tx"/>
                    </a:ext>
                  </a:extLst>
                </a:hlinkClick>
              </a:rPr>
              <a:t>Hierarchical Routing Architecture</a:t>
            </a:r>
            <a:r>
              <a:rPr lang="en-US" sz="1600" dirty="0">
                <a:solidFill>
                  <a:schemeClr val="bg1"/>
                </a:solidFill>
              </a:rPr>
              <a:t>.</a:t>
            </a:r>
          </a:p>
          <a:p>
            <a:r>
              <a:rPr lang="en-US" sz="1600" dirty="0">
                <a:solidFill>
                  <a:schemeClr val="bg1"/>
                </a:solidFill>
                <a:hlinkClick r:id="rId4">
                  <a:extLst>
                    <a:ext uri="{A12FA001-AC4F-418D-AE19-62706E023703}">
                      <ahyp:hlinkClr xmlns:ahyp="http://schemas.microsoft.com/office/drawing/2018/hyperlinkcolor" val="tx"/>
                    </a:ext>
                  </a:extLst>
                </a:hlinkClick>
              </a:rPr>
              <a:t>What is hierarchical routing? (tutorialspoint.com)</a:t>
            </a:r>
            <a:r>
              <a:rPr lang="en-US" sz="1600" dirty="0">
                <a:solidFill>
                  <a:schemeClr val="bg1"/>
                </a:solidFill>
              </a:rPr>
              <a:t>.</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36996" y="1129555"/>
            <a:ext cx="4915940" cy="528257"/>
          </a:xfrm>
        </p:spPr>
        <p:txBody>
          <a:bodyPr>
            <a:noAutofit/>
          </a:bodyPr>
          <a:lstStyle/>
          <a:p>
            <a:r>
              <a:rPr lang="en-US" sz="3500" dirty="0">
                <a:solidFill>
                  <a:schemeClr val="accent2"/>
                </a:solidFill>
              </a:rPr>
              <a:t>Hierarchical routing ??</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7" name="TextBox 6">
            <a:extLst>
              <a:ext uri="{FF2B5EF4-FFF2-40B4-BE49-F238E27FC236}">
                <a16:creationId xmlns:a16="http://schemas.microsoft.com/office/drawing/2014/main" id="{F5A62CD4-FB55-4B8D-AE24-EB2F04412C79}"/>
              </a:ext>
            </a:extLst>
          </p:cNvPr>
          <p:cNvSpPr txBox="1"/>
          <p:nvPr/>
        </p:nvSpPr>
        <p:spPr>
          <a:xfrm>
            <a:off x="336996" y="1820090"/>
            <a:ext cx="8677375" cy="2739211"/>
          </a:xfrm>
          <a:prstGeom prst="rect">
            <a:avLst/>
          </a:prstGeom>
          <a:noFill/>
        </p:spPr>
        <p:txBody>
          <a:bodyPr wrap="none" rtlCol="0">
            <a:spAutoFit/>
          </a:bodyPr>
          <a:lstStyle/>
          <a:p>
            <a:r>
              <a:rPr lang="en-US" sz="2200" b="0" i="0" dirty="0">
                <a:solidFill>
                  <a:schemeClr val="bg1"/>
                </a:solidFill>
                <a:effectLst/>
              </a:rPr>
              <a:t>Because of the global nature of </a:t>
            </a:r>
            <a:r>
              <a:rPr lang="en-US" sz="2200" b="0" i="0" strike="noStrike" dirty="0">
                <a:solidFill>
                  <a:schemeClr val="bg1"/>
                </a:solidFill>
                <a:effectLst/>
              </a:rPr>
              <a:t>Internet</a:t>
            </a:r>
            <a:r>
              <a:rPr lang="en-US" sz="2200" b="0" i="0" dirty="0">
                <a:solidFill>
                  <a:schemeClr val="bg1"/>
                </a:solidFill>
                <a:effectLst/>
              </a:rPr>
              <a:t> system, it becomes more</a:t>
            </a:r>
          </a:p>
          <a:p>
            <a:r>
              <a:rPr lang="en-US" sz="2200" b="0" i="0" dirty="0">
                <a:solidFill>
                  <a:schemeClr val="bg1"/>
                </a:solidFill>
                <a:effectLst/>
              </a:rPr>
              <a:t>difficult to centralize the system management and operation.</a:t>
            </a:r>
          </a:p>
          <a:p>
            <a:r>
              <a:rPr lang="en-US" sz="2200" b="0" i="0" dirty="0">
                <a:solidFill>
                  <a:schemeClr val="bg1"/>
                </a:solidFill>
                <a:effectLst/>
              </a:rPr>
              <a:t>For this reason, the system must be hierarchical such that it </a:t>
            </a:r>
          </a:p>
          <a:p>
            <a:r>
              <a:rPr lang="en-US" sz="2200" b="0" i="0" dirty="0">
                <a:solidFill>
                  <a:schemeClr val="bg1"/>
                </a:solidFill>
                <a:effectLst/>
              </a:rPr>
              <a:t>is organized into multiple levels with several group loops connected </a:t>
            </a:r>
          </a:p>
          <a:p>
            <a:r>
              <a:rPr lang="en-US" sz="2200" b="0" i="0" dirty="0">
                <a:solidFill>
                  <a:schemeClr val="bg1"/>
                </a:solidFill>
                <a:effectLst/>
              </a:rPr>
              <a:t>with one another at each level.</a:t>
            </a:r>
          </a:p>
          <a:p>
            <a:endParaRPr lang="en-US" sz="2200" dirty="0">
              <a:solidFill>
                <a:schemeClr val="bg1"/>
              </a:solidFill>
            </a:endParaRPr>
          </a:p>
          <a:p>
            <a:r>
              <a:rPr lang="en-US" sz="2200" dirty="0">
                <a:solidFill>
                  <a:schemeClr val="bg1"/>
                </a:solidFill>
              </a:rPr>
              <a:t>And simply that division is what we call as </a:t>
            </a:r>
            <a:r>
              <a:rPr lang="en-US" sz="2200" b="1" dirty="0">
                <a:solidFill>
                  <a:schemeClr val="bg1"/>
                </a:solidFill>
              </a:rPr>
              <a:t>hierarchical routing</a:t>
            </a:r>
            <a:r>
              <a:rPr lang="en-US" sz="2200" dirty="0">
                <a:solidFill>
                  <a:schemeClr val="bg1"/>
                </a:solidFill>
              </a:rPr>
              <a:t>.</a:t>
            </a:r>
            <a:endParaRPr lang="en-US" sz="2200" b="0" i="0" dirty="0">
              <a:solidFill>
                <a:schemeClr val="bg1"/>
              </a:solidFill>
              <a:effectLst/>
            </a:endParaRPr>
          </a:p>
          <a:p>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513962" y="982060"/>
            <a:ext cx="3435468" cy="528257"/>
          </a:xfrm>
        </p:spPr>
        <p:txBody>
          <a:bodyPr>
            <a:noAutofit/>
          </a:bodyPr>
          <a:lstStyle/>
          <a:p>
            <a:r>
              <a:rPr lang="en-US" sz="3500" dirty="0">
                <a:solidFill>
                  <a:schemeClr val="accent2"/>
                </a:solidFill>
              </a:rPr>
              <a:t>How it works: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9" name="TextBox 8">
            <a:extLst>
              <a:ext uri="{FF2B5EF4-FFF2-40B4-BE49-F238E27FC236}">
                <a16:creationId xmlns:a16="http://schemas.microsoft.com/office/drawing/2014/main" id="{CD995711-5AC7-4659-90DA-6BB705BFA4F8}"/>
              </a:ext>
            </a:extLst>
          </p:cNvPr>
          <p:cNvSpPr txBox="1">
            <a:spLocks noChangeAspect="1"/>
          </p:cNvSpPr>
          <p:nvPr/>
        </p:nvSpPr>
        <p:spPr>
          <a:xfrm>
            <a:off x="513963" y="1855293"/>
            <a:ext cx="9291518" cy="4459782"/>
          </a:xfrm>
          <a:prstGeom prst="rect">
            <a:avLst/>
          </a:prstGeom>
          <a:noFill/>
        </p:spPr>
        <p:txBody>
          <a:bodyPr wrap="square" rtlCol="0">
            <a:noAutofit/>
          </a:bodyPr>
          <a:lstStyle/>
          <a:p>
            <a:r>
              <a:rPr lang="en-US" sz="2200" dirty="0">
                <a:solidFill>
                  <a:schemeClr val="bg1"/>
                </a:solidFill>
              </a:rPr>
              <a:t>As mentioned in the previous slide the internet is divided into networks,</a:t>
            </a:r>
          </a:p>
          <a:p>
            <a:r>
              <a:rPr lang="en-US" sz="2200" dirty="0">
                <a:solidFill>
                  <a:schemeClr val="bg1"/>
                </a:solidFill>
              </a:rPr>
              <a:t>each one of these networks is called as </a:t>
            </a:r>
            <a:r>
              <a:rPr lang="en-US" sz="2200" b="1" dirty="0">
                <a:solidFill>
                  <a:schemeClr val="bg1"/>
                </a:solidFill>
              </a:rPr>
              <a:t>autonomous system (AS) </a:t>
            </a:r>
            <a:r>
              <a:rPr lang="en-US" sz="2200" dirty="0">
                <a:solidFill>
                  <a:schemeClr val="bg1"/>
                </a:solidFill>
              </a:rPr>
              <a:t>and each network contains groups of routers that are connected to one another with routers that are called </a:t>
            </a:r>
            <a:r>
              <a:rPr lang="en-US" sz="2200" b="1" dirty="0">
                <a:solidFill>
                  <a:schemeClr val="bg1"/>
                </a:solidFill>
              </a:rPr>
              <a:t>gateways</a:t>
            </a:r>
            <a:r>
              <a:rPr lang="en-US" sz="2200" dirty="0">
                <a:solidFill>
                  <a:schemeClr val="bg1"/>
                </a:solidFill>
              </a:rPr>
              <a:t>. Each </a:t>
            </a:r>
            <a:r>
              <a:rPr lang="en-US" sz="2200" b="1" dirty="0">
                <a:solidFill>
                  <a:schemeClr val="bg1"/>
                </a:solidFill>
              </a:rPr>
              <a:t>AS </a:t>
            </a:r>
            <a:r>
              <a:rPr lang="en-US" sz="2200" dirty="0">
                <a:solidFill>
                  <a:schemeClr val="bg1"/>
                </a:solidFill>
              </a:rPr>
              <a:t>can have different routing protocols, that’s why they are called autonomous. The protocols used in the same </a:t>
            </a:r>
            <a:r>
              <a:rPr lang="en-US" sz="2200" b="1" dirty="0">
                <a:solidFill>
                  <a:schemeClr val="bg1"/>
                </a:solidFill>
              </a:rPr>
              <a:t>AS</a:t>
            </a:r>
            <a:r>
              <a:rPr lang="en-US" sz="2200" dirty="0">
                <a:solidFill>
                  <a:schemeClr val="bg1"/>
                </a:solidFill>
              </a:rPr>
              <a:t> are called “intra-AS” routing protocols, and “inter-AS” routing protocols are used for communication between different groups of routers.</a:t>
            </a:r>
          </a:p>
          <a:p>
            <a:endParaRPr lang="en-US" sz="2200" dirty="0">
              <a:solidFill>
                <a:schemeClr val="bg1"/>
              </a:solidFill>
            </a:endParaRPr>
          </a:p>
          <a:p>
            <a:r>
              <a:rPr lang="en-US" sz="2200" dirty="0">
                <a:solidFill>
                  <a:schemeClr val="bg1"/>
                </a:solidFill>
              </a:rPr>
              <a:t>Sometimes when networks are huge it might be necessary to</a:t>
            </a:r>
          </a:p>
          <a:p>
            <a:r>
              <a:rPr lang="en-US" sz="2200" dirty="0">
                <a:solidFill>
                  <a:schemeClr val="bg1"/>
                </a:solidFill>
              </a:rPr>
              <a:t>divide even further by adding clusters, zones etc... to the</a:t>
            </a:r>
          </a:p>
          <a:p>
            <a:r>
              <a:rPr lang="en-US" sz="2200" dirty="0">
                <a:solidFill>
                  <a:schemeClr val="bg1"/>
                </a:solidFill>
              </a:rPr>
              <a:t>hierarchy.</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796018"/>
            <a:ext cx="11214100" cy="577081"/>
          </a:xfrm>
        </p:spPr>
        <p:txBody>
          <a:bodyPr/>
          <a:lstStyle/>
          <a:p>
            <a:r>
              <a:rPr lang="en-US" sz="3500" dirty="0">
                <a:solidFill>
                  <a:schemeClr val="accent2"/>
                </a:solidFill>
              </a:rPr>
              <a:t>Why HR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3" name="TextBox 2">
            <a:extLst>
              <a:ext uri="{FF2B5EF4-FFF2-40B4-BE49-F238E27FC236}">
                <a16:creationId xmlns:a16="http://schemas.microsoft.com/office/drawing/2014/main" id="{4FDA93DF-595D-42AB-89CA-5D13078C6015}"/>
              </a:ext>
            </a:extLst>
          </p:cNvPr>
          <p:cNvSpPr txBox="1"/>
          <p:nvPr/>
        </p:nvSpPr>
        <p:spPr>
          <a:xfrm>
            <a:off x="444500" y="1720429"/>
            <a:ext cx="7629457" cy="3139321"/>
          </a:xfrm>
          <a:prstGeom prst="rect">
            <a:avLst/>
          </a:prstGeom>
          <a:noFill/>
        </p:spPr>
        <p:txBody>
          <a:bodyPr wrap="square" rtlCol="0">
            <a:spAutoFit/>
          </a:bodyPr>
          <a:lstStyle/>
          <a:p>
            <a:pPr marL="0" indent="0">
              <a:buNone/>
            </a:pPr>
            <a:r>
              <a:rPr lang="en-US" sz="2200" dirty="0">
                <a:solidFill>
                  <a:schemeClr val="bg1"/>
                </a:solidFill>
              </a:rPr>
              <a:t>As internet grew up, it became inefficient and even impossible to store all destinations in routing tables so instead, hierarchical routing took place which made it so that tables can be held as small as possible, and things can get easier to manage and maintain.</a:t>
            </a:r>
          </a:p>
          <a:p>
            <a:pPr marL="0" indent="0">
              <a:buNone/>
            </a:pPr>
            <a:r>
              <a:rPr lang="en-US" sz="2200" dirty="0">
                <a:solidFill>
                  <a:schemeClr val="bg1"/>
                </a:solidFill>
              </a:rPr>
              <a:t>Also, it is what used in practice because in “link state” and “distance vector” algorithms we were talking ideally where all routers are identical, and network is “flat”.</a:t>
            </a:r>
          </a:p>
          <a:p>
            <a:pPr marL="0" indent="0">
              <a:buNone/>
            </a:pPr>
            <a:endParaRPr lang="en-US" sz="2200" dirty="0">
              <a:solidFill>
                <a:schemeClr val="bg1"/>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solidFill>
                  <a:schemeClr val="accent2"/>
                </a:solidFill>
              </a:rPr>
              <a:t>Interconnected ASes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2505074"/>
            <a:ext cx="5183188" cy="2211005"/>
          </a:xfrm>
        </p:spPr>
        <p:txBody>
          <a:bodyPr>
            <a:noAutofit/>
          </a:bodyPr>
          <a:lstStyle/>
          <a:p>
            <a:r>
              <a:rPr lang="en-US" sz="2200" dirty="0"/>
              <a:t>forwarding table configured by both intra and inter-AS routing algorithms.</a:t>
            </a:r>
          </a:p>
          <a:p>
            <a:r>
              <a:rPr lang="en-US" sz="2200" dirty="0"/>
              <a:t>intra-AS sets entries for internal destinations.</a:t>
            </a:r>
          </a:p>
          <a:p>
            <a:r>
              <a:rPr lang="en-US" sz="2200" dirty="0"/>
              <a:t>inter-AS &amp; intra-AS sets entries for external destinations.</a:t>
            </a:r>
          </a:p>
        </p:txBody>
      </p:sp>
      <p:grpSp>
        <p:nvGrpSpPr>
          <p:cNvPr id="9" name="Group 8">
            <a:extLst>
              <a:ext uri="{FF2B5EF4-FFF2-40B4-BE49-F238E27FC236}">
                <a16:creationId xmlns:a16="http://schemas.microsoft.com/office/drawing/2014/main" id="{5EC67FBC-2AA0-46E7-B9CE-A281EBD19375}"/>
              </a:ext>
            </a:extLst>
          </p:cNvPr>
          <p:cNvGrpSpPr>
            <a:grpSpLocks/>
          </p:cNvGrpSpPr>
          <p:nvPr/>
        </p:nvGrpSpPr>
        <p:grpSpPr bwMode="auto">
          <a:xfrm>
            <a:off x="127338" y="1525521"/>
            <a:ext cx="6178549" cy="4376736"/>
            <a:chOff x="0" y="878"/>
            <a:chExt cx="4232" cy="2968"/>
          </a:xfrm>
        </p:grpSpPr>
        <p:sp>
          <p:nvSpPr>
            <p:cNvPr id="10" name="Freeform 3">
              <a:extLst>
                <a:ext uri="{FF2B5EF4-FFF2-40B4-BE49-F238E27FC236}">
                  <a16:creationId xmlns:a16="http://schemas.microsoft.com/office/drawing/2014/main" id="{EE4E728C-46A9-4C0A-B403-AA3A0375F2A3}"/>
                </a:ext>
              </a:extLst>
            </p:cNvPr>
            <p:cNvSpPr>
              <a:spLocks/>
            </p:cNvSpPr>
            <p:nvPr/>
          </p:nvSpPr>
          <p:spPr bwMode="auto">
            <a:xfrm>
              <a:off x="2621" y="1050"/>
              <a:ext cx="1611" cy="1025"/>
            </a:xfrm>
            <a:custGeom>
              <a:avLst/>
              <a:gdLst>
                <a:gd name="T0" fmla="*/ 1474 w 1162"/>
                <a:gd name="T1" fmla="*/ 93158 h 543"/>
                <a:gd name="T2" fmla="*/ 9649 w 1162"/>
                <a:gd name="T3" fmla="*/ 7856 h 543"/>
                <a:gd name="T4" fmla="*/ 24657 w 1162"/>
                <a:gd name="T5" fmla="*/ 45253 h 543"/>
                <a:gd name="T6" fmla="*/ 30014 w 1162"/>
                <a:gd name="T7" fmla="*/ 137161 h 543"/>
                <a:gd name="T8" fmla="*/ 27490 w 1162"/>
                <a:gd name="T9" fmla="*/ 258913 h 543"/>
                <a:gd name="T10" fmla="*/ 15366 w 1162"/>
                <a:gd name="T11" fmla="*/ 310692 h 543"/>
                <a:gd name="T12" fmla="*/ 2297 w 1162"/>
                <a:gd name="T13" fmla="*/ 252286 h 543"/>
                <a:gd name="T14" fmla="*/ 1474 w 1162"/>
                <a:gd name="T15" fmla="*/ 93158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1" name="Freeform 4">
              <a:extLst>
                <a:ext uri="{FF2B5EF4-FFF2-40B4-BE49-F238E27FC236}">
                  <a16:creationId xmlns:a16="http://schemas.microsoft.com/office/drawing/2014/main" id="{9E4CEF83-140C-405A-B6A9-103035E9DE71}"/>
                </a:ext>
              </a:extLst>
            </p:cNvPr>
            <p:cNvSpPr>
              <a:spLocks/>
            </p:cNvSpPr>
            <p:nvPr/>
          </p:nvSpPr>
          <p:spPr bwMode="auto">
            <a:xfrm>
              <a:off x="0" y="878"/>
              <a:ext cx="1255" cy="1016"/>
            </a:xfrm>
            <a:custGeom>
              <a:avLst/>
              <a:gdLst>
                <a:gd name="T0" fmla="*/ 140 w 1198"/>
                <a:gd name="T1" fmla="*/ 609505 h 451"/>
                <a:gd name="T2" fmla="*/ 286 w 1198"/>
                <a:gd name="T3" fmla="*/ 299231 h 451"/>
                <a:gd name="T4" fmla="*/ 711 w 1198"/>
                <a:gd name="T5" fmla="*/ 164551 h 451"/>
                <a:gd name="T6" fmla="*/ 1572 w 1198"/>
                <a:gd name="T7" fmla="*/ 83657 h 451"/>
                <a:gd name="T8" fmla="*/ 1881 w 1198"/>
                <a:gd name="T9" fmla="*/ 663351 h 451"/>
                <a:gd name="T10" fmla="*/ 1414 w 1198"/>
                <a:gd name="T11" fmla="*/ 1389834 h 451"/>
                <a:gd name="T12" fmla="*/ 488 w 1198"/>
                <a:gd name="T13" fmla="*/ 1430226 h 451"/>
                <a:gd name="T14" fmla="*/ 57 w 1198"/>
                <a:gd name="T15" fmla="*/ 1134325 h 451"/>
                <a:gd name="T16" fmla="*/ 140 w 1198"/>
                <a:gd name="T17" fmla="*/ 609505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2" name="Freeform 5">
              <a:extLst>
                <a:ext uri="{FF2B5EF4-FFF2-40B4-BE49-F238E27FC236}">
                  <a16:creationId xmlns:a16="http://schemas.microsoft.com/office/drawing/2014/main" id="{E067DC75-22F8-47CB-8533-C8E086E55C1D}"/>
                </a:ext>
              </a:extLst>
            </p:cNvPr>
            <p:cNvSpPr>
              <a:spLocks/>
            </p:cNvSpPr>
            <p:nvPr/>
          </p:nvSpPr>
          <p:spPr bwMode="auto">
            <a:xfrm>
              <a:off x="810" y="1611"/>
              <a:ext cx="2007" cy="792"/>
            </a:xfrm>
            <a:custGeom>
              <a:avLst/>
              <a:gdLst>
                <a:gd name="T0" fmla="*/ 1672 w 1583"/>
                <a:gd name="T1" fmla="*/ 1001 h 682"/>
                <a:gd name="T2" fmla="*/ 4368 w 1583"/>
                <a:gd name="T3" fmla="*/ 331 h 682"/>
                <a:gd name="T4" fmla="*/ 8425 w 1583"/>
                <a:gd name="T5" fmla="*/ 89 h 682"/>
                <a:gd name="T6" fmla="*/ 12417 w 1583"/>
                <a:gd name="T7" fmla="*/ 864 h 682"/>
                <a:gd name="T8" fmla="*/ 16784 w 1583"/>
                <a:gd name="T9" fmla="*/ 1907 h 682"/>
                <a:gd name="T10" fmla="*/ 13659 w 1583"/>
                <a:gd name="T11" fmla="*/ 2875 h 682"/>
                <a:gd name="T12" fmla="*/ 7409 w 1583"/>
                <a:gd name="T13" fmla="*/ 2930 h 682"/>
                <a:gd name="T14" fmla="*/ 952 w 1583"/>
                <a:gd name="T15" fmla="*/ 2661 h 682"/>
                <a:gd name="T16" fmla="*/ 1672 w 1583"/>
                <a:gd name="T17" fmla="*/ 1001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3" name="Oval 12">
              <a:extLst>
                <a:ext uri="{FF2B5EF4-FFF2-40B4-BE49-F238E27FC236}">
                  <a16:creationId xmlns:a16="http://schemas.microsoft.com/office/drawing/2014/main" id="{FBBA354E-AE5E-4414-8D25-9B133E1F5361}"/>
                </a:ext>
              </a:extLst>
            </p:cNvPr>
            <p:cNvSpPr>
              <a:spLocks noChangeArrowheads="1"/>
            </p:cNvSpPr>
            <p:nvPr/>
          </p:nvSpPr>
          <p:spPr bwMode="auto">
            <a:xfrm>
              <a:off x="261" y="1610"/>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4" name="Line 7">
              <a:extLst>
                <a:ext uri="{FF2B5EF4-FFF2-40B4-BE49-F238E27FC236}">
                  <a16:creationId xmlns:a16="http://schemas.microsoft.com/office/drawing/2014/main" id="{45C4DAAB-E885-4243-8708-95CC96A37D94}"/>
                </a:ext>
              </a:extLst>
            </p:cNvPr>
            <p:cNvSpPr>
              <a:spLocks noChangeShapeType="1"/>
            </p:cNvSpPr>
            <p:nvPr/>
          </p:nvSpPr>
          <p:spPr bwMode="auto">
            <a:xfrm>
              <a:off x="261" y="1603"/>
              <a:ext cx="0"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5" name="Line 8">
              <a:extLst>
                <a:ext uri="{FF2B5EF4-FFF2-40B4-BE49-F238E27FC236}">
                  <a16:creationId xmlns:a16="http://schemas.microsoft.com/office/drawing/2014/main" id="{6284347D-F978-4727-B6FA-65D3BF6D4CE3}"/>
                </a:ext>
              </a:extLst>
            </p:cNvPr>
            <p:cNvSpPr>
              <a:spLocks noChangeShapeType="1"/>
            </p:cNvSpPr>
            <p:nvPr/>
          </p:nvSpPr>
          <p:spPr bwMode="auto">
            <a:xfrm>
              <a:off x="574" y="1603"/>
              <a:ext cx="0"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6" name="Rectangle 15">
              <a:extLst>
                <a:ext uri="{FF2B5EF4-FFF2-40B4-BE49-F238E27FC236}">
                  <a16:creationId xmlns:a16="http://schemas.microsoft.com/office/drawing/2014/main" id="{89735CAA-7BD5-4119-B817-CE07EF82957E}"/>
                </a:ext>
              </a:extLst>
            </p:cNvPr>
            <p:cNvSpPr>
              <a:spLocks noChangeArrowheads="1"/>
            </p:cNvSpPr>
            <p:nvPr/>
          </p:nvSpPr>
          <p:spPr bwMode="auto">
            <a:xfrm>
              <a:off x="261" y="1603"/>
              <a:ext cx="310" cy="51"/>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17" name="Oval 16">
              <a:extLst>
                <a:ext uri="{FF2B5EF4-FFF2-40B4-BE49-F238E27FC236}">
                  <a16:creationId xmlns:a16="http://schemas.microsoft.com/office/drawing/2014/main" id="{D0D8C6F0-B25A-4C56-AEC3-C33F17A460A3}"/>
                </a:ext>
              </a:extLst>
            </p:cNvPr>
            <p:cNvSpPr>
              <a:spLocks noChangeArrowheads="1"/>
            </p:cNvSpPr>
            <p:nvPr/>
          </p:nvSpPr>
          <p:spPr bwMode="auto">
            <a:xfrm>
              <a:off x="258" y="1544"/>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8" name="Rectangle 17">
              <a:extLst>
                <a:ext uri="{FF2B5EF4-FFF2-40B4-BE49-F238E27FC236}">
                  <a16:creationId xmlns:a16="http://schemas.microsoft.com/office/drawing/2014/main" id="{DA098F5A-1846-4890-8B93-34FA2D420FD6}"/>
                </a:ext>
              </a:extLst>
            </p:cNvPr>
            <p:cNvSpPr>
              <a:spLocks noChangeArrowheads="1"/>
            </p:cNvSpPr>
            <p:nvPr/>
          </p:nvSpPr>
          <p:spPr bwMode="auto">
            <a:xfrm>
              <a:off x="345" y="1557"/>
              <a:ext cx="141" cy="12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9" name="Text Box 12">
              <a:extLst>
                <a:ext uri="{FF2B5EF4-FFF2-40B4-BE49-F238E27FC236}">
                  <a16:creationId xmlns:a16="http://schemas.microsoft.com/office/drawing/2014/main" id="{F705905E-DADA-4A47-AE8E-BD70FB14B23A}"/>
                </a:ext>
              </a:extLst>
            </p:cNvPr>
            <p:cNvSpPr txBox="1">
              <a:spLocks noChangeArrowheads="1"/>
            </p:cNvSpPr>
            <p:nvPr/>
          </p:nvSpPr>
          <p:spPr bwMode="auto">
            <a:xfrm>
              <a:off x="259" y="1492"/>
              <a:ext cx="3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3b</a:t>
              </a:r>
              <a:endParaRPr lang="en-US" altLang="en-US" sz="2400" dirty="0">
                <a:solidFill>
                  <a:schemeClr val="bg1">
                    <a:lumMod val="85000"/>
                  </a:schemeClr>
                </a:solidFill>
                <a:latin typeface="Arial" panose="020B0604020202020204" pitchFamily="34" charset="0"/>
              </a:endParaRPr>
            </a:p>
          </p:txBody>
        </p:sp>
        <p:sp>
          <p:nvSpPr>
            <p:cNvPr id="20" name="Oval 19">
              <a:extLst>
                <a:ext uri="{FF2B5EF4-FFF2-40B4-BE49-F238E27FC236}">
                  <a16:creationId xmlns:a16="http://schemas.microsoft.com/office/drawing/2014/main" id="{12A005B7-8767-415D-82A2-36C9185F8B68}"/>
                </a:ext>
              </a:extLst>
            </p:cNvPr>
            <p:cNvSpPr>
              <a:spLocks noChangeArrowheads="1"/>
            </p:cNvSpPr>
            <p:nvPr/>
          </p:nvSpPr>
          <p:spPr bwMode="auto">
            <a:xfrm>
              <a:off x="1479" y="2216"/>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21" name="Line 14">
              <a:extLst>
                <a:ext uri="{FF2B5EF4-FFF2-40B4-BE49-F238E27FC236}">
                  <a16:creationId xmlns:a16="http://schemas.microsoft.com/office/drawing/2014/main" id="{CB7DD0D3-2C66-4857-B4EC-C6D46F30F6D0}"/>
                </a:ext>
              </a:extLst>
            </p:cNvPr>
            <p:cNvSpPr>
              <a:spLocks noChangeShapeType="1"/>
            </p:cNvSpPr>
            <p:nvPr/>
          </p:nvSpPr>
          <p:spPr bwMode="auto">
            <a:xfrm>
              <a:off x="1479" y="2209"/>
              <a:ext cx="0"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2" name="Line 15">
              <a:extLst>
                <a:ext uri="{FF2B5EF4-FFF2-40B4-BE49-F238E27FC236}">
                  <a16:creationId xmlns:a16="http://schemas.microsoft.com/office/drawing/2014/main" id="{326908C1-00E5-42EF-B2E1-3BC168C1CFEB}"/>
                </a:ext>
              </a:extLst>
            </p:cNvPr>
            <p:cNvSpPr>
              <a:spLocks noChangeShapeType="1"/>
            </p:cNvSpPr>
            <p:nvPr/>
          </p:nvSpPr>
          <p:spPr bwMode="auto">
            <a:xfrm>
              <a:off x="1792" y="2209"/>
              <a:ext cx="0"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3" name="Rectangle 22">
              <a:extLst>
                <a:ext uri="{FF2B5EF4-FFF2-40B4-BE49-F238E27FC236}">
                  <a16:creationId xmlns:a16="http://schemas.microsoft.com/office/drawing/2014/main" id="{A4AD4F45-8FBE-4F30-9919-99BF55B4CA5A}"/>
                </a:ext>
              </a:extLst>
            </p:cNvPr>
            <p:cNvSpPr>
              <a:spLocks noChangeArrowheads="1"/>
            </p:cNvSpPr>
            <p:nvPr/>
          </p:nvSpPr>
          <p:spPr bwMode="auto">
            <a:xfrm>
              <a:off x="1479" y="2209"/>
              <a:ext cx="310" cy="51"/>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24" name="Oval 23">
              <a:extLst>
                <a:ext uri="{FF2B5EF4-FFF2-40B4-BE49-F238E27FC236}">
                  <a16:creationId xmlns:a16="http://schemas.microsoft.com/office/drawing/2014/main" id="{04F4D99A-57A7-494D-BCDF-5CE15A7E2A1F}"/>
                </a:ext>
              </a:extLst>
            </p:cNvPr>
            <p:cNvSpPr>
              <a:spLocks noChangeArrowheads="1"/>
            </p:cNvSpPr>
            <p:nvPr/>
          </p:nvSpPr>
          <p:spPr bwMode="auto">
            <a:xfrm>
              <a:off x="1476" y="2150"/>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grpSp>
          <p:nvGrpSpPr>
            <p:cNvPr id="25" name="Group 24">
              <a:extLst>
                <a:ext uri="{FF2B5EF4-FFF2-40B4-BE49-F238E27FC236}">
                  <a16:creationId xmlns:a16="http://schemas.microsoft.com/office/drawing/2014/main" id="{1984FF47-24A0-4B5B-BE5A-9706565781D1}"/>
                </a:ext>
              </a:extLst>
            </p:cNvPr>
            <p:cNvGrpSpPr>
              <a:grpSpLocks/>
            </p:cNvGrpSpPr>
            <p:nvPr/>
          </p:nvGrpSpPr>
          <p:grpSpPr bwMode="auto">
            <a:xfrm>
              <a:off x="1478" y="2092"/>
              <a:ext cx="321" cy="269"/>
              <a:chOff x="2897" y="2425"/>
              <a:chExt cx="323" cy="269"/>
            </a:xfrm>
          </p:grpSpPr>
          <p:sp>
            <p:nvSpPr>
              <p:cNvPr id="128" name="Rectangle 127">
                <a:extLst>
                  <a:ext uri="{FF2B5EF4-FFF2-40B4-BE49-F238E27FC236}">
                    <a16:creationId xmlns:a16="http://schemas.microsoft.com/office/drawing/2014/main" id="{A4425113-139A-4A55-A55F-7EBE106520E2}"/>
                  </a:ext>
                </a:extLst>
              </p:cNvPr>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29" name="Text Box 20">
                <a:extLst>
                  <a:ext uri="{FF2B5EF4-FFF2-40B4-BE49-F238E27FC236}">
                    <a16:creationId xmlns:a16="http://schemas.microsoft.com/office/drawing/2014/main" id="{FA086EF6-DFE9-4E9D-A364-A70B8268EC49}"/>
                  </a:ext>
                </a:extLst>
              </p:cNvPr>
              <p:cNvSpPr txBox="1">
                <a:spLocks noChangeArrowheads="1"/>
              </p:cNvSpPr>
              <p:nvPr/>
            </p:nvSpPr>
            <p:spPr bwMode="auto">
              <a:xfrm>
                <a:off x="2897" y="2425"/>
                <a:ext cx="3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1d</a:t>
                </a:r>
              </a:p>
            </p:txBody>
          </p:sp>
        </p:grpSp>
        <p:sp>
          <p:nvSpPr>
            <p:cNvPr id="26" name="Oval 25">
              <a:extLst>
                <a:ext uri="{FF2B5EF4-FFF2-40B4-BE49-F238E27FC236}">
                  <a16:creationId xmlns:a16="http://schemas.microsoft.com/office/drawing/2014/main" id="{DF70FE59-7587-4733-925D-F51500E75E3F}"/>
                </a:ext>
              </a:extLst>
            </p:cNvPr>
            <p:cNvSpPr>
              <a:spLocks noChangeArrowheads="1"/>
            </p:cNvSpPr>
            <p:nvPr/>
          </p:nvSpPr>
          <p:spPr bwMode="auto">
            <a:xfrm>
              <a:off x="822" y="1478"/>
              <a:ext cx="313" cy="83"/>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27" name="Line 22">
              <a:extLst>
                <a:ext uri="{FF2B5EF4-FFF2-40B4-BE49-F238E27FC236}">
                  <a16:creationId xmlns:a16="http://schemas.microsoft.com/office/drawing/2014/main" id="{E6E2D271-362C-488E-9E4A-E299952BC0F2}"/>
                </a:ext>
              </a:extLst>
            </p:cNvPr>
            <p:cNvSpPr>
              <a:spLocks noChangeShapeType="1"/>
            </p:cNvSpPr>
            <p:nvPr/>
          </p:nvSpPr>
          <p:spPr bwMode="auto">
            <a:xfrm>
              <a:off x="822" y="147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8" name="Line 23">
              <a:extLst>
                <a:ext uri="{FF2B5EF4-FFF2-40B4-BE49-F238E27FC236}">
                  <a16:creationId xmlns:a16="http://schemas.microsoft.com/office/drawing/2014/main" id="{C83E5877-B3E4-4C88-A899-A914C780BB7E}"/>
                </a:ext>
              </a:extLst>
            </p:cNvPr>
            <p:cNvSpPr>
              <a:spLocks noChangeShapeType="1"/>
            </p:cNvSpPr>
            <p:nvPr/>
          </p:nvSpPr>
          <p:spPr bwMode="auto">
            <a:xfrm>
              <a:off x="1135" y="147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9" name="Rectangle 28">
              <a:extLst>
                <a:ext uri="{FF2B5EF4-FFF2-40B4-BE49-F238E27FC236}">
                  <a16:creationId xmlns:a16="http://schemas.microsoft.com/office/drawing/2014/main" id="{A0B3DCF3-5B4F-46FC-A25F-4D79736A0130}"/>
                </a:ext>
              </a:extLst>
            </p:cNvPr>
            <p:cNvSpPr>
              <a:spLocks noChangeArrowheads="1"/>
            </p:cNvSpPr>
            <p:nvPr/>
          </p:nvSpPr>
          <p:spPr bwMode="auto">
            <a:xfrm>
              <a:off x="822" y="1471"/>
              <a:ext cx="310" cy="4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30" name="Oval 29">
              <a:extLst>
                <a:ext uri="{FF2B5EF4-FFF2-40B4-BE49-F238E27FC236}">
                  <a16:creationId xmlns:a16="http://schemas.microsoft.com/office/drawing/2014/main" id="{983B5332-AF0A-46F9-8887-585973B12270}"/>
                </a:ext>
              </a:extLst>
            </p:cNvPr>
            <p:cNvSpPr>
              <a:spLocks noChangeArrowheads="1"/>
            </p:cNvSpPr>
            <p:nvPr/>
          </p:nvSpPr>
          <p:spPr bwMode="auto">
            <a:xfrm>
              <a:off x="819" y="1412"/>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1" name="Rectangle 30">
              <a:extLst>
                <a:ext uri="{FF2B5EF4-FFF2-40B4-BE49-F238E27FC236}">
                  <a16:creationId xmlns:a16="http://schemas.microsoft.com/office/drawing/2014/main" id="{DE676056-9D91-4299-91AA-CB5FAE0DCE1A}"/>
                </a:ext>
              </a:extLst>
            </p:cNvPr>
            <p:cNvSpPr>
              <a:spLocks noChangeArrowheads="1"/>
            </p:cNvSpPr>
            <p:nvPr/>
          </p:nvSpPr>
          <p:spPr bwMode="auto">
            <a:xfrm>
              <a:off x="906" y="1425"/>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2" name="Text Box 27">
              <a:extLst>
                <a:ext uri="{FF2B5EF4-FFF2-40B4-BE49-F238E27FC236}">
                  <a16:creationId xmlns:a16="http://schemas.microsoft.com/office/drawing/2014/main" id="{F7D1D829-E5CF-4DB2-B8C3-C24450A4E66D}"/>
                </a:ext>
              </a:extLst>
            </p:cNvPr>
            <p:cNvSpPr txBox="1">
              <a:spLocks noChangeArrowheads="1"/>
            </p:cNvSpPr>
            <p:nvPr/>
          </p:nvSpPr>
          <p:spPr bwMode="auto">
            <a:xfrm>
              <a:off x="821" y="1359"/>
              <a:ext cx="3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3a</a:t>
              </a:r>
              <a:endParaRPr lang="en-US" altLang="en-US" sz="2400" dirty="0">
                <a:solidFill>
                  <a:schemeClr val="bg1">
                    <a:lumMod val="85000"/>
                  </a:schemeClr>
                </a:solidFill>
                <a:latin typeface="Arial" panose="020B0604020202020204" pitchFamily="34" charset="0"/>
              </a:endParaRPr>
            </a:p>
          </p:txBody>
        </p:sp>
        <p:sp>
          <p:nvSpPr>
            <p:cNvPr id="33" name="Oval 32">
              <a:extLst>
                <a:ext uri="{FF2B5EF4-FFF2-40B4-BE49-F238E27FC236}">
                  <a16:creationId xmlns:a16="http://schemas.microsoft.com/office/drawing/2014/main" id="{47AECBAA-0210-42DA-9D6E-63C4891B142A}"/>
                </a:ext>
              </a:extLst>
            </p:cNvPr>
            <p:cNvSpPr>
              <a:spLocks noChangeArrowheads="1"/>
            </p:cNvSpPr>
            <p:nvPr/>
          </p:nvSpPr>
          <p:spPr bwMode="auto">
            <a:xfrm>
              <a:off x="1443" y="1820"/>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4" name="Line 29">
              <a:extLst>
                <a:ext uri="{FF2B5EF4-FFF2-40B4-BE49-F238E27FC236}">
                  <a16:creationId xmlns:a16="http://schemas.microsoft.com/office/drawing/2014/main" id="{3646947B-CA19-4A56-A39E-1EFB1EEBD7B5}"/>
                </a:ext>
              </a:extLst>
            </p:cNvPr>
            <p:cNvSpPr>
              <a:spLocks noChangeShapeType="1"/>
            </p:cNvSpPr>
            <p:nvPr/>
          </p:nvSpPr>
          <p:spPr bwMode="auto">
            <a:xfrm>
              <a:off x="1443" y="1814"/>
              <a:ext cx="0"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5" name="Line 30">
              <a:extLst>
                <a:ext uri="{FF2B5EF4-FFF2-40B4-BE49-F238E27FC236}">
                  <a16:creationId xmlns:a16="http://schemas.microsoft.com/office/drawing/2014/main" id="{9C1365EC-47E1-4156-92EA-10732AF3E835}"/>
                </a:ext>
              </a:extLst>
            </p:cNvPr>
            <p:cNvSpPr>
              <a:spLocks noChangeShapeType="1"/>
            </p:cNvSpPr>
            <p:nvPr/>
          </p:nvSpPr>
          <p:spPr bwMode="auto">
            <a:xfrm>
              <a:off x="1756" y="1814"/>
              <a:ext cx="0"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6" name="Rectangle 35">
              <a:extLst>
                <a:ext uri="{FF2B5EF4-FFF2-40B4-BE49-F238E27FC236}">
                  <a16:creationId xmlns:a16="http://schemas.microsoft.com/office/drawing/2014/main" id="{3F1B679D-EEF4-4B9A-92DD-0C021EE4992B}"/>
                </a:ext>
              </a:extLst>
            </p:cNvPr>
            <p:cNvSpPr>
              <a:spLocks noChangeArrowheads="1"/>
            </p:cNvSpPr>
            <p:nvPr/>
          </p:nvSpPr>
          <p:spPr bwMode="auto">
            <a:xfrm>
              <a:off x="1443" y="1814"/>
              <a:ext cx="310" cy="4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37" name="Oval 36">
              <a:extLst>
                <a:ext uri="{FF2B5EF4-FFF2-40B4-BE49-F238E27FC236}">
                  <a16:creationId xmlns:a16="http://schemas.microsoft.com/office/drawing/2014/main" id="{05181085-99E8-4F5B-8A44-2F68F173B76A}"/>
                </a:ext>
              </a:extLst>
            </p:cNvPr>
            <p:cNvSpPr>
              <a:spLocks noChangeArrowheads="1"/>
            </p:cNvSpPr>
            <p:nvPr/>
          </p:nvSpPr>
          <p:spPr bwMode="auto">
            <a:xfrm>
              <a:off x="1440" y="1754"/>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grpSp>
          <p:nvGrpSpPr>
            <p:cNvPr id="38" name="Group 37">
              <a:extLst>
                <a:ext uri="{FF2B5EF4-FFF2-40B4-BE49-F238E27FC236}">
                  <a16:creationId xmlns:a16="http://schemas.microsoft.com/office/drawing/2014/main" id="{32FEBB5F-0242-4285-AA4C-196D411CBEE3}"/>
                </a:ext>
              </a:extLst>
            </p:cNvPr>
            <p:cNvGrpSpPr>
              <a:grpSpLocks/>
            </p:cNvGrpSpPr>
            <p:nvPr/>
          </p:nvGrpSpPr>
          <p:grpSpPr bwMode="auto">
            <a:xfrm>
              <a:off x="1445" y="1696"/>
              <a:ext cx="310" cy="270"/>
              <a:chOff x="2899" y="2425"/>
              <a:chExt cx="319" cy="270"/>
            </a:xfrm>
          </p:grpSpPr>
          <p:sp>
            <p:nvSpPr>
              <p:cNvPr id="126" name="Rectangle 125">
                <a:extLst>
                  <a:ext uri="{FF2B5EF4-FFF2-40B4-BE49-F238E27FC236}">
                    <a16:creationId xmlns:a16="http://schemas.microsoft.com/office/drawing/2014/main" id="{A6180399-CC45-4BA2-85D6-81F283DA12ED}"/>
                  </a:ext>
                </a:extLst>
              </p:cNvPr>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27" name="Text Box 35">
                <a:extLst>
                  <a:ext uri="{FF2B5EF4-FFF2-40B4-BE49-F238E27FC236}">
                    <a16:creationId xmlns:a16="http://schemas.microsoft.com/office/drawing/2014/main" id="{201C4C2A-B417-4098-8A89-4D940BCE8A7F}"/>
                  </a:ext>
                </a:extLst>
              </p:cNvPr>
              <p:cNvSpPr txBox="1">
                <a:spLocks noChangeArrowheads="1"/>
              </p:cNvSpPr>
              <p:nvPr/>
            </p:nvSpPr>
            <p:spPr bwMode="auto">
              <a:xfrm>
                <a:off x="2899" y="2425"/>
                <a:ext cx="31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1c</a:t>
                </a:r>
              </a:p>
            </p:txBody>
          </p:sp>
        </p:grpSp>
        <p:sp>
          <p:nvSpPr>
            <p:cNvPr id="39" name="Line 36">
              <a:extLst>
                <a:ext uri="{FF2B5EF4-FFF2-40B4-BE49-F238E27FC236}">
                  <a16:creationId xmlns:a16="http://schemas.microsoft.com/office/drawing/2014/main" id="{0AC484B4-EB57-45BD-9CBE-1E849D81AA56}"/>
                </a:ext>
              </a:extLst>
            </p:cNvPr>
            <p:cNvSpPr>
              <a:spLocks noChangeShapeType="1"/>
            </p:cNvSpPr>
            <p:nvPr/>
          </p:nvSpPr>
          <p:spPr bwMode="auto">
            <a:xfrm>
              <a:off x="3238" y="1632"/>
              <a:ext cx="308" cy="9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40" name="Line 37">
              <a:extLst>
                <a:ext uri="{FF2B5EF4-FFF2-40B4-BE49-F238E27FC236}">
                  <a16:creationId xmlns:a16="http://schemas.microsoft.com/office/drawing/2014/main" id="{02916D07-EEB9-49D8-8385-F7F24B73AB29}"/>
                </a:ext>
              </a:extLst>
            </p:cNvPr>
            <p:cNvSpPr>
              <a:spLocks noChangeShapeType="1"/>
            </p:cNvSpPr>
            <p:nvPr/>
          </p:nvSpPr>
          <p:spPr bwMode="auto">
            <a:xfrm>
              <a:off x="3562" y="1556"/>
              <a:ext cx="91" cy="1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41" name="Line 38">
              <a:extLst>
                <a:ext uri="{FF2B5EF4-FFF2-40B4-BE49-F238E27FC236}">
                  <a16:creationId xmlns:a16="http://schemas.microsoft.com/office/drawing/2014/main" id="{45D26D0D-7D7C-4EC2-A8E8-BCFB74533580}"/>
                </a:ext>
              </a:extLst>
            </p:cNvPr>
            <p:cNvSpPr>
              <a:spLocks noChangeShapeType="1"/>
            </p:cNvSpPr>
            <p:nvPr/>
          </p:nvSpPr>
          <p:spPr bwMode="auto">
            <a:xfrm flipV="1">
              <a:off x="3170" y="1512"/>
              <a:ext cx="114" cy="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42" name="Freeform 39">
              <a:extLst>
                <a:ext uri="{FF2B5EF4-FFF2-40B4-BE49-F238E27FC236}">
                  <a16:creationId xmlns:a16="http://schemas.microsoft.com/office/drawing/2014/main" id="{5D12C637-7984-4D41-82CF-4B8C968DF0D5}"/>
                </a:ext>
              </a:extLst>
            </p:cNvPr>
            <p:cNvSpPr>
              <a:spLocks/>
            </p:cNvSpPr>
            <p:nvPr/>
          </p:nvSpPr>
          <p:spPr bwMode="auto">
            <a:xfrm>
              <a:off x="1790" y="2146"/>
              <a:ext cx="264" cy="82"/>
            </a:xfrm>
            <a:custGeom>
              <a:avLst/>
              <a:gdLst>
                <a:gd name="T0" fmla="*/ 0 w 264"/>
                <a:gd name="T1" fmla="*/ 82 h 82"/>
                <a:gd name="T2" fmla="*/ 264 w 264"/>
                <a:gd name="T3" fmla="*/ 0 h 82"/>
                <a:gd name="T4" fmla="*/ 0 60000 65536"/>
                <a:gd name="T5" fmla="*/ 0 60000 65536"/>
                <a:gd name="T6" fmla="*/ 0 w 264"/>
                <a:gd name="T7" fmla="*/ 0 h 82"/>
                <a:gd name="T8" fmla="*/ 264 w 264"/>
                <a:gd name="T9" fmla="*/ 82 h 82"/>
              </a:gdLst>
              <a:ahLst/>
              <a:cxnLst>
                <a:cxn ang="T4">
                  <a:pos x="T0" y="T1"/>
                </a:cxn>
                <a:cxn ang="T5">
                  <a:pos x="T2" y="T3"/>
                </a:cxn>
              </a:cxnLst>
              <a:rect l="T6" t="T7" r="T8" b="T9"/>
              <a:pathLst>
                <a:path w="264" h="82">
                  <a:moveTo>
                    <a:pt x="0" y="82"/>
                  </a:moveTo>
                  <a:lnTo>
                    <a:pt x="264" y="0"/>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43" name="Freeform 40">
              <a:extLst>
                <a:ext uri="{FF2B5EF4-FFF2-40B4-BE49-F238E27FC236}">
                  <a16:creationId xmlns:a16="http://schemas.microsoft.com/office/drawing/2014/main" id="{707E2123-8393-4D87-ACEB-2CEAA421DB3C}"/>
                </a:ext>
              </a:extLst>
            </p:cNvPr>
            <p:cNvSpPr>
              <a:spLocks/>
            </p:cNvSpPr>
            <p:nvPr/>
          </p:nvSpPr>
          <p:spPr bwMode="auto">
            <a:xfrm>
              <a:off x="1330" y="2110"/>
              <a:ext cx="152" cy="118"/>
            </a:xfrm>
            <a:custGeom>
              <a:avLst/>
              <a:gdLst>
                <a:gd name="T0" fmla="*/ 0 w 152"/>
                <a:gd name="T1" fmla="*/ 0 h 118"/>
                <a:gd name="T2" fmla="*/ 152 w 152"/>
                <a:gd name="T3" fmla="*/ 118 h 118"/>
                <a:gd name="T4" fmla="*/ 0 60000 65536"/>
                <a:gd name="T5" fmla="*/ 0 60000 65536"/>
                <a:gd name="T6" fmla="*/ 0 w 152"/>
                <a:gd name="T7" fmla="*/ 0 h 118"/>
                <a:gd name="T8" fmla="*/ 152 w 152"/>
                <a:gd name="T9" fmla="*/ 118 h 118"/>
              </a:gdLst>
              <a:ahLst/>
              <a:cxnLst>
                <a:cxn ang="T4">
                  <a:pos x="T0" y="T1"/>
                </a:cxn>
                <a:cxn ang="T5">
                  <a:pos x="T2" y="T3"/>
                </a:cxn>
              </a:cxnLst>
              <a:rect l="T6" t="T7" r="T8" b="T9"/>
              <a:pathLst>
                <a:path w="152" h="118">
                  <a:moveTo>
                    <a:pt x="0" y="0"/>
                  </a:moveTo>
                  <a:lnTo>
                    <a:pt x="152" y="118"/>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44" name="Freeform 41">
              <a:extLst>
                <a:ext uri="{FF2B5EF4-FFF2-40B4-BE49-F238E27FC236}">
                  <a16:creationId xmlns:a16="http://schemas.microsoft.com/office/drawing/2014/main" id="{58A536B9-1654-4B94-BCEA-99135ECCFABF}"/>
                </a:ext>
              </a:extLst>
            </p:cNvPr>
            <p:cNvSpPr>
              <a:spLocks/>
            </p:cNvSpPr>
            <p:nvPr/>
          </p:nvSpPr>
          <p:spPr bwMode="auto">
            <a:xfrm>
              <a:off x="1454" y="2040"/>
              <a:ext cx="564" cy="82"/>
            </a:xfrm>
            <a:custGeom>
              <a:avLst/>
              <a:gdLst>
                <a:gd name="T0" fmla="*/ 0 w 564"/>
                <a:gd name="T1" fmla="*/ 0 h 82"/>
                <a:gd name="T2" fmla="*/ 564 w 564"/>
                <a:gd name="T3" fmla="*/ 82 h 82"/>
                <a:gd name="T4" fmla="*/ 0 60000 65536"/>
                <a:gd name="T5" fmla="*/ 0 60000 65536"/>
                <a:gd name="T6" fmla="*/ 0 w 564"/>
                <a:gd name="T7" fmla="*/ 0 h 82"/>
                <a:gd name="T8" fmla="*/ 564 w 564"/>
                <a:gd name="T9" fmla="*/ 82 h 82"/>
              </a:gdLst>
              <a:ahLst/>
              <a:cxnLst>
                <a:cxn ang="T4">
                  <a:pos x="T0" y="T1"/>
                </a:cxn>
                <a:cxn ang="T5">
                  <a:pos x="T2" y="T3"/>
                </a:cxn>
              </a:cxnLst>
              <a:rect l="T6" t="T7" r="T8" b="T9"/>
              <a:pathLst>
                <a:path w="564" h="82">
                  <a:moveTo>
                    <a:pt x="0" y="0"/>
                  </a:moveTo>
                  <a:lnTo>
                    <a:pt x="564" y="82"/>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45" name="Freeform 42">
              <a:extLst>
                <a:ext uri="{FF2B5EF4-FFF2-40B4-BE49-F238E27FC236}">
                  <a16:creationId xmlns:a16="http://schemas.microsoft.com/office/drawing/2014/main" id="{BE5AD9B7-1024-4A43-A68B-812ACFD82685}"/>
                </a:ext>
              </a:extLst>
            </p:cNvPr>
            <p:cNvSpPr>
              <a:spLocks/>
            </p:cNvSpPr>
            <p:nvPr/>
          </p:nvSpPr>
          <p:spPr bwMode="auto">
            <a:xfrm>
              <a:off x="1392" y="1878"/>
              <a:ext cx="76" cy="94"/>
            </a:xfrm>
            <a:custGeom>
              <a:avLst/>
              <a:gdLst>
                <a:gd name="T0" fmla="*/ 0 w 76"/>
                <a:gd name="T1" fmla="*/ 94 h 94"/>
                <a:gd name="T2" fmla="*/ 76 w 76"/>
                <a:gd name="T3" fmla="*/ 0 h 94"/>
                <a:gd name="T4" fmla="*/ 0 60000 65536"/>
                <a:gd name="T5" fmla="*/ 0 60000 65536"/>
                <a:gd name="T6" fmla="*/ 0 w 76"/>
                <a:gd name="T7" fmla="*/ 0 h 94"/>
                <a:gd name="T8" fmla="*/ 76 w 76"/>
                <a:gd name="T9" fmla="*/ 94 h 94"/>
              </a:gdLst>
              <a:ahLst/>
              <a:cxnLst>
                <a:cxn ang="T4">
                  <a:pos x="T0" y="T1"/>
                </a:cxn>
                <a:cxn ang="T5">
                  <a:pos x="T2" y="T3"/>
                </a:cxn>
              </a:cxnLst>
              <a:rect l="T6" t="T7" r="T8" b="T9"/>
              <a:pathLst>
                <a:path w="76" h="94">
                  <a:moveTo>
                    <a:pt x="0" y="94"/>
                  </a:moveTo>
                  <a:lnTo>
                    <a:pt x="76" y="0"/>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46" name="Freeform 43">
              <a:extLst>
                <a:ext uri="{FF2B5EF4-FFF2-40B4-BE49-F238E27FC236}">
                  <a16:creationId xmlns:a16="http://schemas.microsoft.com/office/drawing/2014/main" id="{590DC7B4-47C7-4E20-87F7-0AA3FB25CB21}"/>
                </a:ext>
              </a:extLst>
            </p:cNvPr>
            <p:cNvSpPr>
              <a:spLocks/>
            </p:cNvSpPr>
            <p:nvPr/>
          </p:nvSpPr>
          <p:spPr bwMode="auto">
            <a:xfrm>
              <a:off x="566" y="1502"/>
              <a:ext cx="252" cy="114"/>
            </a:xfrm>
            <a:custGeom>
              <a:avLst/>
              <a:gdLst>
                <a:gd name="T0" fmla="*/ 0 w 252"/>
                <a:gd name="T1" fmla="*/ 114 h 114"/>
                <a:gd name="T2" fmla="*/ 252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47" name="Freeform 44">
              <a:extLst>
                <a:ext uri="{FF2B5EF4-FFF2-40B4-BE49-F238E27FC236}">
                  <a16:creationId xmlns:a16="http://schemas.microsoft.com/office/drawing/2014/main" id="{F43CDA02-3715-44ED-B705-925CE179E660}"/>
                </a:ext>
              </a:extLst>
            </p:cNvPr>
            <p:cNvSpPr>
              <a:spLocks/>
            </p:cNvSpPr>
            <p:nvPr/>
          </p:nvSpPr>
          <p:spPr bwMode="auto">
            <a:xfrm>
              <a:off x="1002" y="1562"/>
              <a:ext cx="444" cy="258"/>
            </a:xfrm>
            <a:custGeom>
              <a:avLst/>
              <a:gdLst>
                <a:gd name="T0" fmla="*/ 0 w 444"/>
                <a:gd name="T1" fmla="*/ 0 h 258"/>
                <a:gd name="T2" fmla="*/ 444 w 444"/>
                <a:gd name="T3" fmla="*/ 258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48" name="Freeform 45">
              <a:extLst>
                <a:ext uri="{FF2B5EF4-FFF2-40B4-BE49-F238E27FC236}">
                  <a16:creationId xmlns:a16="http://schemas.microsoft.com/office/drawing/2014/main" id="{567C9650-5E85-4585-9D73-11410B38ECAE}"/>
                </a:ext>
              </a:extLst>
            </p:cNvPr>
            <p:cNvSpPr>
              <a:spLocks/>
            </p:cNvSpPr>
            <p:nvPr/>
          </p:nvSpPr>
          <p:spPr bwMode="auto">
            <a:xfrm>
              <a:off x="2326" y="1680"/>
              <a:ext cx="654" cy="420"/>
            </a:xfrm>
            <a:custGeom>
              <a:avLst/>
              <a:gdLst>
                <a:gd name="T0" fmla="*/ 0 w 654"/>
                <a:gd name="T1" fmla="*/ 420 h 420"/>
                <a:gd name="T2" fmla="*/ 654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49" name="Oval 48">
              <a:extLst>
                <a:ext uri="{FF2B5EF4-FFF2-40B4-BE49-F238E27FC236}">
                  <a16:creationId xmlns:a16="http://schemas.microsoft.com/office/drawing/2014/main" id="{BE7B9CAC-2E69-4F11-AD46-E2EB4E6398F9}"/>
                </a:ext>
              </a:extLst>
            </p:cNvPr>
            <p:cNvSpPr>
              <a:spLocks noChangeArrowheads="1"/>
            </p:cNvSpPr>
            <p:nvPr/>
          </p:nvSpPr>
          <p:spPr bwMode="auto">
            <a:xfrm>
              <a:off x="2925" y="1617"/>
              <a:ext cx="313" cy="82"/>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50" name="Line 47">
              <a:extLst>
                <a:ext uri="{FF2B5EF4-FFF2-40B4-BE49-F238E27FC236}">
                  <a16:creationId xmlns:a16="http://schemas.microsoft.com/office/drawing/2014/main" id="{8707A412-A68F-43C1-8C90-C098B997C103}"/>
                </a:ext>
              </a:extLst>
            </p:cNvPr>
            <p:cNvSpPr>
              <a:spLocks noChangeShapeType="1"/>
            </p:cNvSpPr>
            <p:nvPr/>
          </p:nvSpPr>
          <p:spPr bwMode="auto">
            <a:xfrm>
              <a:off x="2925" y="160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51" name="Line 48">
              <a:extLst>
                <a:ext uri="{FF2B5EF4-FFF2-40B4-BE49-F238E27FC236}">
                  <a16:creationId xmlns:a16="http://schemas.microsoft.com/office/drawing/2014/main" id="{184AB75F-14D7-4725-BD92-2E9B7F05DACE}"/>
                </a:ext>
              </a:extLst>
            </p:cNvPr>
            <p:cNvSpPr>
              <a:spLocks noChangeShapeType="1"/>
            </p:cNvSpPr>
            <p:nvPr/>
          </p:nvSpPr>
          <p:spPr bwMode="auto">
            <a:xfrm>
              <a:off x="3238" y="160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52" name="Rectangle 51">
              <a:extLst>
                <a:ext uri="{FF2B5EF4-FFF2-40B4-BE49-F238E27FC236}">
                  <a16:creationId xmlns:a16="http://schemas.microsoft.com/office/drawing/2014/main" id="{E9CC5BFE-0611-4A89-AB52-F4250EA53006}"/>
                </a:ext>
              </a:extLst>
            </p:cNvPr>
            <p:cNvSpPr>
              <a:spLocks noChangeArrowheads="1"/>
            </p:cNvSpPr>
            <p:nvPr/>
          </p:nvSpPr>
          <p:spPr bwMode="auto">
            <a:xfrm>
              <a:off x="2925" y="1609"/>
              <a:ext cx="310" cy="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53" name="Oval 52">
              <a:extLst>
                <a:ext uri="{FF2B5EF4-FFF2-40B4-BE49-F238E27FC236}">
                  <a16:creationId xmlns:a16="http://schemas.microsoft.com/office/drawing/2014/main" id="{E1D61336-3D99-49AC-B341-475FA50664CE}"/>
                </a:ext>
              </a:extLst>
            </p:cNvPr>
            <p:cNvSpPr>
              <a:spLocks noChangeArrowheads="1"/>
            </p:cNvSpPr>
            <p:nvPr/>
          </p:nvSpPr>
          <p:spPr bwMode="auto">
            <a:xfrm>
              <a:off x="2922" y="1550"/>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54" name="Rectangle 53">
              <a:extLst>
                <a:ext uri="{FF2B5EF4-FFF2-40B4-BE49-F238E27FC236}">
                  <a16:creationId xmlns:a16="http://schemas.microsoft.com/office/drawing/2014/main" id="{9B8DD85C-F5BC-4D17-9659-2B19250C70A2}"/>
                </a:ext>
              </a:extLst>
            </p:cNvPr>
            <p:cNvSpPr>
              <a:spLocks noChangeArrowheads="1"/>
            </p:cNvSpPr>
            <p:nvPr/>
          </p:nvSpPr>
          <p:spPr bwMode="auto">
            <a:xfrm>
              <a:off x="3009" y="1563"/>
              <a:ext cx="141" cy="12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55" name="Text Box 52">
              <a:extLst>
                <a:ext uri="{FF2B5EF4-FFF2-40B4-BE49-F238E27FC236}">
                  <a16:creationId xmlns:a16="http://schemas.microsoft.com/office/drawing/2014/main" id="{3BBCADE0-9230-4BBB-BE05-E3582D98B51E}"/>
                </a:ext>
              </a:extLst>
            </p:cNvPr>
            <p:cNvSpPr txBox="1">
              <a:spLocks noChangeArrowheads="1"/>
            </p:cNvSpPr>
            <p:nvPr/>
          </p:nvSpPr>
          <p:spPr bwMode="auto">
            <a:xfrm>
              <a:off x="2923" y="1498"/>
              <a:ext cx="3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2a</a:t>
              </a:r>
              <a:endParaRPr lang="en-US" altLang="en-US" sz="2400" dirty="0">
                <a:solidFill>
                  <a:schemeClr val="bg1">
                    <a:lumMod val="85000"/>
                  </a:schemeClr>
                </a:solidFill>
                <a:latin typeface="Arial" panose="020B0604020202020204" pitchFamily="34" charset="0"/>
              </a:endParaRPr>
            </a:p>
          </p:txBody>
        </p:sp>
        <p:sp>
          <p:nvSpPr>
            <p:cNvPr id="56" name="Text Box 53">
              <a:extLst>
                <a:ext uri="{FF2B5EF4-FFF2-40B4-BE49-F238E27FC236}">
                  <a16:creationId xmlns:a16="http://schemas.microsoft.com/office/drawing/2014/main" id="{794F3641-3FE3-407E-B0D1-A84FFDABEB9E}"/>
                </a:ext>
              </a:extLst>
            </p:cNvPr>
            <p:cNvSpPr txBox="1">
              <a:spLocks noChangeArrowheads="1"/>
            </p:cNvSpPr>
            <p:nvPr/>
          </p:nvSpPr>
          <p:spPr bwMode="auto">
            <a:xfrm>
              <a:off x="576" y="1585"/>
              <a:ext cx="4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2000" dirty="0">
                  <a:latin typeface="Arial" panose="020B0604020202020204" pitchFamily="34" charset="0"/>
                </a:rPr>
                <a:t>AS3</a:t>
              </a:r>
              <a:endParaRPr lang="en-US" altLang="en-US" sz="1800" dirty="0">
                <a:latin typeface="Arial" panose="020B0604020202020204" pitchFamily="34" charset="0"/>
              </a:endParaRPr>
            </a:p>
          </p:txBody>
        </p:sp>
        <p:sp>
          <p:nvSpPr>
            <p:cNvPr id="57" name="Text Box 54">
              <a:extLst>
                <a:ext uri="{FF2B5EF4-FFF2-40B4-BE49-F238E27FC236}">
                  <a16:creationId xmlns:a16="http://schemas.microsoft.com/office/drawing/2014/main" id="{B27B58DB-A5C9-435E-8A28-D70D6D0003F9}"/>
                </a:ext>
              </a:extLst>
            </p:cNvPr>
            <p:cNvSpPr txBox="1">
              <a:spLocks noChangeArrowheads="1"/>
            </p:cNvSpPr>
            <p:nvPr/>
          </p:nvSpPr>
          <p:spPr bwMode="auto">
            <a:xfrm>
              <a:off x="2292" y="2036"/>
              <a:ext cx="4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2000" dirty="0">
                  <a:latin typeface="Arial" panose="020B0604020202020204" pitchFamily="34" charset="0"/>
                </a:rPr>
                <a:t>AS1</a:t>
              </a:r>
              <a:endParaRPr lang="en-US" altLang="en-US" sz="1800" dirty="0">
                <a:latin typeface="Arial" panose="020B0604020202020204" pitchFamily="34" charset="0"/>
              </a:endParaRPr>
            </a:p>
          </p:txBody>
        </p:sp>
        <p:sp>
          <p:nvSpPr>
            <p:cNvPr id="58" name="Text Box 55">
              <a:extLst>
                <a:ext uri="{FF2B5EF4-FFF2-40B4-BE49-F238E27FC236}">
                  <a16:creationId xmlns:a16="http://schemas.microsoft.com/office/drawing/2014/main" id="{3070BFAB-CED5-44AD-920A-193930EA6CB8}"/>
                </a:ext>
              </a:extLst>
            </p:cNvPr>
            <p:cNvSpPr txBox="1">
              <a:spLocks noChangeArrowheads="1"/>
            </p:cNvSpPr>
            <p:nvPr/>
          </p:nvSpPr>
          <p:spPr bwMode="auto">
            <a:xfrm>
              <a:off x="3207" y="1787"/>
              <a:ext cx="4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1800" dirty="0">
                  <a:latin typeface="Arial" panose="020B0604020202020204" pitchFamily="34" charset="0"/>
                </a:rPr>
                <a:t>AS2</a:t>
              </a:r>
            </a:p>
          </p:txBody>
        </p:sp>
        <p:sp>
          <p:nvSpPr>
            <p:cNvPr id="59" name="Oval 58">
              <a:extLst>
                <a:ext uri="{FF2B5EF4-FFF2-40B4-BE49-F238E27FC236}">
                  <a16:creationId xmlns:a16="http://schemas.microsoft.com/office/drawing/2014/main" id="{C7C16A04-319D-4332-A25F-4B208BFB5C01}"/>
                </a:ext>
              </a:extLst>
            </p:cNvPr>
            <p:cNvSpPr>
              <a:spLocks noChangeArrowheads="1"/>
            </p:cNvSpPr>
            <p:nvPr/>
          </p:nvSpPr>
          <p:spPr bwMode="auto">
            <a:xfrm>
              <a:off x="1137" y="2030"/>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60" name="Line 57">
              <a:extLst>
                <a:ext uri="{FF2B5EF4-FFF2-40B4-BE49-F238E27FC236}">
                  <a16:creationId xmlns:a16="http://schemas.microsoft.com/office/drawing/2014/main" id="{CC5144A6-1F10-45A3-A225-607BD94464E1}"/>
                </a:ext>
              </a:extLst>
            </p:cNvPr>
            <p:cNvSpPr>
              <a:spLocks noChangeShapeType="1"/>
            </p:cNvSpPr>
            <p:nvPr/>
          </p:nvSpPr>
          <p:spPr bwMode="auto">
            <a:xfrm>
              <a:off x="1137" y="202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61" name="Line 58">
              <a:extLst>
                <a:ext uri="{FF2B5EF4-FFF2-40B4-BE49-F238E27FC236}">
                  <a16:creationId xmlns:a16="http://schemas.microsoft.com/office/drawing/2014/main" id="{211C8EBC-C3F0-4617-B4EE-E4DA87273AD6}"/>
                </a:ext>
              </a:extLst>
            </p:cNvPr>
            <p:cNvSpPr>
              <a:spLocks noChangeShapeType="1"/>
            </p:cNvSpPr>
            <p:nvPr/>
          </p:nvSpPr>
          <p:spPr bwMode="auto">
            <a:xfrm>
              <a:off x="1451" y="202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62" name="Rectangle 61">
              <a:extLst>
                <a:ext uri="{FF2B5EF4-FFF2-40B4-BE49-F238E27FC236}">
                  <a16:creationId xmlns:a16="http://schemas.microsoft.com/office/drawing/2014/main" id="{168933DD-45CE-4FC4-B64A-7A36F5225C36}"/>
                </a:ext>
              </a:extLst>
            </p:cNvPr>
            <p:cNvSpPr>
              <a:spLocks noChangeArrowheads="1"/>
            </p:cNvSpPr>
            <p:nvPr/>
          </p:nvSpPr>
          <p:spPr bwMode="auto">
            <a:xfrm>
              <a:off x="1137" y="2023"/>
              <a:ext cx="310" cy="4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63" name="Oval 62">
              <a:extLst>
                <a:ext uri="{FF2B5EF4-FFF2-40B4-BE49-F238E27FC236}">
                  <a16:creationId xmlns:a16="http://schemas.microsoft.com/office/drawing/2014/main" id="{B568CACE-EFA5-4D95-B67E-4094F8F3BFF1}"/>
                </a:ext>
              </a:extLst>
            </p:cNvPr>
            <p:cNvSpPr>
              <a:spLocks noChangeArrowheads="1"/>
            </p:cNvSpPr>
            <p:nvPr/>
          </p:nvSpPr>
          <p:spPr bwMode="auto">
            <a:xfrm>
              <a:off x="1134" y="1969"/>
              <a:ext cx="313" cy="96"/>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64" name="Rectangle 63">
              <a:extLst>
                <a:ext uri="{FF2B5EF4-FFF2-40B4-BE49-F238E27FC236}">
                  <a16:creationId xmlns:a16="http://schemas.microsoft.com/office/drawing/2014/main" id="{E0D6EA79-E189-4C69-882C-DC44B94331E9}"/>
                </a:ext>
              </a:extLst>
            </p:cNvPr>
            <p:cNvSpPr>
              <a:spLocks noChangeArrowheads="1"/>
            </p:cNvSpPr>
            <p:nvPr/>
          </p:nvSpPr>
          <p:spPr bwMode="auto">
            <a:xfrm>
              <a:off x="1219" y="1995"/>
              <a:ext cx="142" cy="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65" name="Text Box 62">
              <a:extLst>
                <a:ext uri="{FF2B5EF4-FFF2-40B4-BE49-F238E27FC236}">
                  <a16:creationId xmlns:a16="http://schemas.microsoft.com/office/drawing/2014/main" id="{60BE0E8B-20CB-4C9A-BBEE-999F6348CEC5}"/>
                </a:ext>
              </a:extLst>
            </p:cNvPr>
            <p:cNvSpPr txBox="1">
              <a:spLocks noChangeArrowheads="1"/>
            </p:cNvSpPr>
            <p:nvPr/>
          </p:nvSpPr>
          <p:spPr bwMode="auto">
            <a:xfrm>
              <a:off x="1137" y="1909"/>
              <a:ext cx="3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1a</a:t>
              </a:r>
              <a:endParaRPr lang="en-US" altLang="en-US" sz="2400" dirty="0">
                <a:solidFill>
                  <a:schemeClr val="bg1">
                    <a:lumMod val="85000"/>
                  </a:schemeClr>
                </a:solidFill>
                <a:latin typeface="Arial" panose="020B0604020202020204" pitchFamily="34" charset="0"/>
              </a:endParaRPr>
            </a:p>
          </p:txBody>
        </p:sp>
        <p:grpSp>
          <p:nvGrpSpPr>
            <p:cNvPr id="66" name="Group 65">
              <a:extLst>
                <a:ext uri="{FF2B5EF4-FFF2-40B4-BE49-F238E27FC236}">
                  <a16:creationId xmlns:a16="http://schemas.microsoft.com/office/drawing/2014/main" id="{0B34CC30-FBF3-4FA5-8883-35B668E6E9D7}"/>
                </a:ext>
              </a:extLst>
            </p:cNvPr>
            <p:cNvGrpSpPr>
              <a:grpSpLocks/>
            </p:cNvGrpSpPr>
            <p:nvPr/>
          </p:nvGrpSpPr>
          <p:grpSpPr bwMode="auto">
            <a:xfrm>
              <a:off x="3270" y="1384"/>
              <a:ext cx="316" cy="269"/>
              <a:chOff x="4320" y="1936"/>
              <a:chExt cx="316" cy="269"/>
            </a:xfrm>
          </p:grpSpPr>
          <p:sp>
            <p:nvSpPr>
              <p:cNvPr id="119" name="Oval 118">
                <a:extLst>
                  <a:ext uri="{FF2B5EF4-FFF2-40B4-BE49-F238E27FC236}">
                    <a16:creationId xmlns:a16="http://schemas.microsoft.com/office/drawing/2014/main" id="{A9436469-434E-43D4-91D6-3232B82EDE18}"/>
                  </a:ext>
                </a:extLst>
              </p:cNvPr>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20" name="Line 65">
                <a:extLst>
                  <a:ext uri="{FF2B5EF4-FFF2-40B4-BE49-F238E27FC236}">
                    <a16:creationId xmlns:a16="http://schemas.microsoft.com/office/drawing/2014/main" id="{E8FC22E5-3E9F-46DD-B0B4-4C39457C826F}"/>
                  </a:ext>
                </a:extLst>
              </p:cNvPr>
              <p:cNvSpPr>
                <a:spLocks noChangeShapeType="1"/>
              </p:cNvSpPr>
              <p:nvPr/>
            </p:nvSpPr>
            <p:spPr bwMode="auto">
              <a:xfrm>
                <a:off x="4323" y="2047"/>
                <a:ext cx="0"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21" name="Line 66">
                <a:extLst>
                  <a:ext uri="{FF2B5EF4-FFF2-40B4-BE49-F238E27FC236}">
                    <a16:creationId xmlns:a16="http://schemas.microsoft.com/office/drawing/2014/main" id="{6D44BBC2-F16C-43B7-9A1C-79745520157B}"/>
                  </a:ext>
                </a:extLst>
              </p:cNvPr>
              <p:cNvSpPr>
                <a:spLocks noChangeShapeType="1"/>
              </p:cNvSpPr>
              <p:nvPr/>
            </p:nvSpPr>
            <p:spPr bwMode="auto">
              <a:xfrm>
                <a:off x="4636" y="2047"/>
                <a:ext cx="0"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22" name="Rectangle 121">
                <a:extLst>
                  <a:ext uri="{FF2B5EF4-FFF2-40B4-BE49-F238E27FC236}">
                    <a16:creationId xmlns:a16="http://schemas.microsoft.com/office/drawing/2014/main" id="{5935CAFC-613F-4344-B945-6FCC7C3DAB28}"/>
                  </a:ext>
                </a:extLst>
              </p:cNvPr>
              <p:cNvSpPr>
                <a:spLocks noChangeArrowheads="1"/>
              </p:cNvSpPr>
              <p:nvPr/>
            </p:nvSpPr>
            <p:spPr bwMode="auto">
              <a:xfrm>
                <a:off x="4323" y="2047"/>
                <a:ext cx="310" cy="51"/>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123" name="Oval 122">
                <a:extLst>
                  <a:ext uri="{FF2B5EF4-FFF2-40B4-BE49-F238E27FC236}">
                    <a16:creationId xmlns:a16="http://schemas.microsoft.com/office/drawing/2014/main" id="{D80F7579-FE1F-4009-A4C7-7D0EDAD2745B}"/>
                  </a:ext>
                </a:extLst>
              </p:cNvPr>
              <p:cNvSpPr>
                <a:spLocks noChangeArrowheads="1"/>
              </p:cNvSpPr>
              <p:nvPr/>
            </p:nvSpPr>
            <p:spPr bwMode="auto">
              <a:xfrm>
                <a:off x="4320" y="1988"/>
                <a:ext cx="313" cy="97"/>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24" name="Rectangle 123">
                <a:extLst>
                  <a:ext uri="{FF2B5EF4-FFF2-40B4-BE49-F238E27FC236}">
                    <a16:creationId xmlns:a16="http://schemas.microsoft.com/office/drawing/2014/main" id="{70412043-B4ED-4062-ABFF-EAE025E7C80D}"/>
                  </a:ext>
                </a:extLst>
              </p:cNvPr>
              <p:cNvSpPr>
                <a:spLocks noChangeArrowheads="1"/>
              </p:cNvSpPr>
              <p:nvPr/>
            </p:nvSpPr>
            <p:spPr bwMode="auto">
              <a:xfrm>
                <a:off x="4407" y="2001"/>
                <a:ext cx="141" cy="11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25" name="Text Box 70">
                <a:extLst>
                  <a:ext uri="{FF2B5EF4-FFF2-40B4-BE49-F238E27FC236}">
                    <a16:creationId xmlns:a16="http://schemas.microsoft.com/office/drawing/2014/main" id="{E1219B6B-C764-470C-8B96-E00F3E08322D}"/>
                  </a:ext>
                </a:extLst>
              </p:cNvPr>
              <p:cNvSpPr txBox="1">
                <a:spLocks noChangeArrowheads="1"/>
              </p:cNvSpPr>
              <p:nvPr/>
            </p:nvSpPr>
            <p:spPr bwMode="auto">
              <a:xfrm>
                <a:off x="4325" y="1936"/>
                <a:ext cx="31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2c</a:t>
                </a:r>
                <a:endParaRPr lang="en-US" altLang="en-US" sz="2400" dirty="0">
                  <a:solidFill>
                    <a:schemeClr val="bg1">
                      <a:lumMod val="85000"/>
                    </a:schemeClr>
                  </a:solidFill>
                  <a:latin typeface="Arial" panose="020B0604020202020204" pitchFamily="34" charset="0"/>
                </a:endParaRPr>
              </a:p>
            </p:txBody>
          </p:sp>
        </p:grpSp>
        <p:grpSp>
          <p:nvGrpSpPr>
            <p:cNvPr id="67" name="Group 66">
              <a:extLst>
                <a:ext uri="{FF2B5EF4-FFF2-40B4-BE49-F238E27FC236}">
                  <a16:creationId xmlns:a16="http://schemas.microsoft.com/office/drawing/2014/main" id="{ECE7C019-F805-4B77-ACB8-43D612ACE4A7}"/>
                </a:ext>
              </a:extLst>
            </p:cNvPr>
            <p:cNvGrpSpPr>
              <a:grpSpLocks/>
            </p:cNvGrpSpPr>
            <p:nvPr/>
          </p:nvGrpSpPr>
          <p:grpSpPr bwMode="auto">
            <a:xfrm>
              <a:off x="3546" y="1606"/>
              <a:ext cx="321" cy="269"/>
              <a:chOff x="4596" y="2158"/>
              <a:chExt cx="321" cy="269"/>
            </a:xfrm>
          </p:grpSpPr>
          <p:sp>
            <p:nvSpPr>
              <p:cNvPr id="112" name="Oval 111">
                <a:extLst>
                  <a:ext uri="{FF2B5EF4-FFF2-40B4-BE49-F238E27FC236}">
                    <a16:creationId xmlns:a16="http://schemas.microsoft.com/office/drawing/2014/main" id="{73AA64B4-B157-4AB2-B0F2-29B63B2ACBC1}"/>
                  </a:ext>
                </a:extLst>
              </p:cNvPr>
              <p:cNvSpPr>
                <a:spLocks noChangeArrowheads="1"/>
              </p:cNvSpPr>
              <p:nvPr/>
            </p:nvSpPr>
            <p:spPr bwMode="auto">
              <a:xfrm>
                <a:off x="4599" y="2276"/>
                <a:ext cx="311"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13" name="Line 73">
                <a:extLst>
                  <a:ext uri="{FF2B5EF4-FFF2-40B4-BE49-F238E27FC236}">
                    <a16:creationId xmlns:a16="http://schemas.microsoft.com/office/drawing/2014/main" id="{C70DD90D-2AE2-4AB4-8E48-D87D3A13B438}"/>
                  </a:ext>
                </a:extLst>
              </p:cNvPr>
              <p:cNvSpPr>
                <a:spLocks noChangeShapeType="1"/>
              </p:cNvSpPr>
              <p:nvPr/>
            </p:nvSpPr>
            <p:spPr bwMode="auto">
              <a:xfrm>
                <a:off x="4599" y="2269"/>
                <a:ext cx="0"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14" name="Line 74">
                <a:extLst>
                  <a:ext uri="{FF2B5EF4-FFF2-40B4-BE49-F238E27FC236}">
                    <a16:creationId xmlns:a16="http://schemas.microsoft.com/office/drawing/2014/main" id="{F69E3564-685C-4C36-9A40-67C7438BE41B}"/>
                  </a:ext>
                </a:extLst>
              </p:cNvPr>
              <p:cNvSpPr>
                <a:spLocks noChangeShapeType="1"/>
              </p:cNvSpPr>
              <p:nvPr/>
            </p:nvSpPr>
            <p:spPr bwMode="auto">
              <a:xfrm>
                <a:off x="4910" y="2269"/>
                <a:ext cx="0"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15" name="Rectangle 114">
                <a:extLst>
                  <a:ext uri="{FF2B5EF4-FFF2-40B4-BE49-F238E27FC236}">
                    <a16:creationId xmlns:a16="http://schemas.microsoft.com/office/drawing/2014/main" id="{E6F64418-DC64-4603-A3AA-73C85EC48127}"/>
                  </a:ext>
                </a:extLst>
              </p:cNvPr>
              <p:cNvSpPr>
                <a:spLocks noChangeArrowheads="1"/>
              </p:cNvSpPr>
              <p:nvPr/>
            </p:nvSpPr>
            <p:spPr bwMode="auto">
              <a:xfrm>
                <a:off x="4599" y="2269"/>
                <a:ext cx="310" cy="51"/>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116" name="Oval 115">
                <a:extLst>
                  <a:ext uri="{FF2B5EF4-FFF2-40B4-BE49-F238E27FC236}">
                    <a16:creationId xmlns:a16="http://schemas.microsoft.com/office/drawing/2014/main" id="{D636627C-D37B-4ABE-AD5F-8C39F39F2E18}"/>
                  </a:ext>
                </a:extLst>
              </p:cNvPr>
              <p:cNvSpPr>
                <a:spLocks noChangeArrowheads="1"/>
              </p:cNvSpPr>
              <p:nvPr/>
            </p:nvSpPr>
            <p:spPr bwMode="auto">
              <a:xfrm>
                <a:off x="4596" y="2208"/>
                <a:ext cx="313" cy="97"/>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17" name="Rectangle 116">
                <a:extLst>
                  <a:ext uri="{FF2B5EF4-FFF2-40B4-BE49-F238E27FC236}">
                    <a16:creationId xmlns:a16="http://schemas.microsoft.com/office/drawing/2014/main" id="{F66F8672-D419-42A8-8A62-B7B4E3C1FA4D}"/>
                  </a:ext>
                </a:extLst>
              </p:cNvPr>
              <p:cNvSpPr>
                <a:spLocks noChangeArrowheads="1"/>
              </p:cNvSpPr>
              <p:nvPr/>
            </p:nvSpPr>
            <p:spPr bwMode="auto">
              <a:xfrm>
                <a:off x="4683" y="2221"/>
                <a:ext cx="141" cy="11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18" name="Text Box 78">
                <a:extLst>
                  <a:ext uri="{FF2B5EF4-FFF2-40B4-BE49-F238E27FC236}">
                    <a16:creationId xmlns:a16="http://schemas.microsoft.com/office/drawing/2014/main" id="{D22E7E5B-A326-4AE7-8221-EC89CF10A6D1}"/>
                  </a:ext>
                </a:extLst>
              </p:cNvPr>
              <p:cNvSpPr txBox="1">
                <a:spLocks noChangeArrowheads="1"/>
              </p:cNvSpPr>
              <p:nvPr/>
            </p:nvSpPr>
            <p:spPr bwMode="auto">
              <a:xfrm>
                <a:off x="4598" y="2158"/>
                <a:ext cx="31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2b</a:t>
                </a:r>
                <a:endParaRPr lang="en-US" altLang="en-US" sz="2400" dirty="0">
                  <a:solidFill>
                    <a:schemeClr val="bg1">
                      <a:lumMod val="85000"/>
                    </a:schemeClr>
                  </a:solidFill>
                  <a:latin typeface="Arial" panose="020B0604020202020204" pitchFamily="34" charset="0"/>
                </a:endParaRPr>
              </a:p>
            </p:txBody>
          </p:sp>
        </p:grpSp>
        <p:grpSp>
          <p:nvGrpSpPr>
            <p:cNvPr id="68" name="Group 67">
              <a:extLst>
                <a:ext uri="{FF2B5EF4-FFF2-40B4-BE49-F238E27FC236}">
                  <a16:creationId xmlns:a16="http://schemas.microsoft.com/office/drawing/2014/main" id="{A6269752-0A08-4084-B334-5B3BD8C6A442}"/>
                </a:ext>
              </a:extLst>
            </p:cNvPr>
            <p:cNvGrpSpPr>
              <a:grpSpLocks/>
            </p:cNvGrpSpPr>
            <p:nvPr/>
          </p:nvGrpSpPr>
          <p:grpSpPr bwMode="auto">
            <a:xfrm>
              <a:off x="2015" y="1976"/>
              <a:ext cx="321" cy="269"/>
              <a:chOff x="2015" y="1976"/>
              <a:chExt cx="321" cy="269"/>
            </a:xfrm>
          </p:grpSpPr>
          <p:sp>
            <p:nvSpPr>
              <p:cNvPr id="104" name="Oval 103">
                <a:extLst>
                  <a:ext uri="{FF2B5EF4-FFF2-40B4-BE49-F238E27FC236}">
                    <a16:creationId xmlns:a16="http://schemas.microsoft.com/office/drawing/2014/main" id="{D349AC91-FB63-4EDD-BB7A-42E67A3301FA}"/>
                  </a:ext>
                </a:extLst>
              </p:cNvPr>
              <p:cNvSpPr>
                <a:spLocks noChangeArrowheads="1"/>
              </p:cNvSpPr>
              <p:nvPr/>
            </p:nvSpPr>
            <p:spPr bwMode="auto">
              <a:xfrm>
                <a:off x="2019" y="2102"/>
                <a:ext cx="311"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05" name="Line 81">
                <a:extLst>
                  <a:ext uri="{FF2B5EF4-FFF2-40B4-BE49-F238E27FC236}">
                    <a16:creationId xmlns:a16="http://schemas.microsoft.com/office/drawing/2014/main" id="{546FE7C8-3513-45B2-B168-BF8B412F6541}"/>
                  </a:ext>
                </a:extLst>
              </p:cNvPr>
              <p:cNvSpPr>
                <a:spLocks noChangeShapeType="1"/>
              </p:cNvSpPr>
              <p:nvPr/>
            </p:nvSpPr>
            <p:spPr bwMode="auto">
              <a:xfrm>
                <a:off x="2019" y="209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06" name="Line 82">
                <a:extLst>
                  <a:ext uri="{FF2B5EF4-FFF2-40B4-BE49-F238E27FC236}">
                    <a16:creationId xmlns:a16="http://schemas.microsoft.com/office/drawing/2014/main" id="{5724A1A9-D7D3-4CF2-B4DB-CEC83F42381C}"/>
                  </a:ext>
                </a:extLst>
              </p:cNvPr>
              <p:cNvSpPr>
                <a:spLocks noChangeShapeType="1"/>
              </p:cNvSpPr>
              <p:nvPr/>
            </p:nvSpPr>
            <p:spPr bwMode="auto">
              <a:xfrm>
                <a:off x="2330" y="209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07" name="Rectangle 106">
                <a:extLst>
                  <a:ext uri="{FF2B5EF4-FFF2-40B4-BE49-F238E27FC236}">
                    <a16:creationId xmlns:a16="http://schemas.microsoft.com/office/drawing/2014/main" id="{94000123-A408-4738-A794-C0313BD10FEE}"/>
                  </a:ext>
                </a:extLst>
              </p:cNvPr>
              <p:cNvSpPr>
                <a:spLocks noChangeArrowheads="1"/>
              </p:cNvSpPr>
              <p:nvPr/>
            </p:nvSpPr>
            <p:spPr bwMode="auto">
              <a:xfrm>
                <a:off x="2019" y="2097"/>
                <a:ext cx="310" cy="4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108" name="Oval 107">
                <a:extLst>
                  <a:ext uri="{FF2B5EF4-FFF2-40B4-BE49-F238E27FC236}">
                    <a16:creationId xmlns:a16="http://schemas.microsoft.com/office/drawing/2014/main" id="{B5FCB287-189B-4972-896D-6046CD4CCAE8}"/>
                  </a:ext>
                </a:extLst>
              </p:cNvPr>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grpSp>
            <p:nvGrpSpPr>
              <p:cNvPr id="109" name="Group 108">
                <a:extLst>
                  <a:ext uri="{FF2B5EF4-FFF2-40B4-BE49-F238E27FC236}">
                    <a16:creationId xmlns:a16="http://schemas.microsoft.com/office/drawing/2014/main" id="{0173D9F5-1529-4274-8392-A993263683D5}"/>
                  </a:ext>
                </a:extLst>
              </p:cNvPr>
              <p:cNvGrpSpPr>
                <a:grpSpLocks/>
              </p:cNvGrpSpPr>
              <p:nvPr/>
            </p:nvGrpSpPr>
            <p:grpSpPr bwMode="auto">
              <a:xfrm>
                <a:off x="2015" y="1976"/>
                <a:ext cx="321" cy="269"/>
                <a:chOff x="2894" y="2425"/>
                <a:chExt cx="328" cy="269"/>
              </a:xfrm>
            </p:grpSpPr>
            <p:sp>
              <p:nvSpPr>
                <p:cNvPr id="110" name="Rectangle 109">
                  <a:extLst>
                    <a:ext uri="{FF2B5EF4-FFF2-40B4-BE49-F238E27FC236}">
                      <a16:creationId xmlns:a16="http://schemas.microsoft.com/office/drawing/2014/main" id="{13CDBD9A-AA6C-42CC-96BC-ADEB5D5DD5AC}"/>
                    </a:ext>
                  </a:extLst>
                </p:cNvPr>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11" name="Text Box 87">
                  <a:extLst>
                    <a:ext uri="{FF2B5EF4-FFF2-40B4-BE49-F238E27FC236}">
                      <a16:creationId xmlns:a16="http://schemas.microsoft.com/office/drawing/2014/main" id="{677DF6BF-59D0-435F-BE6A-EF8DDAA6FFCA}"/>
                    </a:ext>
                  </a:extLst>
                </p:cNvPr>
                <p:cNvSpPr txBox="1">
                  <a:spLocks noChangeArrowheads="1"/>
                </p:cNvSpPr>
                <p:nvPr/>
              </p:nvSpPr>
              <p:spPr bwMode="auto">
                <a:xfrm>
                  <a:off x="2894" y="2425"/>
                  <a:ext cx="3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1b</a:t>
                  </a:r>
                  <a:endParaRPr lang="en-US" altLang="en-US" sz="2400" dirty="0">
                    <a:solidFill>
                      <a:schemeClr val="bg1">
                        <a:lumMod val="85000"/>
                      </a:schemeClr>
                    </a:solidFill>
                    <a:latin typeface="Arial" panose="020B0604020202020204" pitchFamily="34" charset="0"/>
                  </a:endParaRPr>
                </a:p>
              </p:txBody>
            </p:sp>
          </p:grpSp>
        </p:grpSp>
        <p:sp>
          <p:nvSpPr>
            <p:cNvPr id="69" name="Freeform 88">
              <a:extLst>
                <a:ext uri="{FF2B5EF4-FFF2-40B4-BE49-F238E27FC236}">
                  <a16:creationId xmlns:a16="http://schemas.microsoft.com/office/drawing/2014/main" id="{ACE008F0-0FC3-47A6-8A38-5FC04FB0A1E6}"/>
                </a:ext>
              </a:extLst>
            </p:cNvPr>
            <p:cNvSpPr>
              <a:spLocks/>
            </p:cNvSpPr>
            <p:nvPr/>
          </p:nvSpPr>
          <p:spPr bwMode="auto">
            <a:xfrm>
              <a:off x="1457" y="2302"/>
              <a:ext cx="1848" cy="414"/>
            </a:xfrm>
            <a:custGeom>
              <a:avLst/>
              <a:gdLst>
                <a:gd name="T0" fmla="*/ 0 w 1848"/>
                <a:gd name="T1" fmla="*/ 414 h 414"/>
                <a:gd name="T2" fmla="*/ 84 w 1848"/>
                <a:gd name="T3" fmla="*/ 0 h 414"/>
                <a:gd name="T4" fmla="*/ 384 w 1848"/>
                <a:gd name="T5" fmla="*/ 6 h 414"/>
                <a:gd name="T6" fmla="*/ 1848 w 1848"/>
                <a:gd name="T7" fmla="*/ 414 h 414"/>
                <a:gd name="T8" fmla="*/ 0 w 1848"/>
                <a:gd name="T9" fmla="*/ 414 h 414"/>
                <a:gd name="T10" fmla="*/ 0 60000 65536"/>
                <a:gd name="T11" fmla="*/ 0 60000 65536"/>
                <a:gd name="T12" fmla="*/ 0 60000 65536"/>
                <a:gd name="T13" fmla="*/ 0 60000 65536"/>
                <a:gd name="T14" fmla="*/ 0 60000 65536"/>
                <a:gd name="T15" fmla="*/ 0 w 1848"/>
                <a:gd name="T16" fmla="*/ 0 h 414"/>
                <a:gd name="T17" fmla="*/ 1848 w 1848"/>
                <a:gd name="T18" fmla="*/ 414 h 414"/>
              </a:gdLst>
              <a:ahLst/>
              <a:cxnLst>
                <a:cxn ang="T10">
                  <a:pos x="T0" y="T1"/>
                </a:cxn>
                <a:cxn ang="T11">
                  <a:pos x="T2" y="T3"/>
                </a:cxn>
                <a:cxn ang="T12">
                  <a:pos x="T4" y="T5"/>
                </a:cxn>
                <a:cxn ang="T13">
                  <a:pos x="T6" y="T7"/>
                </a:cxn>
                <a:cxn ang="T14">
                  <a:pos x="T8" y="T9"/>
                </a:cxn>
              </a:cxnLst>
              <a:rect l="T15" t="T16" r="T17" b="T18"/>
              <a:pathLst>
                <a:path w="1848" h="414">
                  <a:moveTo>
                    <a:pt x="0" y="414"/>
                  </a:moveTo>
                  <a:lnTo>
                    <a:pt x="84" y="0"/>
                  </a:lnTo>
                  <a:lnTo>
                    <a:pt x="384" y="6"/>
                  </a:lnTo>
                  <a:lnTo>
                    <a:pt x="1848" y="414"/>
                  </a:lnTo>
                  <a:lnTo>
                    <a:pt x="0" y="414"/>
                  </a:lnTo>
                  <a:close/>
                </a:path>
              </a:pathLst>
            </a:custGeom>
            <a:gradFill rotWithShape="1">
              <a:gsLst>
                <a:gs pos="0">
                  <a:srgbClr val="DDDDDD"/>
                </a:gs>
                <a:gs pos="100000">
                  <a:srgbClr val="5F5F5F"/>
                </a:gs>
              </a:gsLst>
              <a:lin ang="5400000" scaled="1"/>
            </a:gradFill>
            <a:ln w="9525" cap="flat" cmpd="sng">
              <a:solidFill>
                <a:srgbClr val="DDDDDD"/>
              </a:solidFill>
              <a:prstDash val="solid"/>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70" name="Rectangle 69">
              <a:extLst>
                <a:ext uri="{FF2B5EF4-FFF2-40B4-BE49-F238E27FC236}">
                  <a16:creationId xmlns:a16="http://schemas.microsoft.com/office/drawing/2014/main" id="{B3E0FB51-C576-49FD-91AF-4D32A916B0B9}"/>
                </a:ext>
              </a:extLst>
            </p:cNvPr>
            <p:cNvSpPr>
              <a:spLocks noChangeArrowheads="1"/>
            </p:cNvSpPr>
            <p:nvPr/>
          </p:nvSpPr>
          <p:spPr bwMode="auto">
            <a:xfrm>
              <a:off x="1462" y="2729"/>
              <a:ext cx="1833" cy="11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grpSp>
          <p:nvGrpSpPr>
            <p:cNvPr id="71" name="Group 70">
              <a:extLst>
                <a:ext uri="{FF2B5EF4-FFF2-40B4-BE49-F238E27FC236}">
                  <a16:creationId xmlns:a16="http://schemas.microsoft.com/office/drawing/2014/main" id="{6EB90A81-A504-4528-9B9A-AC54A5DE9A40}"/>
                </a:ext>
              </a:extLst>
            </p:cNvPr>
            <p:cNvGrpSpPr>
              <a:grpSpLocks/>
            </p:cNvGrpSpPr>
            <p:nvPr/>
          </p:nvGrpSpPr>
          <p:grpSpPr bwMode="auto">
            <a:xfrm>
              <a:off x="1578" y="2818"/>
              <a:ext cx="736" cy="479"/>
              <a:chOff x="1595" y="2898"/>
              <a:chExt cx="736" cy="479"/>
            </a:xfrm>
          </p:grpSpPr>
          <p:sp>
            <p:nvSpPr>
              <p:cNvPr id="102" name="Oval 101">
                <a:extLst>
                  <a:ext uri="{FF2B5EF4-FFF2-40B4-BE49-F238E27FC236}">
                    <a16:creationId xmlns:a16="http://schemas.microsoft.com/office/drawing/2014/main" id="{91854161-792C-40F6-BF7B-54B549A5AF8F}"/>
                  </a:ext>
                </a:extLst>
              </p:cNvPr>
              <p:cNvSpPr>
                <a:spLocks noChangeArrowheads="1"/>
              </p:cNvSpPr>
              <p:nvPr/>
            </p:nvSpPr>
            <p:spPr bwMode="auto">
              <a:xfrm>
                <a:off x="1595" y="2898"/>
                <a:ext cx="736" cy="479"/>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03" name="Text Box 92">
                <a:extLst>
                  <a:ext uri="{FF2B5EF4-FFF2-40B4-BE49-F238E27FC236}">
                    <a16:creationId xmlns:a16="http://schemas.microsoft.com/office/drawing/2014/main" id="{3FA2CD50-AB64-4E64-AE1E-6075F1CC2B47}"/>
                  </a:ext>
                </a:extLst>
              </p:cNvPr>
              <p:cNvSpPr txBox="1">
                <a:spLocks noChangeArrowheads="1"/>
              </p:cNvSpPr>
              <p:nvPr/>
            </p:nvSpPr>
            <p:spPr bwMode="auto">
              <a:xfrm>
                <a:off x="1707" y="2931"/>
                <a:ext cx="558"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lnSpc>
                    <a:spcPct val="100000"/>
                  </a:lnSpc>
                  <a:spcBef>
                    <a:spcPct val="0"/>
                  </a:spcBef>
                  <a:buClrTx/>
                  <a:buSzTx/>
                  <a:buFontTx/>
                  <a:buNone/>
                </a:pPr>
                <a:r>
                  <a:rPr lang="en-US" altLang="en-US" sz="1200" dirty="0">
                    <a:solidFill>
                      <a:schemeClr val="accent1"/>
                    </a:solidFill>
                    <a:latin typeface="Arial" panose="020B0604020202020204" pitchFamily="34" charset="0"/>
                  </a:rPr>
                  <a:t>Intra-AS</a:t>
                </a:r>
              </a:p>
              <a:p>
                <a:pPr eaLnBrk="1" hangingPunct="1">
                  <a:lnSpc>
                    <a:spcPct val="100000"/>
                  </a:lnSpc>
                  <a:spcBef>
                    <a:spcPct val="0"/>
                  </a:spcBef>
                  <a:buClrTx/>
                  <a:buSzTx/>
                  <a:buFontTx/>
                  <a:buNone/>
                </a:pPr>
                <a:r>
                  <a:rPr lang="en-US" altLang="en-US" sz="1200" dirty="0">
                    <a:solidFill>
                      <a:schemeClr val="accent1"/>
                    </a:solidFill>
                    <a:latin typeface="Arial" panose="020B0604020202020204" pitchFamily="34" charset="0"/>
                  </a:rPr>
                  <a:t>Routing </a:t>
                </a:r>
              </a:p>
              <a:p>
                <a:pPr eaLnBrk="1" hangingPunct="1">
                  <a:lnSpc>
                    <a:spcPct val="100000"/>
                  </a:lnSpc>
                  <a:spcBef>
                    <a:spcPct val="0"/>
                  </a:spcBef>
                  <a:buClrTx/>
                  <a:buSzTx/>
                  <a:buFontTx/>
                  <a:buNone/>
                </a:pPr>
                <a:r>
                  <a:rPr lang="en-US" altLang="en-US" sz="1200" dirty="0">
                    <a:solidFill>
                      <a:schemeClr val="accent1"/>
                    </a:solidFill>
                    <a:latin typeface="Arial" panose="020B0604020202020204" pitchFamily="34" charset="0"/>
                  </a:rPr>
                  <a:t>algorithm</a:t>
                </a:r>
              </a:p>
            </p:txBody>
          </p:sp>
        </p:grpSp>
        <p:grpSp>
          <p:nvGrpSpPr>
            <p:cNvPr id="72" name="Group 71">
              <a:extLst>
                <a:ext uri="{FF2B5EF4-FFF2-40B4-BE49-F238E27FC236}">
                  <a16:creationId xmlns:a16="http://schemas.microsoft.com/office/drawing/2014/main" id="{2F8E7A2E-9579-4324-A7B2-7E6EDAD59DD8}"/>
                </a:ext>
              </a:extLst>
            </p:cNvPr>
            <p:cNvGrpSpPr>
              <a:grpSpLocks/>
            </p:cNvGrpSpPr>
            <p:nvPr/>
          </p:nvGrpSpPr>
          <p:grpSpPr bwMode="auto">
            <a:xfrm>
              <a:off x="2402" y="2828"/>
              <a:ext cx="736" cy="477"/>
              <a:chOff x="2402" y="2828"/>
              <a:chExt cx="736" cy="477"/>
            </a:xfrm>
          </p:grpSpPr>
          <p:sp>
            <p:nvSpPr>
              <p:cNvPr id="100" name="Oval 99">
                <a:extLst>
                  <a:ext uri="{FF2B5EF4-FFF2-40B4-BE49-F238E27FC236}">
                    <a16:creationId xmlns:a16="http://schemas.microsoft.com/office/drawing/2014/main" id="{7D739E29-E51D-4146-A2F2-6878EC1C4406}"/>
                  </a:ext>
                </a:extLst>
              </p:cNvPr>
              <p:cNvSpPr>
                <a:spLocks noChangeArrowheads="1"/>
              </p:cNvSpPr>
              <p:nvPr/>
            </p:nvSpPr>
            <p:spPr bwMode="auto">
              <a:xfrm>
                <a:off x="2402" y="2828"/>
                <a:ext cx="736" cy="47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01" name="Text Box 95">
                <a:extLst>
                  <a:ext uri="{FF2B5EF4-FFF2-40B4-BE49-F238E27FC236}">
                    <a16:creationId xmlns:a16="http://schemas.microsoft.com/office/drawing/2014/main" id="{2BE03363-6FA9-444A-81BE-AE91930CC26A}"/>
                  </a:ext>
                </a:extLst>
              </p:cNvPr>
              <p:cNvSpPr txBox="1">
                <a:spLocks noChangeArrowheads="1"/>
              </p:cNvSpPr>
              <p:nvPr/>
            </p:nvSpPr>
            <p:spPr bwMode="auto">
              <a:xfrm>
                <a:off x="2539" y="2862"/>
                <a:ext cx="553"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lnSpc>
                    <a:spcPct val="100000"/>
                  </a:lnSpc>
                  <a:spcBef>
                    <a:spcPct val="0"/>
                  </a:spcBef>
                  <a:buClrTx/>
                  <a:buSzTx/>
                  <a:buFontTx/>
                  <a:buNone/>
                </a:pPr>
                <a:r>
                  <a:rPr lang="en-US" altLang="en-US" sz="1200" dirty="0">
                    <a:solidFill>
                      <a:srgbClr val="FF0000"/>
                    </a:solidFill>
                    <a:latin typeface="Arial" panose="020B0604020202020204" pitchFamily="34" charset="0"/>
                  </a:rPr>
                  <a:t>Inter-AS</a:t>
                </a:r>
              </a:p>
              <a:p>
                <a:pPr eaLnBrk="1" hangingPunct="1">
                  <a:lnSpc>
                    <a:spcPct val="100000"/>
                  </a:lnSpc>
                  <a:spcBef>
                    <a:spcPct val="0"/>
                  </a:spcBef>
                  <a:buClrTx/>
                  <a:buSzTx/>
                  <a:buFontTx/>
                  <a:buNone/>
                </a:pPr>
                <a:r>
                  <a:rPr lang="en-US" altLang="en-US" sz="1200" dirty="0">
                    <a:solidFill>
                      <a:srgbClr val="FF0000"/>
                    </a:solidFill>
                    <a:latin typeface="Arial" panose="020B0604020202020204" pitchFamily="34" charset="0"/>
                  </a:rPr>
                  <a:t>Routing </a:t>
                </a:r>
              </a:p>
              <a:p>
                <a:pPr eaLnBrk="1" hangingPunct="1">
                  <a:lnSpc>
                    <a:spcPct val="100000"/>
                  </a:lnSpc>
                  <a:spcBef>
                    <a:spcPct val="0"/>
                  </a:spcBef>
                  <a:buClrTx/>
                  <a:buSzTx/>
                  <a:buFontTx/>
                  <a:buNone/>
                </a:pPr>
                <a:r>
                  <a:rPr lang="en-US" altLang="en-US" sz="1200" dirty="0">
                    <a:solidFill>
                      <a:srgbClr val="FF0000"/>
                    </a:solidFill>
                    <a:latin typeface="Arial" panose="020B0604020202020204" pitchFamily="34" charset="0"/>
                  </a:rPr>
                  <a:t>algorithm</a:t>
                </a:r>
              </a:p>
            </p:txBody>
          </p:sp>
        </p:grpSp>
        <p:sp>
          <p:nvSpPr>
            <p:cNvPr id="73" name="Rectangle 72">
              <a:extLst>
                <a:ext uri="{FF2B5EF4-FFF2-40B4-BE49-F238E27FC236}">
                  <a16:creationId xmlns:a16="http://schemas.microsoft.com/office/drawing/2014/main" id="{F6A48760-5DCA-455E-B23F-66521BB947FE}"/>
                </a:ext>
              </a:extLst>
            </p:cNvPr>
            <p:cNvSpPr>
              <a:spLocks noChangeArrowheads="1"/>
            </p:cNvSpPr>
            <p:nvPr/>
          </p:nvSpPr>
          <p:spPr bwMode="auto">
            <a:xfrm>
              <a:off x="1932" y="3447"/>
              <a:ext cx="780" cy="266"/>
            </a:xfrm>
            <a:prstGeom prst="rect">
              <a:avLst/>
            </a:prstGeom>
            <a:solidFill>
              <a:schemeClr val="accent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eaLnBrk="1" hangingPunct="1">
                <a:lnSpc>
                  <a:spcPct val="100000"/>
                </a:lnSpc>
                <a:spcBef>
                  <a:spcPct val="0"/>
                </a:spcBef>
                <a:buClrTx/>
                <a:buSzTx/>
                <a:buFontTx/>
                <a:buNone/>
              </a:pPr>
              <a:r>
                <a:rPr lang="en-US" altLang="en-US" sz="1400">
                  <a:latin typeface="Arial" panose="020B0604020202020204" pitchFamily="34" charset="0"/>
                </a:rPr>
                <a:t>Forwarding</a:t>
              </a:r>
            </a:p>
            <a:p>
              <a:pPr algn="ctr" eaLnBrk="1" hangingPunct="1">
                <a:lnSpc>
                  <a:spcPct val="100000"/>
                </a:lnSpc>
                <a:spcBef>
                  <a:spcPct val="0"/>
                </a:spcBef>
                <a:buClrTx/>
                <a:buSzTx/>
                <a:buFontTx/>
                <a:buNone/>
              </a:pPr>
              <a:r>
                <a:rPr lang="en-US" altLang="en-US" sz="1400">
                  <a:latin typeface="Arial" panose="020B0604020202020204" pitchFamily="34" charset="0"/>
                </a:rPr>
                <a:t>table</a:t>
              </a:r>
            </a:p>
          </p:txBody>
        </p:sp>
        <p:sp>
          <p:nvSpPr>
            <p:cNvPr id="74" name="Freeform 97">
              <a:extLst>
                <a:ext uri="{FF2B5EF4-FFF2-40B4-BE49-F238E27FC236}">
                  <a16:creationId xmlns:a16="http://schemas.microsoft.com/office/drawing/2014/main" id="{C262D9A4-91FD-4A23-A6C0-C592149F788C}"/>
                </a:ext>
              </a:extLst>
            </p:cNvPr>
            <p:cNvSpPr>
              <a:spLocks/>
            </p:cNvSpPr>
            <p:nvPr/>
          </p:nvSpPr>
          <p:spPr bwMode="auto">
            <a:xfrm>
              <a:off x="1648" y="3217"/>
              <a:ext cx="275" cy="345"/>
            </a:xfrm>
            <a:custGeom>
              <a:avLst/>
              <a:gdLst>
                <a:gd name="T0" fmla="*/ 0 w 275"/>
                <a:gd name="T1" fmla="*/ 0 h 345"/>
                <a:gd name="T2" fmla="*/ 71 w 275"/>
                <a:gd name="T3" fmla="*/ 230 h 345"/>
                <a:gd name="T4" fmla="*/ 275 w 275"/>
                <a:gd name="T5" fmla="*/ 345 h 345"/>
                <a:gd name="T6" fmla="*/ 0 60000 65536"/>
                <a:gd name="T7" fmla="*/ 0 60000 65536"/>
                <a:gd name="T8" fmla="*/ 0 60000 65536"/>
                <a:gd name="T9" fmla="*/ 0 w 275"/>
                <a:gd name="T10" fmla="*/ 0 h 345"/>
                <a:gd name="T11" fmla="*/ 275 w 275"/>
                <a:gd name="T12" fmla="*/ 345 h 345"/>
              </a:gdLst>
              <a:ahLst/>
              <a:cxnLst>
                <a:cxn ang="T6">
                  <a:pos x="T0" y="T1"/>
                </a:cxn>
                <a:cxn ang="T7">
                  <a:pos x="T2" y="T3"/>
                </a:cxn>
                <a:cxn ang="T8">
                  <a:pos x="T4" y="T5"/>
                </a:cxn>
              </a:cxnLst>
              <a:rect l="T9" t="T10" r="T11" b="T12"/>
              <a:pathLst>
                <a:path w="275" h="345">
                  <a:moveTo>
                    <a:pt x="0" y="0"/>
                  </a:moveTo>
                  <a:cubicBezTo>
                    <a:pt x="12" y="86"/>
                    <a:pt x="25" y="173"/>
                    <a:pt x="71" y="230"/>
                  </a:cubicBezTo>
                  <a:cubicBezTo>
                    <a:pt x="117" y="287"/>
                    <a:pt x="241" y="326"/>
                    <a:pt x="275" y="345"/>
                  </a:cubicBezTo>
                </a:path>
              </a:pathLst>
            </a:custGeom>
            <a:noFill/>
            <a:ln w="952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75" name="Freeform 98">
              <a:extLst>
                <a:ext uri="{FF2B5EF4-FFF2-40B4-BE49-F238E27FC236}">
                  <a16:creationId xmlns:a16="http://schemas.microsoft.com/office/drawing/2014/main" id="{CECCBD27-881D-4DEB-93D8-138605F3EEFE}"/>
                </a:ext>
              </a:extLst>
            </p:cNvPr>
            <p:cNvSpPr>
              <a:spLocks/>
            </p:cNvSpPr>
            <p:nvPr/>
          </p:nvSpPr>
          <p:spPr bwMode="auto">
            <a:xfrm>
              <a:off x="2712" y="3217"/>
              <a:ext cx="354" cy="372"/>
            </a:xfrm>
            <a:custGeom>
              <a:avLst/>
              <a:gdLst>
                <a:gd name="T0" fmla="*/ 354 w 354"/>
                <a:gd name="T1" fmla="*/ 0 h 372"/>
                <a:gd name="T2" fmla="*/ 248 w 354"/>
                <a:gd name="T3" fmla="*/ 274 h 372"/>
                <a:gd name="T4" fmla="*/ 0 w 354"/>
                <a:gd name="T5" fmla="*/ 372 h 372"/>
                <a:gd name="T6" fmla="*/ 0 60000 65536"/>
                <a:gd name="T7" fmla="*/ 0 60000 65536"/>
                <a:gd name="T8" fmla="*/ 0 60000 65536"/>
                <a:gd name="T9" fmla="*/ 0 w 354"/>
                <a:gd name="T10" fmla="*/ 0 h 372"/>
                <a:gd name="T11" fmla="*/ 354 w 354"/>
                <a:gd name="T12" fmla="*/ 372 h 372"/>
              </a:gdLst>
              <a:ahLst/>
              <a:cxnLst>
                <a:cxn ang="T6">
                  <a:pos x="T0" y="T1"/>
                </a:cxn>
                <a:cxn ang="T7">
                  <a:pos x="T2" y="T3"/>
                </a:cxn>
                <a:cxn ang="T8">
                  <a:pos x="T4" y="T5"/>
                </a:cxn>
              </a:cxnLst>
              <a:rect l="T9" t="T10" r="T11" b="T12"/>
              <a:pathLst>
                <a:path w="354" h="372">
                  <a:moveTo>
                    <a:pt x="354" y="0"/>
                  </a:moveTo>
                  <a:cubicBezTo>
                    <a:pt x="330" y="106"/>
                    <a:pt x="307" y="212"/>
                    <a:pt x="248" y="274"/>
                  </a:cubicBezTo>
                  <a:cubicBezTo>
                    <a:pt x="189" y="336"/>
                    <a:pt x="41" y="354"/>
                    <a:pt x="0" y="372"/>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grpSp>
          <p:nvGrpSpPr>
            <p:cNvPr id="76" name="Group 75">
              <a:extLst>
                <a:ext uri="{FF2B5EF4-FFF2-40B4-BE49-F238E27FC236}">
                  <a16:creationId xmlns:a16="http://schemas.microsoft.com/office/drawing/2014/main" id="{D52BF044-EEBA-42FB-983F-2CE40210B16D}"/>
                </a:ext>
              </a:extLst>
            </p:cNvPr>
            <p:cNvGrpSpPr>
              <a:grpSpLocks/>
            </p:cNvGrpSpPr>
            <p:nvPr/>
          </p:nvGrpSpPr>
          <p:grpSpPr bwMode="auto">
            <a:xfrm>
              <a:off x="419" y="1222"/>
              <a:ext cx="316" cy="271"/>
              <a:chOff x="2016" y="1976"/>
              <a:chExt cx="316" cy="271"/>
            </a:xfrm>
          </p:grpSpPr>
          <p:sp>
            <p:nvSpPr>
              <p:cNvPr id="92" name="Oval 91">
                <a:extLst>
                  <a:ext uri="{FF2B5EF4-FFF2-40B4-BE49-F238E27FC236}">
                    <a16:creationId xmlns:a16="http://schemas.microsoft.com/office/drawing/2014/main" id="{ACA9F117-0CCA-4143-8BD1-B14222C37507}"/>
                  </a:ext>
                </a:extLst>
              </p:cNvPr>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93" name="Line 101">
                <a:extLst>
                  <a:ext uri="{FF2B5EF4-FFF2-40B4-BE49-F238E27FC236}">
                    <a16:creationId xmlns:a16="http://schemas.microsoft.com/office/drawing/2014/main" id="{CE8DA3C7-CEF8-4FE8-A223-CC8FFEC49B24}"/>
                  </a:ext>
                </a:extLst>
              </p:cNvPr>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94" name="Line 102">
                <a:extLst>
                  <a:ext uri="{FF2B5EF4-FFF2-40B4-BE49-F238E27FC236}">
                    <a16:creationId xmlns:a16="http://schemas.microsoft.com/office/drawing/2014/main" id="{B0E8E75C-1B42-4189-9A57-8FD2138DD0C5}"/>
                  </a:ext>
                </a:extLst>
              </p:cNvPr>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95" name="Rectangle 94">
                <a:extLst>
                  <a:ext uri="{FF2B5EF4-FFF2-40B4-BE49-F238E27FC236}">
                    <a16:creationId xmlns:a16="http://schemas.microsoft.com/office/drawing/2014/main" id="{C170FDDC-239B-46D7-993B-2957A388E0D2}"/>
                  </a:ext>
                </a:extLst>
              </p:cNvPr>
              <p:cNvSpPr>
                <a:spLocks noChangeArrowheads="1"/>
              </p:cNvSpPr>
              <p:nvPr/>
            </p:nvSpPr>
            <p:spPr bwMode="auto">
              <a:xfrm>
                <a:off x="2019" y="2095"/>
                <a:ext cx="310" cy="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96" name="Oval 95">
                <a:extLst>
                  <a:ext uri="{FF2B5EF4-FFF2-40B4-BE49-F238E27FC236}">
                    <a16:creationId xmlns:a16="http://schemas.microsoft.com/office/drawing/2014/main" id="{C7AB12A7-CE63-4E53-898F-93214BBAF6F7}"/>
                  </a:ext>
                </a:extLst>
              </p:cNvPr>
              <p:cNvSpPr>
                <a:spLocks noChangeArrowheads="1"/>
              </p:cNvSpPr>
              <p:nvPr/>
            </p:nvSpPr>
            <p:spPr bwMode="auto">
              <a:xfrm>
                <a:off x="2016" y="2037"/>
                <a:ext cx="313" cy="94"/>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grpSp>
            <p:nvGrpSpPr>
              <p:cNvPr id="97" name="Group 96">
                <a:extLst>
                  <a:ext uri="{FF2B5EF4-FFF2-40B4-BE49-F238E27FC236}">
                    <a16:creationId xmlns:a16="http://schemas.microsoft.com/office/drawing/2014/main" id="{49942330-188A-4586-B925-061CCC106CF0}"/>
                  </a:ext>
                </a:extLst>
              </p:cNvPr>
              <p:cNvGrpSpPr>
                <a:grpSpLocks/>
              </p:cNvGrpSpPr>
              <p:nvPr/>
            </p:nvGrpSpPr>
            <p:grpSpPr bwMode="auto">
              <a:xfrm>
                <a:off x="2019" y="1976"/>
                <a:ext cx="312" cy="271"/>
                <a:chOff x="2897" y="2425"/>
                <a:chExt cx="319" cy="271"/>
              </a:xfrm>
            </p:grpSpPr>
            <p:sp>
              <p:nvSpPr>
                <p:cNvPr id="98" name="Rectangle 97">
                  <a:extLst>
                    <a:ext uri="{FF2B5EF4-FFF2-40B4-BE49-F238E27FC236}">
                      <a16:creationId xmlns:a16="http://schemas.microsoft.com/office/drawing/2014/main" id="{CB303511-FD2B-43D8-B731-7F0808CEF772}"/>
                    </a:ext>
                  </a:extLst>
                </p:cNvPr>
                <p:cNvSpPr>
                  <a:spLocks noChangeArrowheads="1"/>
                </p:cNvSpPr>
                <p:nvPr/>
              </p:nvSpPr>
              <p:spPr bwMode="auto">
                <a:xfrm>
                  <a:off x="2982" y="2490"/>
                  <a:ext cx="142" cy="13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99" name="Text Box 107">
                  <a:extLst>
                    <a:ext uri="{FF2B5EF4-FFF2-40B4-BE49-F238E27FC236}">
                      <a16:creationId xmlns:a16="http://schemas.microsoft.com/office/drawing/2014/main" id="{200B658C-8581-43BE-A527-9A5BD3BE1ED4}"/>
                    </a:ext>
                  </a:extLst>
                </p:cNvPr>
                <p:cNvSpPr txBox="1">
                  <a:spLocks noChangeArrowheads="1"/>
                </p:cNvSpPr>
                <p:nvPr/>
              </p:nvSpPr>
              <p:spPr bwMode="auto">
                <a:xfrm>
                  <a:off x="2897" y="2425"/>
                  <a:ext cx="31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3c</a:t>
                  </a:r>
                  <a:endParaRPr lang="en-US" altLang="en-US" sz="2400" dirty="0">
                    <a:solidFill>
                      <a:schemeClr val="bg1">
                        <a:lumMod val="85000"/>
                      </a:schemeClr>
                    </a:solidFill>
                    <a:latin typeface="Arial" panose="020B0604020202020204" pitchFamily="34" charset="0"/>
                  </a:endParaRPr>
                </a:p>
              </p:txBody>
            </p:sp>
          </p:grpSp>
        </p:grpSp>
        <p:sp>
          <p:nvSpPr>
            <p:cNvPr id="77" name="Line 108">
              <a:extLst>
                <a:ext uri="{FF2B5EF4-FFF2-40B4-BE49-F238E27FC236}">
                  <a16:creationId xmlns:a16="http://schemas.microsoft.com/office/drawing/2014/main" id="{98E72A0D-0251-4E56-80AD-A15E824E987F}"/>
                </a:ext>
              </a:extLst>
            </p:cNvPr>
            <p:cNvSpPr>
              <a:spLocks noChangeShapeType="1"/>
            </p:cNvSpPr>
            <p:nvPr/>
          </p:nvSpPr>
          <p:spPr bwMode="auto">
            <a:xfrm flipH="1">
              <a:off x="443" y="1436"/>
              <a:ext cx="62" cy="1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78" name="Line 109">
              <a:extLst>
                <a:ext uri="{FF2B5EF4-FFF2-40B4-BE49-F238E27FC236}">
                  <a16:creationId xmlns:a16="http://schemas.microsoft.com/office/drawing/2014/main" id="{33289789-F112-46D7-A1A7-AE2112BC5867}"/>
                </a:ext>
              </a:extLst>
            </p:cNvPr>
            <p:cNvSpPr>
              <a:spLocks noChangeShapeType="1"/>
            </p:cNvSpPr>
            <p:nvPr/>
          </p:nvSpPr>
          <p:spPr bwMode="auto">
            <a:xfrm>
              <a:off x="136" y="1482"/>
              <a:ext cx="145" cy="1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79" name="Line 110">
              <a:extLst>
                <a:ext uri="{FF2B5EF4-FFF2-40B4-BE49-F238E27FC236}">
                  <a16:creationId xmlns:a16="http://schemas.microsoft.com/office/drawing/2014/main" id="{746237A6-57A7-452F-B70A-422D0B3C2B1E}"/>
                </a:ext>
              </a:extLst>
            </p:cNvPr>
            <p:cNvSpPr>
              <a:spLocks noChangeShapeType="1"/>
            </p:cNvSpPr>
            <p:nvPr/>
          </p:nvSpPr>
          <p:spPr bwMode="auto">
            <a:xfrm flipH="1">
              <a:off x="635" y="1127"/>
              <a:ext cx="136" cy="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80" name="Line 111">
              <a:extLst>
                <a:ext uri="{FF2B5EF4-FFF2-40B4-BE49-F238E27FC236}">
                  <a16:creationId xmlns:a16="http://schemas.microsoft.com/office/drawing/2014/main" id="{DD91984D-CF81-47CA-9C33-40FA68B5F9AC}"/>
                </a:ext>
              </a:extLst>
            </p:cNvPr>
            <p:cNvSpPr>
              <a:spLocks noChangeShapeType="1"/>
            </p:cNvSpPr>
            <p:nvPr/>
          </p:nvSpPr>
          <p:spPr bwMode="auto">
            <a:xfrm>
              <a:off x="356" y="1118"/>
              <a:ext cx="120"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81" name="Line 112">
              <a:extLst>
                <a:ext uri="{FF2B5EF4-FFF2-40B4-BE49-F238E27FC236}">
                  <a16:creationId xmlns:a16="http://schemas.microsoft.com/office/drawing/2014/main" id="{911FC28A-A008-4ED1-AB1E-33FE677BDB6A}"/>
                </a:ext>
              </a:extLst>
            </p:cNvPr>
            <p:cNvSpPr>
              <a:spLocks noChangeShapeType="1"/>
            </p:cNvSpPr>
            <p:nvPr/>
          </p:nvSpPr>
          <p:spPr bwMode="auto">
            <a:xfrm flipH="1">
              <a:off x="1016" y="1211"/>
              <a:ext cx="70" cy="2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82" name="Line 113">
              <a:extLst>
                <a:ext uri="{FF2B5EF4-FFF2-40B4-BE49-F238E27FC236}">
                  <a16:creationId xmlns:a16="http://schemas.microsoft.com/office/drawing/2014/main" id="{BC2E04B1-B30F-4EE7-B5CE-ADBA50070A8C}"/>
                </a:ext>
              </a:extLst>
            </p:cNvPr>
            <p:cNvSpPr>
              <a:spLocks noChangeShapeType="1"/>
            </p:cNvSpPr>
            <p:nvPr/>
          </p:nvSpPr>
          <p:spPr bwMode="auto">
            <a:xfrm>
              <a:off x="3854" y="1728"/>
              <a:ext cx="2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83" name="Line 114">
              <a:extLst>
                <a:ext uri="{FF2B5EF4-FFF2-40B4-BE49-F238E27FC236}">
                  <a16:creationId xmlns:a16="http://schemas.microsoft.com/office/drawing/2014/main" id="{6BAA702A-D83C-41DD-B143-A91743562A0E}"/>
                </a:ext>
              </a:extLst>
            </p:cNvPr>
            <p:cNvSpPr>
              <a:spLocks noChangeShapeType="1"/>
            </p:cNvSpPr>
            <p:nvPr/>
          </p:nvSpPr>
          <p:spPr bwMode="auto">
            <a:xfrm flipV="1">
              <a:off x="3795" y="1415"/>
              <a:ext cx="262"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84" name="Line 115">
              <a:extLst>
                <a:ext uri="{FF2B5EF4-FFF2-40B4-BE49-F238E27FC236}">
                  <a16:creationId xmlns:a16="http://schemas.microsoft.com/office/drawing/2014/main" id="{821E6FE3-B1CE-4457-856A-5677D1259A19}"/>
                </a:ext>
              </a:extLst>
            </p:cNvPr>
            <p:cNvSpPr>
              <a:spLocks noChangeShapeType="1"/>
            </p:cNvSpPr>
            <p:nvPr/>
          </p:nvSpPr>
          <p:spPr bwMode="auto">
            <a:xfrm flipH="1" flipV="1">
              <a:off x="3244" y="1245"/>
              <a:ext cx="127" cy="2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85" name="Line 116">
              <a:extLst>
                <a:ext uri="{FF2B5EF4-FFF2-40B4-BE49-F238E27FC236}">
                  <a16:creationId xmlns:a16="http://schemas.microsoft.com/office/drawing/2014/main" id="{E573AAAF-AD53-4FEB-97C6-D1A3522689C6}"/>
                </a:ext>
              </a:extLst>
            </p:cNvPr>
            <p:cNvSpPr>
              <a:spLocks noChangeShapeType="1"/>
            </p:cNvSpPr>
            <p:nvPr/>
          </p:nvSpPr>
          <p:spPr bwMode="auto">
            <a:xfrm flipH="1" flipV="1">
              <a:off x="2932" y="1347"/>
              <a:ext cx="136" cy="1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86" name="Line 117">
              <a:extLst>
                <a:ext uri="{FF2B5EF4-FFF2-40B4-BE49-F238E27FC236}">
                  <a16:creationId xmlns:a16="http://schemas.microsoft.com/office/drawing/2014/main" id="{D261E4F2-04ED-4219-A456-AF475AFA1316}"/>
                </a:ext>
              </a:extLst>
            </p:cNvPr>
            <p:cNvSpPr>
              <a:spLocks noChangeShapeType="1"/>
            </p:cNvSpPr>
            <p:nvPr/>
          </p:nvSpPr>
          <p:spPr bwMode="auto">
            <a:xfrm flipH="1">
              <a:off x="1042" y="2092"/>
              <a:ext cx="135"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87" name="Line 118">
              <a:extLst>
                <a:ext uri="{FF2B5EF4-FFF2-40B4-BE49-F238E27FC236}">
                  <a16:creationId xmlns:a16="http://schemas.microsoft.com/office/drawing/2014/main" id="{1AFF850C-191D-4C3B-A767-652CF94C0778}"/>
                </a:ext>
              </a:extLst>
            </p:cNvPr>
            <p:cNvSpPr>
              <a:spLocks noChangeShapeType="1"/>
            </p:cNvSpPr>
            <p:nvPr/>
          </p:nvSpPr>
          <p:spPr bwMode="auto">
            <a:xfrm flipH="1" flipV="1">
              <a:off x="1008" y="1991"/>
              <a:ext cx="127" cy="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88" name="Line 119">
              <a:extLst>
                <a:ext uri="{FF2B5EF4-FFF2-40B4-BE49-F238E27FC236}">
                  <a16:creationId xmlns:a16="http://schemas.microsoft.com/office/drawing/2014/main" id="{7492B077-F09C-4BBD-8E17-F0377A4203B8}"/>
                </a:ext>
              </a:extLst>
            </p:cNvPr>
            <p:cNvSpPr>
              <a:spLocks noChangeShapeType="1"/>
            </p:cNvSpPr>
            <p:nvPr/>
          </p:nvSpPr>
          <p:spPr bwMode="auto">
            <a:xfrm flipH="1">
              <a:off x="1279" y="2262"/>
              <a:ext cx="212" cy="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89" name="Line 120">
              <a:extLst>
                <a:ext uri="{FF2B5EF4-FFF2-40B4-BE49-F238E27FC236}">
                  <a16:creationId xmlns:a16="http://schemas.microsoft.com/office/drawing/2014/main" id="{3CA649ED-AED1-4A53-8381-AC5680EDE91E}"/>
                </a:ext>
              </a:extLst>
            </p:cNvPr>
            <p:cNvSpPr>
              <a:spLocks noChangeShapeType="1"/>
            </p:cNvSpPr>
            <p:nvPr/>
          </p:nvSpPr>
          <p:spPr bwMode="auto">
            <a:xfrm flipV="1">
              <a:off x="1762" y="1804"/>
              <a:ext cx="229" cy="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90" name="Line 121">
              <a:extLst>
                <a:ext uri="{FF2B5EF4-FFF2-40B4-BE49-F238E27FC236}">
                  <a16:creationId xmlns:a16="http://schemas.microsoft.com/office/drawing/2014/main" id="{4EBE4583-B358-48D5-AA8E-17DE9242E905}"/>
                </a:ext>
              </a:extLst>
            </p:cNvPr>
            <p:cNvSpPr>
              <a:spLocks noChangeShapeType="1"/>
            </p:cNvSpPr>
            <p:nvPr/>
          </p:nvSpPr>
          <p:spPr bwMode="auto">
            <a:xfrm>
              <a:off x="2219" y="2177"/>
              <a:ext cx="119" cy="1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91" name="Line 122">
              <a:extLst>
                <a:ext uri="{FF2B5EF4-FFF2-40B4-BE49-F238E27FC236}">
                  <a16:creationId xmlns:a16="http://schemas.microsoft.com/office/drawing/2014/main" id="{2C5B003B-878A-4B5D-8D9F-7869F7E5B19A}"/>
                </a:ext>
              </a:extLst>
            </p:cNvPr>
            <p:cNvSpPr>
              <a:spLocks noChangeShapeType="1"/>
            </p:cNvSpPr>
            <p:nvPr/>
          </p:nvSpPr>
          <p:spPr bwMode="auto">
            <a:xfrm>
              <a:off x="1737" y="1880"/>
              <a:ext cx="145" cy="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grpSp>
      <p:sp>
        <p:nvSpPr>
          <p:cNvPr id="134" name="Text Placeholder 133">
            <a:extLst>
              <a:ext uri="{FF2B5EF4-FFF2-40B4-BE49-F238E27FC236}">
                <a16:creationId xmlns:a16="http://schemas.microsoft.com/office/drawing/2014/main" id="{C4A0E6B1-2670-4087-AA34-5ADE64290311}"/>
              </a:ext>
            </a:extLst>
          </p:cNvPr>
          <p:cNvSpPr>
            <a:spLocks noGrp="1"/>
          </p:cNvSpPr>
          <p:nvPr>
            <p:ph type="body" sz="quarter" idx="3"/>
          </p:nvPr>
        </p:nvSpPr>
        <p:spPr>
          <a:xfrm>
            <a:off x="6715011" y="1806507"/>
            <a:ext cx="2351995" cy="335414"/>
          </a:xfrm>
        </p:spPr>
        <p:txBody>
          <a:bodyPr>
            <a:normAutofit lnSpcReduction="10000"/>
          </a:bodyPr>
          <a:lstStyle/>
          <a:p>
            <a:pPr algn="l"/>
            <a:r>
              <a:rPr lang="en-US" dirty="0"/>
              <a:t>Forwarding table:</a:t>
            </a:r>
          </a:p>
        </p:txBody>
      </p:sp>
      <p:sp>
        <p:nvSpPr>
          <p:cNvPr id="3" name="TextBox 2">
            <a:extLst>
              <a:ext uri="{FF2B5EF4-FFF2-40B4-BE49-F238E27FC236}">
                <a16:creationId xmlns:a16="http://schemas.microsoft.com/office/drawing/2014/main" id="{B5C36447-4C05-4AA0-B36C-4170BEA132BC}"/>
              </a:ext>
            </a:extLst>
          </p:cNvPr>
          <p:cNvSpPr txBox="1"/>
          <p:nvPr/>
        </p:nvSpPr>
        <p:spPr>
          <a:xfrm>
            <a:off x="2510721" y="1514950"/>
            <a:ext cx="1096775" cy="338554"/>
          </a:xfrm>
          <a:prstGeom prst="rect">
            <a:avLst/>
          </a:prstGeom>
          <a:noFill/>
        </p:spPr>
        <p:txBody>
          <a:bodyPr wrap="none" rtlCol="0">
            <a:spAutoFit/>
          </a:bodyPr>
          <a:lstStyle/>
          <a:p>
            <a:r>
              <a:rPr lang="en-US" sz="1600" dirty="0">
                <a:solidFill>
                  <a:schemeClr val="accent6"/>
                </a:solidFill>
              </a:rPr>
              <a:t>Gateways</a:t>
            </a:r>
          </a:p>
        </p:txBody>
      </p:sp>
      <p:cxnSp>
        <p:nvCxnSpPr>
          <p:cNvPr id="7" name="Straight Arrow Connector 6">
            <a:extLst>
              <a:ext uri="{FF2B5EF4-FFF2-40B4-BE49-F238E27FC236}">
                <a16:creationId xmlns:a16="http://schemas.microsoft.com/office/drawing/2014/main" id="{9C1FA6AF-7C50-41D6-B355-3FD218E800EF}"/>
              </a:ext>
            </a:extLst>
          </p:cNvPr>
          <p:cNvCxnSpPr/>
          <p:nvPr/>
        </p:nvCxnSpPr>
        <p:spPr>
          <a:xfrm>
            <a:off x="3607496" y="1892707"/>
            <a:ext cx="785844" cy="60460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0" name="Straight Arrow Connector 129">
            <a:extLst>
              <a:ext uri="{FF2B5EF4-FFF2-40B4-BE49-F238E27FC236}">
                <a16:creationId xmlns:a16="http://schemas.microsoft.com/office/drawing/2014/main" id="{0D36D92B-2A8B-4EE2-B2EF-260A9BB49FE2}"/>
              </a:ext>
            </a:extLst>
          </p:cNvPr>
          <p:cNvCxnSpPr>
            <a:cxnSpLocks/>
          </p:cNvCxnSpPr>
          <p:nvPr/>
        </p:nvCxnSpPr>
        <p:spPr>
          <a:xfrm>
            <a:off x="3257491" y="1962628"/>
            <a:ext cx="40274" cy="110684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2" name="Straight Arrow Connector 131">
            <a:extLst>
              <a:ext uri="{FF2B5EF4-FFF2-40B4-BE49-F238E27FC236}">
                <a16:creationId xmlns:a16="http://schemas.microsoft.com/office/drawing/2014/main" id="{5A5A2AE6-979B-4F9B-9AEB-9BF4A36A6AF8}"/>
              </a:ext>
            </a:extLst>
          </p:cNvPr>
          <p:cNvCxnSpPr>
            <a:cxnSpLocks/>
            <a:endCxn id="127" idx="0"/>
          </p:cNvCxnSpPr>
          <p:nvPr/>
        </p:nvCxnSpPr>
        <p:spPr>
          <a:xfrm flipH="1">
            <a:off x="2463274" y="1937559"/>
            <a:ext cx="240893" cy="79421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5" name="Straight Arrow Connector 134">
            <a:extLst>
              <a:ext uri="{FF2B5EF4-FFF2-40B4-BE49-F238E27FC236}">
                <a16:creationId xmlns:a16="http://schemas.microsoft.com/office/drawing/2014/main" id="{82B6AC59-DBC4-4C07-8B7E-D24E694B0E15}"/>
              </a:ext>
            </a:extLst>
          </p:cNvPr>
          <p:cNvCxnSpPr>
            <a:cxnSpLocks/>
          </p:cNvCxnSpPr>
          <p:nvPr/>
        </p:nvCxnSpPr>
        <p:spPr>
          <a:xfrm flipH="1">
            <a:off x="1727454" y="1825796"/>
            <a:ext cx="662821" cy="46174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solidFill>
                  <a:schemeClr val="accent2"/>
                </a:solidFill>
              </a:rPr>
              <a:t>Inter-AS tasks: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9414" y="1754097"/>
            <a:ext cx="5696823" cy="1600178"/>
          </a:xfrm>
        </p:spPr>
        <p:txBody>
          <a:bodyPr>
            <a:noAutofit/>
          </a:bodyPr>
          <a:lstStyle/>
          <a:p>
            <a:pPr>
              <a:buFont typeface="Wingdings" panose="05000000000000000000" pitchFamily="2" charset="2"/>
              <a:buChar char="v"/>
            </a:pPr>
            <a:r>
              <a:rPr lang="en-US" sz="2200" dirty="0"/>
              <a:t>suppose router in AS1 receives datagram destined outside of AS1: </a:t>
            </a:r>
          </a:p>
          <a:p>
            <a:pPr lvl="1"/>
            <a:r>
              <a:rPr lang="en-US" sz="2000" dirty="0"/>
              <a:t>router should forward packet to gateway router, but which one?</a:t>
            </a:r>
          </a:p>
        </p:txBody>
      </p:sp>
      <p:sp>
        <p:nvSpPr>
          <p:cNvPr id="244" name="Freeform 5">
            <a:extLst>
              <a:ext uri="{FF2B5EF4-FFF2-40B4-BE49-F238E27FC236}">
                <a16:creationId xmlns:a16="http://schemas.microsoft.com/office/drawing/2014/main" id="{EFC7E2B2-9185-448A-B4B2-EE7650A00BA1}"/>
              </a:ext>
            </a:extLst>
          </p:cNvPr>
          <p:cNvSpPr>
            <a:spLocks/>
          </p:cNvSpPr>
          <p:nvPr/>
        </p:nvSpPr>
        <p:spPr bwMode="auto">
          <a:xfrm>
            <a:off x="7026964" y="4363901"/>
            <a:ext cx="1171575" cy="1758950"/>
          </a:xfrm>
          <a:custGeom>
            <a:avLst/>
            <a:gdLst>
              <a:gd name="T0" fmla="*/ 2147483646 w 738"/>
              <a:gd name="T1" fmla="*/ 2147483646 h 1108"/>
              <a:gd name="T2" fmla="*/ 2147483646 w 738"/>
              <a:gd name="T3" fmla="*/ 2147483646 h 1108"/>
              <a:gd name="T4" fmla="*/ 2147483646 w 738"/>
              <a:gd name="T5" fmla="*/ 2147483646 h 1108"/>
              <a:gd name="T6" fmla="*/ 2147483646 w 738"/>
              <a:gd name="T7" fmla="*/ 2147483646 h 1108"/>
              <a:gd name="T8" fmla="*/ 2147483646 w 738"/>
              <a:gd name="T9" fmla="*/ 2147483646 h 1108"/>
              <a:gd name="T10" fmla="*/ 2147483646 w 738"/>
              <a:gd name="T11" fmla="*/ 2147483646 h 1108"/>
              <a:gd name="T12" fmla="*/ 2147483646 w 738"/>
              <a:gd name="T13" fmla="*/ 2147483646 h 1108"/>
              <a:gd name="T14" fmla="*/ 2147483646 w 738"/>
              <a:gd name="T15" fmla="*/ 2147483646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45" name="Freeform 6">
            <a:extLst>
              <a:ext uri="{FF2B5EF4-FFF2-40B4-BE49-F238E27FC236}">
                <a16:creationId xmlns:a16="http://schemas.microsoft.com/office/drawing/2014/main" id="{4CCE04ED-0891-4685-892E-AAE350394D4F}"/>
              </a:ext>
            </a:extLst>
          </p:cNvPr>
          <p:cNvSpPr>
            <a:spLocks/>
          </p:cNvSpPr>
          <p:nvPr/>
        </p:nvSpPr>
        <p:spPr bwMode="auto">
          <a:xfrm>
            <a:off x="4980677" y="4673464"/>
            <a:ext cx="1944687" cy="1292225"/>
          </a:xfrm>
          <a:custGeom>
            <a:avLst/>
            <a:gdLst>
              <a:gd name="T0" fmla="*/ 2147483646 w 1162"/>
              <a:gd name="T1" fmla="*/ 2147483646 h 543"/>
              <a:gd name="T2" fmla="*/ 2147483646 w 1162"/>
              <a:gd name="T3" fmla="*/ 2147483646 h 543"/>
              <a:gd name="T4" fmla="*/ 2147483646 w 1162"/>
              <a:gd name="T5" fmla="*/ 2147483646 h 543"/>
              <a:gd name="T6" fmla="*/ 2147483646 w 1162"/>
              <a:gd name="T7" fmla="*/ 2147483646 h 543"/>
              <a:gd name="T8" fmla="*/ 2147483646 w 1162"/>
              <a:gd name="T9" fmla="*/ 2147483646 h 543"/>
              <a:gd name="T10" fmla="*/ 2147483646 w 1162"/>
              <a:gd name="T11" fmla="*/ 2147483646 h 543"/>
              <a:gd name="T12" fmla="*/ 2147483646 w 1162"/>
              <a:gd name="T13" fmla="*/ 2147483646 h 543"/>
              <a:gd name="T14" fmla="*/ 2147483646 w 1162"/>
              <a:gd name="T15" fmla="*/ 2147483646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46" name="Freeform 7">
            <a:extLst>
              <a:ext uri="{FF2B5EF4-FFF2-40B4-BE49-F238E27FC236}">
                <a16:creationId xmlns:a16="http://schemas.microsoft.com/office/drawing/2014/main" id="{839524E1-34D2-4963-9491-71633405AD04}"/>
              </a:ext>
            </a:extLst>
          </p:cNvPr>
          <p:cNvSpPr>
            <a:spLocks/>
          </p:cNvSpPr>
          <p:nvPr/>
        </p:nvSpPr>
        <p:spPr bwMode="auto">
          <a:xfrm>
            <a:off x="1227827" y="3965439"/>
            <a:ext cx="1679575" cy="1411287"/>
          </a:xfrm>
          <a:custGeom>
            <a:avLst/>
            <a:gdLst>
              <a:gd name="T0" fmla="*/ 2147483646 w 1198"/>
              <a:gd name="T1" fmla="*/ 2147483646 h 451"/>
              <a:gd name="T2" fmla="*/ 2147483646 w 1198"/>
              <a:gd name="T3" fmla="*/ 2147483646 h 451"/>
              <a:gd name="T4" fmla="*/ 2147483646 w 1198"/>
              <a:gd name="T5" fmla="*/ 2147483646 h 451"/>
              <a:gd name="T6" fmla="*/ 2147483646 w 1198"/>
              <a:gd name="T7" fmla="*/ 2147483646 h 451"/>
              <a:gd name="T8" fmla="*/ 2147483646 w 1198"/>
              <a:gd name="T9" fmla="*/ 2147483646 h 451"/>
              <a:gd name="T10" fmla="*/ 2147483646 w 1198"/>
              <a:gd name="T11" fmla="*/ 2147483646 h 451"/>
              <a:gd name="T12" fmla="*/ 2147483646 w 1198"/>
              <a:gd name="T13" fmla="*/ 2147483646 h 451"/>
              <a:gd name="T14" fmla="*/ 2147483646 w 1198"/>
              <a:gd name="T15" fmla="*/ 2147483646 h 451"/>
              <a:gd name="T16" fmla="*/ 2147483646 w 1198"/>
              <a:gd name="T17" fmla="*/ 2147483646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47" name="Freeform 8">
            <a:extLst>
              <a:ext uri="{FF2B5EF4-FFF2-40B4-BE49-F238E27FC236}">
                <a16:creationId xmlns:a16="http://schemas.microsoft.com/office/drawing/2014/main" id="{F144C785-91A1-4266-B60C-4818431DA3AA}"/>
              </a:ext>
            </a:extLst>
          </p:cNvPr>
          <p:cNvSpPr>
            <a:spLocks/>
          </p:cNvSpPr>
          <p:nvPr/>
        </p:nvSpPr>
        <p:spPr bwMode="auto">
          <a:xfrm>
            <a:off x="1858064" y="4709976"/>
            <a:ext cx="400050" cy="180975"/>
          </a:xfrm>
          <a:custGeom>
            <a:avLst/>
            <a:gdLst>
              <a:gd name="T0" fmla="*/ 0 w 252"/>
              <a:gd name="T1" fmla="*/ 2147483646 h 114"/>
              <a:gd name="T2" fmla="*/ 2147483646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48" name="Text Box 9">
            <a:extLst>
              <a:ext uri="{FF2B5EF4-FFF2-40B4-BE49-F238E27FC236}">
                <a16:creationId xmlns:a16="http://schemas.microsoft.com/office/drawing/2014/main" id="{3BEAE78D-B998-4F90-8948-DCAB4FFA9650}"/>
              </a:ext>
            </a:extLst>
          </p:cNvPr>
          <p:cNvSpPr txBox="1">
            <a:spLocks noChangeArrowheads="1"/>
          </p:cNvSpPr>
          <p:nvPr/>
        </p:nvSpPr>
        <p:spPr bwMode="auto">
          <a:xfrm>
            <a:off x="1802502" y="4930639"/>
            <a:ext cx="66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2000">
                <a:latin typeface="Arial" panose="020B0604020202020204" pitchFamily="34" charset="0"/>
              </a:rPr>
              <a:t>AS3</a:t>
            </a:r>
            <a:endParaRPr lang="en-US" altLang="en-US" sz="1800">
              <a:latin typeface="Arial" panose="020B0604020202020204" pitchFamily="34" charset="0"/>
            </a:endParaRPr>
          </a:p>
        </p:txBody>
      </p:sp>
      <p:sp>
        <p:nvSpPr>
          <p:cNvPr id="249" name="Text Box 10">
            <a:extLst>
              <a:ext uri="{FF2B5EF4-FFF2-40B4-BE49-F238E27FC236}">
                <a16:creationId xmlns:a16="http://schemas.microsoft.com/office/drawing/2014/main" id="{762A9D0C-C464-4F4C-95FA-7CD225322F73}"/>
              </a:ext>
            </a:extLst>
          </p:cNvPr>
          <p:cNvSpPr txBox="1">
            <a:spLocks noChangeArrowheads="1"/>
          </p:cNvSpPr>
          <p:nvPr/>
        </p:nvSpPr>
        <p:spPr bwMode="auto">
          <a:xfrm>
            <a:off x="5617264" y="5595801"/>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1800">
                <a:latin typeface="Arial" panose="020B0604020202020204" pitchFamily="34" charset="0"/>
              </a:rPr>
              <a:t>AS2</a:t>
            </a:r>
          </a:p>
        </p:txBody>
      </p:sp>
      <p:sp>
        <p:nvSpPr>
          <p:cNvPr id="250" name="Line 11">
            <a:extLst>
              <a:ext uri="{FF2B5EF4-FFF2-40B4-BE49-F238E27FC236}">
                <a16:creationId xmlns:a16="http://schemas.microsoft.com/office/drawing/2014/main" id="{FE69921B-6F8A-4B7A-A672-50A99803D488}"/>
              </a:ext>
            </a:extLst>
          </p:cNvPr>
          <p:cNvSpPr>
            <a:spLocks noChangeShapeType="1"/>
          </p:cNvSpPr>
          <p:nvPr/>
        </p:nvSpPr>
        <p:spPr bwMode="auto">
          <a:xfrm flipV="1">
            <a:off x="5496614" y="5084626"/>
            <a:ext cx="434975" cy="1920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51" name="Line 12">
            <a:extLst>
              <a:ext uri="{FF2B5EF4-FFF2-40B4-BE49-F238E27FC236}">
                <a16:creationId xmlns:a16="http://schemas.microsoft.com/office/drawing/2014/main" id="{95980188-B1CA-45C4-AF2C-0B8476A75B6A}"/>
              </a:ext>
            </a:extLst>
          </p:cNvPr>
          <p:cNvSpPr>
            <a:spLocks noChangeShapeType="1"/>
          </p:cNvSpPr>
          <p:nvPr/>
        </p:nvSpPr>
        <p:spPr bwMode="auto">
          <a:xfrm flipH="1" flipV="1">
            <a:off x="2073964" y="4443276"/>
            <a:ext cx="241300" cy="174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52" name="Line 13">
            <a:extLst>
              <a:ext uri="{FF2B5EF4-FFF2-40B4-BE49-F238E27FC236}">
                <a16:creationId xmlns:a16="http://schemas.microsoft.com/office/drawing/2014/main" id="{83B7E625-0787-4F6A-8A42-D28629508702}"/>
              </a:ext>
            </a:extLst>
          </p:cNvPr>
          <p:cNvSpPr>
            <a:spLocks noChangeShapeType="1"/>
          </p:cNvSpPr>
          <p:nvPr/>
        </p:nvSpPr>
        <p:spPr bwMode="auto">
          <a:xfrm flipH="1">
            <a:off x="1632639" y="4436926"/>
            <a:ext cx="147638" cy="376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grpSp>
        <p:nvGrpSpPr>
          <p:cNvPr id="253" name="Group 252">
            <a:extLst>
              <a:ext uri="{FF2B5EF4-FFF2-40B4-BE49-F238E27FC236}">
                <a16:creationId xmlns:a16="http://schemas.microsoft.com/office/drawing/2014/main" id="{F4AE6896-7908-4A9B-ACDA-928B39498D04}"/>
              </a:ext>
            </a:extLst>
          </p:cNvPr>
          <p:cNvGrpSpPr>
            <a:grpSpLocks/>
          </p:cNvGrpSpPr>
          <p:nvPr/>
        </p:nvGrpSpPr>
        <p:grpSpPr bwMode="auto">
          <a:xfrm>
            <a:off x="1369117" y="4705253"/>
            <a:ext cx="501651" cy="396878"/>
            <a:chOff x="873" y="3243"/>
            <a:chExt cx="316" cy="250"/>
          </a:xfrm>
        </p:grpSpPr>
        <p:sp>
          <p:nvSpPr>
            <p:cNvPr id="350" name="Oval 349">
              <a:extLst>
                <a:ext uri="{FF2B5EF4-FFF2-40B4-BE49-F238E27FC236}">
                  <a16:creationId xmlns:a16="http://schemas.microsoft.com/office/drawing/2014/main" id="{41E9D382-86B3-42E8-B4DE-150C838F71AC}"/>
                </a:ext>
              </a:extLst>
            </p:cNvPr>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51" name="Line 16">
              <a:extLst>
                <a:ext uri="{FF2B5EF4-FFF2-40B4-BE49-F238E27FC236}">
                  <a16:creationId xmlns:a16="http://schemas.microsoft.com/office/drawing/2014/main" id="{BFC65728-2015-4017-8AB8-CA01ADFF9796}"/>
                </a:ext>
              </a:extLst>
            </p:cNvPr>
            <p:cNvSpPr>
              <a:spLocks noChangeShapeType="1"/>
            </p:cNvSpPr>
            <p:nvPr/>
          </p:nvSpPr>
          <p:spPr bwMode="auto">
            <a:xfrm>
              <a:off x="876" y="335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52" name="Line 17">
              <a:extLst>
                <a:ext uri="{FF2B5EF4-FFF2-40B4-BE49-F238E27FC236}">
                  <a16:creationId xmlns:a16="http://schemas.microsoft.com/office/drawing/2014/main" id="{4E1BDE29-520A-4B54-854A-89A28EA058D3}"/>
                </a:ext>
              </a:extLst>
            </p:cNvPr>
            <p:cNvSpPr>
              <a:spLocks noChangeShapeType="1"/>
            </p:cNvSpPr>
            <p:nvPr/>
          </p:nvSpPr>
          <p:spPr bwMode="auto">
            <a:xfrm>
              <a:off x="1189" y="335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53" name="Rectangle 352">
              <a:extLst>
                <a:ext uri="{FF2B5EF4-FFF2-40B4-BE49-F238E27FC236}">
                  <a16:creationId xmlns:a16="http://schemas.microsoft.com/office/drawing/2014/main" id="{54ABCE8C-0D2B-48BF-B5E0-613F0E46765B}"/>
                </a:ext>
              </a:extLst>
            </p:cNvPr>
            <p:cNvSpPr>
              <a:spLocks noChangeArrowheads="1"/>
            </p:cNvSpPr>
            <p:nvPr/>
          </p:nvSpPr>
          <p:spPr bwMode="auto">
            <a:xfrm>
              <a:off x="876" y="335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354" name="Oval 353">
              <a:extLst>
                <a:ext uri="{FF2B5EF4-FFF2-40B4-BE49-F238E27FC236}">
                  <a16:creationId xmlns:a16="http://schemas.microsoft.com/office/drawing/2014/main" id="{16CB3D90-9E70-47B8-B5FF-041F13CB884A}"/>
                </a:ext>
              </a:extLst>
            </p:cNvPr>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55" name="Rectangle 354">
              <a:extLst>
                <a:ext uri="{FF2B5EF4-FFF2-40B4-BE49-F238E27FC236}">
                  <a16:creationId xmlns:a16="http://schemas.microsoft.com/office/drawing/2014/main" id="{B592E4E6-8753-43D2-B932-D30E42CF9578}"/>
                </a:ext>
              </a:extLst>
            </p:cNvPr>
            <p:cNvSpPr>
              <a:spLocks noChangeArrowheads="1"/>
            </p:cNvSpPr>
            <p:nvPr/>
          </p:nvSpPr>
          <p:spPr bwMode="auto">
            <a:xfrm>
              <a:off x="960" y="3308"/>
              <a:ext cx="141" cy="12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56" name="Text Box 21">
              <a:extLst>
                <a:ext uri="{FF2B5EF4-FFF2-40B4-BE49-F238E27FC236}">
                  <a16:creationId xmlns:a16="http://schemas.microsoft.com/office/drawing/2014/main" id="{AE5D4AD7-55F5-4012-97C6-8D5B8250E454}"/>
                </a:ext>
              </a:extLst>
            </p:cNvPr>
            <p:cNvSpPr txBox="1">
              <a:spLocks noChangeArrowheads="1"/>
            </p:cNvSpPr>
            <p:nvPr/>
          </p:nvSpPr>
          <p:spPr bwMode="auto">
            <a:xfrm>
              <a:off x="887" y="3243"/>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3b</a:t>
              </a:r>
              <a:endParaRPr lang="en-US" altLang="en-US" sz="2400" dirty="0">
                <a:solidFill>
                  <a:schemeClr val="bg1">
                    <a:lumMod val="85000"/>
                  </a:schemeClr>
                </a:solidFill>
                <a:latin typeface="Arial" panose="020B0604020202020204" pitchFamily="34" charset="0"/>
              </a:endParaRPr>
            </a:p>
          </p:txBody>
        </p:sp>
      </p:grpSp>
      <p:grpSp>
        <p:nvGrpSpPr>
          <p:cNvPr id="254" name="Group 253">
            <a:extLst>
              <a:ext uri="{FF2B5EF4-FFF2-40B4-BE49-F238E27FC236}">
                <a16:creationId xmlns:a16="http://schemas.microsoft.com/office/drawing/2014/main" id="{0930A917-2522-443B-B737-86678B65A97A}"/>
              </a:ext>
            </a:extLst>
          </p:cNvPr>
          <p:cNvGrpSpPr>
            <a:grpSpLocks/>
          </p:cNvGrpSpPr>
          <p:nvPr/>
        </p:nvGrpSpPr>
        <p:grpSpPr bwMode="auto">
          <a:xfrm>
            <a:off x="1638996" y="4128974"/>
            <a:ext cx="501651" cy="396878"/>
            <a:chOff x="2016" y="1976"/>
            <a:chExt cx="316" cy="250"/>
          </a:xfrm>
        </p:grpSpPr>
        <p:sp>
          <p:nvSpPr>
            <p:cNvPr id="342" name="Oval 341">
              <a:extLst>
                <a:ext uri="{FF2B5EF4-FFF2-40B4-BE49-F238E27FC236}">
                  <a16:creationId xmlns:a16="http://schemas.microsoft.com/office/drawing/2014/main" id="{8485F039-4EF5-4715-8D87-81837CE3951F}"/>
                </a:ext>
              </a:extLst>
            </p:cNvPr>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43" name="Line 24">
              <a:extLst>
                <a:ext uri="{FF2B5EF4-FFF2-40B4-BE49-F238E27FC236}">
                  <a16:creationId xmlns:a16="http://schemas.microsoft.com/office/drawing/2014/main" id="{6FD8A8FF-AE79-462C-AE5C-C4146057A776}"/>
                </a:ext>
              </a:extLst>
            </p:cNvPr>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44" name="Line 25">
              <a:extLst>
                <a:ext uri="{FF2B5EF4-FFF2-40B4-BE49-F238E27FC236}">
                  <a16:creationId xmlns:a16="http://schemas.microsoft.com/office/drawing/2014/main" id="{1DDAA415-60D0-4692-AA8E-89E5C48A44A9}"/>
                </a:ext>
              </a:extLst>
            </p:cNvPr>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45" name="Rectangle 344">
              <a:extLst>
                <a:ext uri="{FF2B5EF4-FFF2-40B4-BE49-F238E27FC236}">
                  <a16:creationId xmlns:a16="http://schemas.microsoft.com/office/drawing/2014/main" id="{32283707-8F22-4BF4-ABEA-1482ACABEC1A}"/>
                </a:ext>
              </a:extLst>
            </p:cNvPr>
            <p:cNvSpPr>
              <a:spLocks noChangeArrowheads="1"/>
            </p:cNvSpPr>
            <p:nvPr/>
          </p:nvSpPr>
          <p:spPr bwMode="auto">
            <a:xfrm>
              <a:off x="2019" y="209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346" name="Oval 345">
              <a:extLst>
                <a:ext uri="{FF2B5EF4-FFF2-40B4-BE49-F238E27FC236}">
                  <a16:creationId xmlns:a16="http://schemas.microsoft.com/office/drawing/2014/main" id="{7B7504D8-5C29-4994-9CF7-BB9DF5C59CFD}"/>
                </a:ext>
              </a:extLst>
            </p:cNvPr>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grpSp>
          <p:nvGrpSpPr>
            <p:cNvPr id="347" name="Group 346">
              <a:extLst>
                <a:ext uri="{FF2B5EF4-FFF2-40B4-BE49-F238E27FC236}">
                  <a16:creationId xmlns:a16="http://schemas.microsoft.com/office/drawing/2014/main" id="{D67B4BF6-FDA7-4985-98BC-50E6DA357345}"/>
                </a:ext>
              </a:extLst>
            </p:cNvPr>
            <p:cNvGrpSpPr>
              <a:grpSpLocks/>
            </p:cNvGrpSpPr>
            <p:nvPr/>
          </p:nvGrpSpPr>
          <p:grpSpPr bwMode="auto">
            <a:xfrm>
              <a:off x="2042" y="1976"/>
              <a:ext cx="286" cy="250"/>
              <a:chOff x="2912" y="2425"/>
              <a:chExt cx="290" cy="250"/>
            </a:xfrm>
          </p:grpSpPr>
          <p:sp>
            <p:nvSpPr>
              <p:cNvPr id="348" name="Rectangle 347">
                <a:extLst>
                  <a:ext uri="{FF2B5EF4-FFF2-40B4-BE49-F238E27FC236}">
                    <a16:creationId xmlns:a16="http://schemas.microsoft.com/office/drawing/2014/main" id="{EEDB0B74-2E65-409A-895C-3A16325B6504}"/>
                  </a:ext>
                </a:extLst>
              </p:cNvPr>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49" name="Text Box 30">
                <a:extLst>
                  <a:ext uri="{FF2B5EF4-FFF2-40B4-BE49-F238E27FC236}">
                    <a16:creationId xmlns:a16="http://schemas.microsoft.com/office/drawing/2014/main" id="{E0A402B7-B46E-4E11-B17F-D21B2951CC23}"/>
                  </a:ext>
                </a:extLst>
              </p:cNvPr>
              <p:cNvSpPr txBox="1">
                <a:spLocks noChangeArrowheads="1"/>
              </p:cNvSpPr>
              <p:nvPr/>
            </p:nvSpPr>
            <p:spPr bwMode="auto">
              <a:xfrm>
                <a:off x="2912" y="2425"/>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3c</a:t>
                </a:r>
                <a:endParaRPr lang="en-US" altLang="en-US" sz="2400" dirty="0">
                  <a:solidFill>
                    <a:schemeClr val="bg1">
                      <a:lumMod val="85000"/>
                    </a:schemeClr>
                  </a:solidFill>
                  <a:latin typeface="Arial" panose="020B0604020202020204" pitchFamily="34" charset="0"/>
                </a:endParaRPr>
              </a:p>
            </p:txBody>
          </p:sp>
        </p:grpSp>
      </p:grpSp>
      <p:grpSp>
        <p:nvGrpSpPr>
          <p:cNvPr id="255" name="Group 254">
            <a:extLst>
              <a:ext uri="{FF2B5EF4-FFF2-40B4-BE49-F238E27FC236}">
                <a16:creationId xmlns:a16="http://schemas.microsoft.com/office/drawing/2014/main" id="{7790BB87-6EEE-4368-B026-A645E9829F38}"/>
              </a:ext>
            </a:extLst>
          </p:cNvPr>
          <p:cNvGrpSpPr>
            <a:grpSpLocks/>
          </p:cNvGrpSpPr>
          <p:nvPr/>
        </p:nvGrpSpPr>
        <p:grpSpPr bwMode="auto">
          <a:xfrm>
            <a:off x="2216844" y="4503613"/>
            <a:ext cx="501651" cy="396876"/>
            <a:chOff x="1434" y="3104"/>
            <a:chExt cx="316" cy="250"/>
          </a:xfrm>
        </p:grpSpPr>
        <p:grpSp>
          <p:nvGrpSpPr>
            <p:cNvPr id="334" name="Group 333">
              <a:extLst>
                <a:ext uri="{FF2B5EF4-FFF2-40B4-BE49-F238E27FC236}">
                  <a16:creationId xmlns:a16="http://schemas.microsoft.com/office/drawing/2014/main" id="{72298FAC-F2DB-4138-9DE0-48A344D53864}"/>
                </a:ext>
              </a:extLst>
            </p:cNvPr>
            <p:cNvGrpSpPr>
              <a:grpSpLocks/>
            </p:cNvGrpSpPr>
            <p:nvPr/>
          </p:nvGrpSpPr>
          <p:grpSpPr bwMode="auto">
            <a:xfrm>
              <a:off x="1434" y="3163"/>
              <a:ext cx="316" cy="147"/>
              <a:chOff x="1434" y="3163"/>
              <a:chExt cx="316" cy="147"/>
            </a:xfrm>
          </p:grpSpPr>
          <p:sp>
            <p:nvSpPr>
              <p:cNvPr id="336" name="Oval 335">
                <a:extLst>
                  <a:ext uri="{FF2B5EF4-FFF2-40B4-BE49-F238E27FC236}">
                    <a16:creationId xmlns:a16="http://schemas.microsoft.com/office/drawing/2014/main" id="{A813B343-3DD4-4D9C-8C5D-D86D1CEBF04B}"/>
                  </a:ext>
                </a:extLst>
              </p:cNvPr>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37" name="Line 34">
                <a:extLst>
                  <a:ext uri="{FF2B5EF4-FFF2-40B4-BE49-F238E27FC236}">
                    <a16:creationId xmlns:a16="http://schemas.microsoft.com/office/drawing/2014/main" id="{69125721-F86F-4A8E-8192-58DDF83FE526}"/>
                  </a:ext>
                </a:extLst>
              </p:cNvPr>
              <p:cNvSpPr>
                <a:spLocks noChangeShapeType="1"/>
              </p:cNvSpPr>
              <p:nvPr/>
            </p:nvSpPr>
            <p:spPr bwMode="auto">
              <a:xfrm>
                <a:off x="1437" y="322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38" name="Line 35">
                <a:extLst>
                  <a:ext uri="{FF2B5EF4-FFF2-40B4-BE49-F238E27FC236}">
                    <a16:creationId xmlns:a16="http://schemas.microsoft.com/office/drawing/2014/main" id="{5E8C6871-D7DC-4904-A2F7-B205B0E5B108}"/>
                  </a:ext>
                </a:extLst>
              </p:cNvPr>
              <p:cNvSpPr>
                <a:spLocks noChangeShapeType="1"/>
              </p:cNvSpPr>
              <p:nvPr/>
            </p:nvSpPr>
            <p:spPr bwMode="auto">
              <a:xfrm>
                <a:off x="1750" y="322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39" name="Rectangle 338">
                <a:extLst>
                  <a:ext uri="{FF2B5EF4-FFF2-40B4-BE49-F238E27FC236}">
                    <a16:creationId xmlns:a16="http://schemas.microsoft.com/office/drawing/2014/main" id="{59E98566-0342-43A9-B71B-9586E5D2C533}"/>
                  </a:ext>
                </a:extLst>
              </p:cNvPr>
              <p:cNvSpPr>
                <a:spLocks noChangeArrowheads="1"/>
              </p:cNvSpPr>
              <p:nvPr/>
            </p:nvSpPr>
            <p:spPr bwMode="auto">
              <a:xfrm>
                <a:off x="1437" y="3222"/>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340" name="Oval 339">
                <a:extLst>
                  <a:ext uri="{FF2B5EF4-FFF2-40B4-BE49-F238E27FC236}">
                    <a16:creationId xmlns:a16="http://schemas.microsoft.com/office/drawing/2014/main" id="{5F3367D1-FF92-4BEF-AAF9-893F8A823095}"/>
                  </a:ext>
                </a:extLst>
              </p:cNvPr>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41" name="Rectangle 340">
                <a:extLst>
                  <a:ext uri="{FF2B5EF4-FFF2-40B4-BE49-F238E27FC236}">
                    <a16:creationId xmlns:a16="http://schemas.microsoft.com/office/drawing/2014/main" id="{A03B2ACE-1B78-4AF8-83D3-865BE2AF09BC}"/>
                  </a:ext>
                </a:extLst>
              </p:cNvPr>
              <p:cNvSpPr>
                <a:spLocks noChangeArrowheads="1"/>
              </p:cNvSpPr>
              <p:nvPr/>
            </p:nvSpPr>
            <p:spPr bwMode="auto">
              <a:xfrm>
                <a:off x="1521" y="3176"/>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grpSp>
        <p:sp>
          <p:nvSpPr>
            <p:cNvPr id="335" name="Text Box 39">
              <a:extLst>
                <a:ext uri="{FF2B5EF4-FFF2-40B4-BE49-F238E27FC236}">
                  <a16:creationId xmlns:a16="http://schemas.microsoft.com/office/drawing/2014/main" id="{B6A50C46-BB90-4204-A952-E9776E16F4CC}"/>
                </a:ext>
              </a:extLst>
            </p:cNvPr>
            <p:cNvSpPr txBox="1">
              <a:spLocks noChangeArrowheads="1"/>
            </p:cNvSpPr>
            <p:nvPr/>
          </p:nvSpPr>
          <p:spPr bwMode="auto">
            <a:xfrm>
              <a:off x="1448" y="3104"/>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3a</a:t>
              </a:r>
              <a:endParaRPr lang="en-US" altLang="en-US" sz="2400" dirty="0">
                <a:solidFill>
                  <a:schemeClr val="bg1">
                    <a:lumMod val="85000"/>
                  </a:schemeClr>
                </a:solidFill>
                <a:latin typeface="Arial" panose="020B0604020202020204" pitchFamily="34" charset="0"/>
              </a:endParaRPr>
            </a:p>
          </p:txBody>
        </p:sp>
      </p:grpSp>
      <p:grpSp>
        <p:nvGrpSpPr>
          <p:cNvPr id="256" name="Group 255">
            <a:extLst>
              <a:ext uri="{FF2B5EF4-FFF2-40B4-BE49-F238E27FC236}">
                <a16:creationId xmlns:a16="http://schemas.microsoft.com/office/drawing/2014/main" id="{B9D82B45-7AEF-4C92-9B20-92C229FC3159}"/>
              </a:ext>
            </a:extLst>
          </p:cNvPr>
          <p:cNvGrpSpPr>
            <a:grpSpLocks/>
          </p:cNvGrpSpPr>
          <p:nvPr/>
        </p:nvGrpSpPr>
        <p:grpSpPr bwMode="auto">
          <a:xfrm>
            <a:off x="2245414" y="5029064"/>
            <a:ext cx="2660650" cy="1122362"/>
            <a:chOff x="1572" y="3293"/>
            <a:chExt cx="1676" cy="707"/>
          </a:xfrm>
        </p:grpSpPr>
        <p:sp>
          <p:nvSpPr>
            <p:cNvPr id="291" name="Freeform 41">
              <a:extLst>
                <a:ext uri="{FF2B5EF4-FFF2-40B4-BE49-F238E27FC236}">
                  <a16:creationId xmlns:a16="http://schemas.microsoft.com/office/drawing/2014/main" id="{AB6C6E01-1CCB-48B1-B527-B6D3D6DE3E32}"/>
                </a:ext>
              </a:extLst>
            </p:cNvPr>
            <p:cNvSpPr>
              <a:spLocks/>
            </p:cNvSpPr>
            <p:nvPr/>
          </p:nvSpPr>
          <p:spPr bwMode="auto">
            <a:xfrm>
              <a:off x="1572" y="3293"/>
              <a:ext cx="1676" cy="707"/>
            </a:xfrm>
            <a:custGeom>
              <a:avLst/>
              <a:gdLst>
                <a:gd name="T0" fmla="*/ 274 w 1583"/>
                <a:gd name="T1" fmla="*/ 321 h 682"/>
                <a:gd name="T2" fmla="*/ 721 w 1583"/>
                <a:gd name="T3" fmla="*/ 106 h 682"/>
                <a:gd name="T4" fmla="*/ 1390 w 1583"/>
                <a:gd name="T5" fmla="*/ 30 h 682"/>
                <a:gd name="T6" fmla="*/ 2047 w 1583"/>
                <a:gd name="T7" fmla="*/ 278 h 682"/>
                <a:gd name="T8" fmla="*/ 2767 w 1583"/>
                <a:gd name="T9" fmla="*/ 613 h 682"/>
                <a:gd name="T10" fmla="*/ 2251 w 1583"/>
                <a:gd name="T11" fmla="*/ 921 h 682"/>
                <a:gd name="T12" fmla="*/ 1221 w 1583"/>
                <a:gd name="T13" fmla="*/ 941 h 682"/>
                <a:gd name="T14" fmla="*/ 158 w 1583"/>
                <a:gd name="T15" fmla="*/ 853 h 682"/>
                <a:gd name="T16" fmla="*/ 274 w 1583"/>
                <a:gd name="T17" fmla="*/ 321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92" name="Text Box 42">
              <a:extLst>
                <a:ext uri="{FF2B5EF4-FFF2-40B4-BE49-F238E27FC236}">
                  <a16:creationId xmlns:a16="http://schemas.microsoft.com/office/drawing/2014/main" id="{225F0A92-E3E1-4FB4-94C8-070086354078}"/>
                </a:ext>
              </a:extLst>
            </p:cNvPr>
            <p:cNvSpPr txBox="1">
              <a:spLocks noChangeArrowheads="1"/>
            </p:cNvSpPr>
            <p:nvPr/>
          </p:nvSpPr>
          <p:spPr bwMode="auto">
            <a:xfrm>
              <a:off x="1719" y="3724"/>
              <a:ext cx="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2000">
                  <a:latin typeface="Arial" panose="020B0604020202020204" pitchFamily="34" charset="0"/>
                </a:rPr>
                <a:t>AS1</a:t>
              </a:r>
              <a:endParaRPr lang="en-US" altLang="en-US" sz="1800">
                <a:latin typeface="Arial" panose="020B0604020202020204" pitchFamily="34" charset="0"/>
              </a:endParaRPr>
            </a:p>
          </p:txBody>
        </p:sp>
        <p:sp>
          <p:nvSpPr>
            <p:cNvPr id="293" name="Line 43">
              <a:extLst>
                <a:ext uri="{FF2B5EF4-FFF2-40B4-BE49-F238E27FC236}">
                  <a16:creationId xmlns:a16="http://schemas.microsoft.com/office/drawing/2014/main" id="{03615B41-9C86-48AC-BE3A-9D020F9B3C67}"/>
                </a:ext>
              </a:extLst>
            </p:cNvPr>
            <p:cNvSpPr>
              <a:spLocks noChangeShapeType="1"/>
            </p:cNvSpPr>
            <p:nvPr/>
          </p:nvSpPr>
          <p:spPr bwMode="auto">
            <a:xfrm flipH="1">
              <a:off x="2134" y="3469"/>
              <a:ext cx="93" cy="10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94" name="Line 44">
              <a:extLst>
                <a:ext uri="{FF2B5EF4-FFF2-40B4-BE49-F238E27FC236}">
                  <a16:creationId xmlns:a16="http://schemas.microsoft.com/office/drawing/2014/main" id="{F86BCB18-5FF5-4477-BFF7-976B7245E0CD}"/>
                </a:ext>
              </a:extLst>
            </p:cNvPr>
            <p:cNvSpPr>
              <a:spLocks noChangeShapeType="1"/>
            </p:cNvSpPr>
            <p:nvPr/>
          </p:nvSpPr>
          <p:spPr bwMode="auto">
            <a:xfrm>
              <a:off x="2388" y="3491"/>
              <a:ext cx="3" cy="2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95" name="Line 45">
              <a:extLst>
                <a:ext uri="{FF2B5EF4-FFF2-40B4-BE49-F238E27FC236}">
                  <a16:creationId xmlns:a16="http://schemas.microsoft.com/office/drawing/2014/main" id="{1BEA2A07-FC67-4328-AA54-EAE919FC60C9}"/>
                </a:ext>
              </a:extLst>
            </p:cNvPr>
            <p:cNvSpPr>
              <a:spLocks noChangeShapeType="1"/>
            </p:cNvSpPr>
            <p:nvPr/>
          </p:nvSpPr>
          <p:spPr bwMode="auto">
            <a:xfrm>
              <a:off x="2490" y="3461"/>
              <a:ext cx="313" cy="2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96" name="Line 46">
              <a:extLst>
                <a:ext uri="{FF2B5EF4-FFF2-40B4-BE49-F238E27FC236}">
                  <a16:creationId xmlns:a16="http://schemas.microsoft.com/office/drawing/2014/main" id="{1A0F9E46-C38F-4807-8E8D-18FBC8D00694}"/>
                </a:ext>
              </a:extLst>
            </p:cNvPr>
            <p:cNvSpPr>
              <a:spLocks noChangeShapeType="1"/>
            </p:cNvSpPr>
            <p:nvPr/>
          </p:nvSpPr>
          <p:spPr bwMode="auto">
            <a:xfrm flipH="1">
              <a:off x="2566" y="3749"/>
              <a:ext cx="237"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97" name="Line 47">
              <a:extLst>
                <a:ext uri="{FF2B5EF4-FFF2-40B4-BE49-F238E27FC236}">
                  <a16:creationId xmlns:a16="http://schemas.microsoft.com/office/drawing/2014/main" id="{30AECEC0-D0DC-49AC-8EE7-E2EA2877376A}"/>
                </a:ext>
              </a:extLst>
            </p:cNvPr>
            <p:cNvSpPr>
              <a:spLocks noChangeShapeType="1"/>
            </p:cNvSpPr>
            <p:nvPr/>
          </p:nvSpPr>
          <p:spPr bwMode="auto">
            <a:xfrm flipH="1" flipV="1">
              <a:off x="2202" y="3638"/>
              <a:ext cx="568"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98" name="Line 48">
              <a:extLst>
                <a:ext uri="{FF2B5EF4-FFF2-40B4-BE49-F238E27FC236}">
                  <a16:creationId xmlns:a16="http://schemas.microsoft.com/office/drawing/2014/main" id="{B494D45D-13F8-4E81-A126-5E6916F9F1A7}"/>
                </a:ext>
              </a:extLst>
            </p:cNvPr>
            <p:cNvSpPr>
              <a:spLocks noChangeShapeType="1"/>
            </p:cNvSpPr>
            <p:nvPr/>
          </p:nvSpPr>
          <p:spPr bwMode="auto">
            <a:xfrm>
              <a:off x="2143" y="3689"/>
              <a:ext cx="127" cy="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grpSp>
          <p:nvGrpSpPr>
            <p:cNvPr id="299" name="Group 298">
              <a:extLst>
                <a:ext uri="{FF2B5EF4-FFF2-40B4-BE49-F238E27FC236}">
                  <a16:creationId xmlns:a16="http://schemas.microsoft.com/office/drawing/2014/main" id="{F0ED0484-ECBF-4F50-97E7-C324E5E33F57}"/>
                </a:ext>
              </a:extLst>
            </p:cNvPr>
            <p:cNvGrpSpPr>
              <a:grpSpLocks/>
            </p:cNvGrpSpPr>
            <p:nvPr/>
          </p:nvGrpSpPr>
          <p:grpSpPr bwMode="auto">
            <a:xfrm>
              <a:off x="2202" y="3293"/>
              <a:ext cx="316" cy="250"/>
              <a:chOff x="2055" y="3447"/>
              <a:chExt cx="316" cy="250"/>
            </a:xfrm>
          </p:grpSpPr>
          <p:sp>
            <p:nvSpPr>
              <p:cNvPr id="326" name="Oval 325">
                <a:extLst>
                  <a:ext uri="{FF2B5EF4-FFF2-40B4-BE49-F238E27FC236}">
                    <a16:creationId xmlns:a16="http://schemas.microsoft.com/office/drawing/2014/main" id="{EDE9942C-AEAB-4EF9-9698-4DD3EA4BB477}"/>
                  </a:ext>
                </a:extLst>
              </p:cNvPr>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27" name="Line 51">
                <a:extLst>
                  <a:ext uri="{FF2B5EF4-FFF2-40B4-BE49-F238E27FC236}">
                    <a16:creationId xmlns:a16="http://schemas.microsoft.com/office/drawing/2014/main" id="{0357F087-8815-45FB-8001-04B4DCEA5EC6}"/>
                  </a:ext>
                </a:extLst>
              </p:cNvPr>
              <p:cNvSpPr>
                <a:spLocks noChangeShapeType="1"/>
              </p:cNvSpPr>
              <p:nvPr/>
            </p:nvSpPr>
            <p:spPr bwMode="auto">
              <a:xfrm>
                <a:off x="2058" y="356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28" name="Line 52">
                <a:extLst>
                  <a:ext uri="{FF2B5EF4-FFF2-40B4-BE49-F238E27FC236}">
                    <a16:creationId xmlns:a16="http://schemas.microsoft.com/office/drawing/2014/main" id="{04CD85B7-1AAB-4B1F-AF00-4524DF9A016F}"/>
                  </a:ext>
                </a:extLst>
              </p:cNvPr>
              <p:cNvSpPr>
                <a:spLocks noChangeShapeType="1"/>
              </p:cNvSpPr>
              <p:nvPr/>
            </p:nvSpPr>
            <p:spPr bwMode="auto">
              <a:xfrm>
                <a:off x="2371" y="356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29" name="Rectangle 328">
                <a:extLst>
                  <a:ext uri="{FF2B5EF4-FFF2-40B4-BE49-F238E27FC236}">
                    <a16:creationId xmlns:a16="http://schemas.microsoft.com/office/drawing/2014/main" id="{97F1E140-233F-4C2D-8EB5-CC426420938B}"/>
                  </a:ext>
                </a:extLst>
              </p:cNvPr>
              <p:cNvSpPr>
                <a:spLocks noChangeArrowheads="1"/>
              </p:cNvSpPr>
              <p:nvPr/>
            </p:nvSpPr>
            <p:spPr bwMode="auto">
              <a:xfrm>
                <a:off x="2058" y="356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330" name="Oval 329">
                <a:extLst>
                  <a:ext uri="{FF2B5EF4-FFF2-40B4-BE49-F238E27FC236}">
                    <a16:creationId xmlns:a16="http://schemas.microsoft.com/office/drawing/2014/main" id="{2230A6AB-320E-42EF-9F72-F646118D8A9D}"/>
                  </a:ext>
                </a:extLst>
              </p:cNvPr>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grpSp>
            <p:nvGrpSpPr>
              <p:cNvPr id="331" name="Group 330">
                <a:extLst>
                  <a:ext uri="{FF2B5EF4-FFF2-40B4-BE49-F238E27FC236}">
                    <a16:creationId xmlns:a16="http://schemas.microsoft.com/office/drawing/2014/main" id="{17C0C1AD-B937-4541-8765-C76332595516}"/>
                  </a:ext>
                </a:extLst>
              </p:cNvPr>
              <p:cNvGrpSpPr>
                <a:grpSpLocks/>
              </p:cNvGrpSpPr>
              <p:nvPr/>
            </p:nvGrpSpPr>
            <p:grpSpPr bwMode="auto">
              <a:xfrm>
                <a:off x="2082" y="3447"/>
                <a:ext cx="286" cy="250"/>
                <a:chOff x="2912" y="2425"/>
                <a:chExt cx="292" cy="250"/>
              </a:xfrm>
            </p:grpSpPr>
            <p:sp>
              <p:nvSpPr>
                <p:cNvPr id="332" name="Rectangle 331">
                  <a:extLst>
                    <a:ext uri="{FF2B5EF4-FFF2-40B4-BE49-F238E27FC236}">
                      <a16:creationId xmlns:a16="http://schemas.microsoft.com/office/drawing/2014/main" id="{AADE90DA-2925-4726-96C6-0665EB181E4A}"/>
                    </a:ext>
                  </a:extLst>
                </p:cNvPr>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33" name="Text Box 57">
                  <a:extLst>
                    <a:ext uri="{FF2B5EF4-FFF2-40B4-BE49-F238E27FC236}">
                      <a16:creationId xmlns:a16="http://schemas.microsoft.com/office/drawing/2014/main" id="{A7421929-376F-4C6A-8A1B-F7583627913C}"/>
                    </a:ext>
                  </a:extLst>
                </p:cNvPr>
                <p:cNvSpPr txBox="1">
                  <a:spLocks noChangeArrowheads="1"/>
                </p:cNvSpPr>
                <p:nvPr/>
              </p:nvSpPr>
              <p:spPr bwMode="auto">
                <a:xfrm>
                  <a:off x="2912" y="2425"/>
                  <a:ext cx="2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1c</a:t>
                  </a:r>
                </a:p>
              </p:txBody>
            </p:sp>
          </p:grpSp>
        </p:grpSp>
        <p:grpSp>
          <p:nvGrpSpPr>
            <p:cNvPr id="300" name="Group 299">
              <a:extLst>
                <a:ext uri="{FF2B5EF4-FFF2-40B4-BE49-F238E27FC236}">
                  <a16:creationId xmlns:a16="http://schemas.microsoft.com/office/drawing/2014/main" id="{EAEB1103-0C41-44B4-80D1-4BE22BD8B7A4}"/>
                </a:ext>
              </a:extLst>
            </p:cNvPr>
            <p:cNvGrpSpPr>
              <a:grpSpLocks/>
            </p:cNvGrpSpPr>
            <p:nvPr/>
          </p:nvGrpSpPr>
          <p:grpSpPr bwMode="auto">
            <a:xfrm>
              <a:off x="1896" y="3507"/>
              <a:ext cx="316" cy="250"/>
              <a:chOff x="1749" y="3661"/>
              <a:chExt cx="316" cy="250"/>
            </a:xfrm>
          </p:grpSpPr>
          <p:sp>
            <p:nvSpPr>
              <p:cNvPr id="319" name="Oval 318">
                <a:extLst>
                  <a:ext uri="{FF2B5EF4-FFF2-40B4-BE49-F238E27FC236}">
                    <a16:creationId xmlns:a16="http://schemas.microsoft.com/office/drawing/2014/main" id="{D2322E8C-E8B7-4404-A268-C08187D8CC10}"/>
                  </a:ext>
                </a:extLst>
              </p:cNvPr>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20" name="Line 60">
                <a:extLst>
                  <a:ext uri="{FF2B5EF4-FFF2-40B4-BE49-F238E27FC236}">
                    <a16:creationId xmlns:a16="http://schemas.microsoft.com/office/drawing/2014/main" id="{03077DAF-DC9A-43E8-8C28-5167882D802F}"/>
                  </a:ext>
                </a:extLst>
              </p:cNvPr>
              <p:cNvSpPr>
                <a:spLocks noChangeShapeType="1"/>
              </p:cNvSpPr>
              <p:nvPr/>
            </p:nvSpPr>
            <p:spPr bwMode="auto">
              <a:xfrm>
                <a:off x="1752" y="377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21" name="Line 61">
                <a:extLst>
                  <a:ext uri="{FF2B5EF4-FFF2-40B4-BE49-F238E27FC236}">
                    <a16:creationId xmlns:a16="http://schemas.microsoft.com/office/drawing/2014/main" id="{92DA8C43-4159-41DE-A0BA-A26827D35C09}"/>
                  </a:ext>
                </a:extLst>
              </p:cNvPr>
              <p:cNvSpPr>
                <a:spLocks noChangeShapeType="1"/>
              </p:cNvSpPr>
              <p:nvPr/>
            </p:nvSpPr>
            <p:spPr bwMode="auto">
              <a:xfrm>
                <a:off x="2065" y="377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22" name="Rectangle 321">
                <a:extLst>
                  <a:ext uri="{FF2B5EF4-FFF2-40B4-BE49-F238E27FC236}">
                    <a16:creationId xmlns:a16="http://schemas.microsoft.com/office/drawing/2014/main" id="{92719645-275B-413E-BAFD-3C3E95428956}"/>
                  </a:ext>
                </a:extLst>
              </p:cNvPr>
              <p:cNvSpPr>
                <a:spLocks noChangeArrowheads="1"/>
              </p:cNvSpPr>
              <p:nvPr/>
            </p:nvSpPr>
            <p:spPr bwMode="auto">
              <a:xfrm>
                <a:off x="1752" y="377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323" name="Oval 322">
                <a:extLst>
                  <a:ext uri="{FF2B5EF4-FFF2-40B4-BE49-F238E27FC236}">
                    <a16:creationId xmlns:a16="http://schemas.microsoft.com/office/drawing/2014/main" id="{B04F16F1-5991-478B-8BC7-FB4B4B883DE0}"/>
                  </a:ext>
                </a:extLst>
              </p:cNvPr>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24" name="Rectangle 323">
                <a:extLst>
                  <a:ext uri="{FF2B5EF4-FFF2-40B4-BE49-F238E27FC236}">
                    <a16:creationId xmlns:a16="http://schemas.microsoft.com/office/drawing/2014/main" id="{16C47E96-88ED-4C7F-83CB-716C69A10D83}"/>
                  </a:ext>
                </a:extLst>
              </p:cNvPr>
              <p:cNvSpPr>
                <a:spLocks noChangeArrowheads="1"/>
              </p:cNvSpPr>
              <p:nvPr/>
            </p:nvSpPr>
            <p:spPr bwMode="auto">
              <a:xfrm>
                <a:off x="1834" y="3746"/>
                <a:ext cx="142" cy="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25" name="Text Box 65">
                <a:extLst>
                  <a:ext uri="{FF2B5EF4-FFF2-40B4-BE49-F238E27FC236}">
                    <a16:creationId xmlns:a16="http://schemas.microsoft.com/office/drawing/2014/main" id="{2F5CD098-B8D9-424D-849F-F8B971C204E6}"/>
                  </a:ext>
                </a:extLst>
              </p:cNvPr>
              <p:cNvSpPr txBox="1">
                <a:spLocks noChangeArrowheads="1"/>
              </p:cNvSpPr>
              <p:nvPr/>
            </p:nvSpPr>
            <p:spPr bwMode="auto">
              <a:xfrm>
                <a:off x="1765" y="3661"/>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1a</a:t>
                </a:r>
                <a:endParaRPr lang="en-US" altLang="en-US" sz="2400" dirty="0">
                  <a:solidFill>
                    <a:schemeClr val="bg1">
                      <a:lumMod val="85000"/>
                    </a:schemeClr>
                  </a:solidFill>
                  <a:latin typeface="Arial" panose="020B0604020202020204" pitchFamily="34" charset="0"/>
                </a:endParaRPr>
              </a:p>
            </p:txBody>
          </p:sp>
        </p:grpSp>
        <p:grpSp>
          <p:nvGrpSpPr>
            <p:cNvPr id="301" name="Group 300">
              <a:extLst>
                <a:ext uri="{FF2B5EF4-FFF2-40B4-BE49-F238E27FC236}">
                  <a16:creationId xmlns:a16="http://schemas.microsoft.com/office/drawing/2014/main" id="{EFEE805C-1A4E-4557-80D0-98E2929C9E13}"/>
                </a:ext>
              </a:extLst>
            </p:cNvPr>
            <p:cNvGrpSpPr>
              <a:grpSpLocks/>
            </p:cNvGrpSpPr>
            <p:nvPr/>
          </p:nvGrpSpPr>
          <p:grpSpPr bwMode="auto">
            <a:xfrm>
              <a:off x="2238" y="3689"/>
              <a:ext cx="316" cy="250"/>
              <a:chOff x="2091" y="3843"/>
              <a:chExt cx="316" cy="250"/>
            </a:xfrm>
          </p:grpSpPr>
          <p:sp>
            <p:nvSpPr>
              <p:cNvPr id="311" name="Oval 310">
                <a:extLst>
                  <a:ext uri="{FF2B5EF4-FFF2-40B4-BE49-F238E27FC236}">
                    <a16:creationId xmlns:a16="http://schemas.microsoft.com/office/drawing/2014/main" id="{BAB34708-EB36-40FB-9567-31657764BDF9}"/>
                  </a:ext>
                </a:extLst>
              </p:cNvPr>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12" name="Line 68">
                <a:extLst>
                  <a:ext uri="{FF2B5EF4-FFF2-40B4-BE49-F238E27FC236}">
                    <a16:creationId xmlns:a16="http://schemas.microsoft.com/office/drawing/2014/main" id="{0F40C37D-13F0-4A4F-AD6D-69907D437133}"/>
                  </a:ext>
                </a:extLst>
              </p:cNvPr>
              <p:cNvSpPr>
                <a:spLocks noChangeShapeType="1"/>
              </p:cNvSpPr>
              <p:nvPr/>
            </p:nvSpPr>
            <p:spPr bwMode="auto">
              <a:xfrm>
                <a:off x="2094" y="396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13" name="Line 69">
                <a:extLst>
                  <a:ext uri="{FF2B5EF4-FFF2-40B4-BE49-F238E27FC236}">
                    <a16:creationId xmlns:a16="http://schemas.microsoft.com/office/drawing/2014/main" id="{2ADBA640-35F7-4877-81B0-623C1E1DD8A8}"/>
                  </a:ext>
                </a:extLst>
              </p:cNvPr>
              <p:cNvSpPr>
                <a:spLocks noChangeShapeType="1"/>
              </p:cNvSpPr>
              <p:nvPr/>
            </p:nvSpPr>
            <p:spPr bwMode="auto">
              <a:xfrm>
                <a:off x="2407" y="396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14" name="Rectangle 313">
                <a:extLst>
                  <a:ext uri="{FF2B5EF4-FFF2-40B4-BE49-F238E27FC236}">
                    <a16:creationId xmlns:a16="http://schemas.microsoft.com/office/drawing/2014/main" id="{1F2E9660-C6DC-446E-ADEC-B6A3E3E83C7E}"/>
                  </a:ext>
                </a:extLst>
              </p:cNvPr>
              <p:cNvSpPr>
                <a:spLocks noChangeArrowheads="1"/>
              </p:cNvSpPr>
              <p:nvPr/>
            </p:nvSpPr>
            <p:spPr bwMode="auto">
              <a:xfrm>
                <a:off x="2094" y="3960"/>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315" name="Oval 314">
                <a:extLst>
                  <a:ext uri="{FF2B5EF4-FFF2-40B4-BE49-F238E27FC236}">
                    <a16:creationId xmlns:a16="http://schemas.microsoft.com/office/drawing/2014/main" id="{9E320C6A-4EA8-48CC-B360-1CEEAC73A65C}"/>
                  </a:ext>
                </a:extLst>
              </p:cNvPr>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grpSp>
            <p:nvGrpSpPr>
              <p:cNvPr id="316" name="Group 315">
                <a:extLst>
                  <a:ext uri="{FF2B5EF4-FFF2-40B4-BE49-F238E27FC236}">
                    <a16:creationId xmlns:a16="http://schemas.microsoft.com/office/drawing/2014/main" id="{4E7035EF-860D-4C81-952E-B1F7603FAA35}"/>
                  </a:ext>
                </a:extLst>
              </p:cNvPr>
              <p:cNvGrpSpPr>
                <a:grpSpLocks/>
              </p:cNvGrpSpPr>
              <p:nvPr/>
            </p:nvGrpSpPr>
            <p:grpSpPr bwMode="auto">
              <a:xfrm>
                <a:off x="2106" y="3843"/>
                <a:ext cx="294" cy="250"/>
                <a:chOff x="2910" y="2425"/>
                <a:chExt cx="296" cy="250"/>
              </a:xfrm>
            </p:grpSpPr>
            <p:sp>
              <p:nvSpPr>
                <p:cNvPr id="317" name="Rectangle 316">
                  <a:extLst>
                    <a:ext uri="{FF2B5EF4-FFF2-40B4-BE49-F238E27FC236}">
                      <a16:creationId xmlns:a16="http://schemas.microsoft.com/office/drawing/2014/main" id="{97BBF8F2-89B2-4329-92BC-44913068303F}"/>
                    </a:ext>
                  </a:extLst>
                </p:cNvPr>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18" name="Text Box 74">
                  <a:extLst>
                    <a:ext uri="{FF2B5EF4-FFF2-40B4-BE49-F238E27FC236}">
                      <a16:creationId xmlns:a16="http://schemas.microsoft.com/office/drawing/2014/main" id="{7CB93A2E-4DFA-4E17-8271-86A7959CA687}"/>
                    </a:ext>
                  </a:extLst>
                </p:cNvPr>
                <p:cNvSpPr txBox="1">
                  <a:spLocks noChangeArrowheads="1"/>
                </p:cNvSpPr>
                <p:nvPr/>
              </p:nvSpPr>
              <p:spPr bwMode="auto">
                <a:xfrm>
                  <a:off x="2910" y="2425"/>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1d</a:t>
                  </a:r>
                </a:p>
              </p:txBody>
            </p:sp>
          </p:grpSp>
        </p:grpSp>
        <p:grpSp>
          <p:nvGrpSpPr>
            <p:cNvPr id="302" name="Group 301">
              <a:extLst>
                <a:ext uri="{FF2B5EF4-FFF2-40B4-BE49-F238E27FC236}">
                  <a16:creationId xmlns:a16="http://schemas.microsoft.com/office/drawing/2014/main" id="{9E834C51-A49C-43BC-A9E6-BB57E7C261D0}"/>
                </a:ext>
              </a:extLst>
            </p:cNvPr>
            <p:cNvGrpSpPr>
              <a:grpSpLocks/>
            </p:cNvGrpSpPr>
            <p:nvPr/>
          </p:nvGrpSpPr>
          <p:grpSpPr bwMode="auto">
            <a:xfrm>
              <a:off x="2778" y="3573"/>
              <a:ext cx="318" cy="250"/>
              <a:chOff x="2016" y="1976"/>
              <a:chExt cx="318" cy="250"/>
            </a:xfrm>
          </p:grpSpPr>
          <p:sp>
            <p:nvSpPr>
              <p:cNvPr id="303" name="Oval 302">
                <a:extLst>
                  <a:ext uri="{FF2B5EF4-FFF2-40B4-BE49-F238E27FC236}">
                    <a16:creationId xmlns:a16="http://schemas.microsoft.com/office/drawing/2014/main" id="{78E6BA6A-EB47-44C6-88E6-30C4819BAD7B}"/>
                  </a:ext>
                </a:extLst>
              </p:cNvPr>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04" name="Line 77">
                <a:extLst>
                  <a:ext uri="{FF2B5EF4-FFF2-40B4-BE49-F238E27FC236}">
                    <a16:creationId xmlns:a16="http://schemas.microsoft.com/office/drawing/2014/main" id="{9AAAF14E-E329-40EE-98D4-6153FAF6753D}"/>
                  </a:ext>
                </a:extLst>
              </p:cNvPr>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05" name="Line 78">
                <a:extLst>
                  <a:ext uri="{FF2B5EF4-FFF2-40B4-BE49-F238E27FC236}">
                    <a16:creationId xmlns:a16="http://schemas.microsoft.com/office/drawing/2014/main" id="{EFB3E4D4-FACD-4011-A046-ADB06BFCB8BF}"/>
                  </a:ext>
                </a:extLst>
              </p:cNvPr>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06" name="Rectangle 305">
                <a:extLst>
                  <a:ext uri="{FF2B5EF4-FFF2-40B4-BE49-F238E27FC236}">
                    <a16:creationId xmlns:a16="http://schemas.microsoft.com/office/drawing/2014/main" id="{D4D79E22-C4A0-4F4A-BC2B-B785F8169954}"/>
                  </a:ext>
                </a:extLst>
              </p:cNvPr>
              <p:cNvSpPr>
                <a:spLocks noChangeArrowheads="1"/>
              </p:cNvSpPr>
              <p:nvPr/>
            </p:nvSpPr>
            <p:spPr bwMode="auto">
              <a:xfrm>
                <a:off x="2019" y="209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307" name="Oval 306">
                <a:extLst>
                  <a:ext uri="{FF2B5EF4-FFF2-40B4-BE49-F238E27FC236}">
                    <a16:creationId xmlns:a16="http://schemas.microsoft.com/office/drawing/2014/main" id="{6077A6BA-A205-48DB-884E-271A7B5D66CF}"/>
                  </a:ext>
                </a:extLst>
              </p:cNvPr>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grpSp>
            <p:nvGrpSpPr>
              <p:cNvPr id="308" name="Group 307">
                <a:extLst>
                  <a:ext uri="{FF2B5EF4-FFF2-40B4-BE49-F238E27FC236}">
                    <a16:creationId xmlns:a16="http://schemas.microsoft.com/office/drawing/2014/main" id="{1B7F5EFF-0CFF-40B3-8A1D-5D7220EE354C}"/>
                  </a:ext>
                </a:extLst>
              </p:cNvPr>
              <p:cNvGrpSpPr>
                <a:grpSpLocks/>
              </p:cNvGrpSpPr>
              <p:nvPr/>
            </p:nvGrpSpPr>
            <p:grpSpPr bwMode="auto">
              <a:xfrm>
                <a:off x="2039" y="1976"/>
                <a:ext cx="295" cy="250"/>
                <a:chOff x="2909" y="2425"/>
                <a:chExt cx="299" cy="250"/>
              </a:xfrm>
            </p:grpSpPr>
            <p:sp>
              <p:nvSpPr>
                <p:cNvPr id="309" name="Rectangle 308">
                  <a:extLst>
                    <a:ext uri="{FF2B5EF4-FFF2-40B4-BE49-F238E27FC236}">
                      <a16:creationId xmlns:a16="http://schemas.microsoft.com/office/drawing/2014/main" id="{A329CC87-ED7C-4801-BF08-D29A47BBE6D1}"/>
                    </a:ext>
                  </a:extLst>
                </p:cNvPr>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10" name="Text Box 83">
                  <a:extLst>
                    <a:ext uri="{FF2B5EF4-FFF2-40B4-BE49-F238E27FC236}">
                      <a16:creationId xmlns:a16="http://schemas.microsoft.com/office/drawing/2014/main" id="{D2568E72-1CC2-49F5-9A63-42D8E1FE14E4}"/>
                    </a:ext>
                  </a:extLst>
                </p:cNvPr>
                <p:cNvSpPr txBox="1">
                  <a:spLocks noChangeArrowheads="1"/>
                </p:cNvSpPr>
                <p:nvPr/>
              </p:nvSpPr>
              <p:spPr bwMode="auto">
                <a:xfrm>
                  <a:off x="2909" y="2425"/>
                  <a:ext cx="2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1b</a:t>
                  </a:r>
                  <a:endParaRPr lang="en-US" altLang="en-US" sz="2400" dirty="0">
                    <a:solidFill>
                      <a:schemeClr val="bg1">
                        <a:lumMod val="85000"/>
                      </a:schemeClr>
                    </a:solidFill>
                    <a:latin typeface="Arial" panose="020B0604020202020204" pitchFamily="34" charset="0"/>
                  </a:endParaRPr>
                </a:p>
              </p:txBody>
            </p:sp>
          </p:grpSp>
        </p:grpSp>
      </p:grpSp>
      <p:grpSp>
        <p:nvGrpSpPr>
          <p:cNvPr id="257" name="Group 256">
            <a:extLst>
              <a:ext uri="{FF2B5EF4-FFF2-40B4-BE49-F238E27FC236}">
                <a16:creationId xmlns:a16="http://schemas.microsoft.com/office/drawing/2014/main" id="{A4B569D2-77DC-4A35-8797-BB01CC888330}"/>
              </a:ext>
            </a:extLst>
          </p:cNvPr>
          <p:cNvGrpSpPr>
            <a:grpSpLocks/>
          </p:cNvGrpSpPr>
          <p:nvPr/>
        </p:nvGrpSpPr>
        <p:grpSpPr bwMode="auto">
          <a:xfrm>
            <a:off x="5164838" y="5125943"/>
            <a:ext cx="501651" cy="396878"/>
            <a:chOff x="3537" y="3473"/>
            <a:chExt cx="316" cy="250"/>
          </a:xfrm>
        </p:grpSpPr>
        <p:sp>
          <p:nvSpPr>
            <p:cNvPr id="284" name="Oval 283">
              <a:extLst>
                <a:ext uri="{FF2B5EF4-FFF2-40B4-BE49-F238E27FC236}">
                  <a16:creationId xmlns:a16="http://schemas.microsoft.com/office/drawing/2014/main" id="{8CC82728-3029-4B4B-A2AA-67FF05A6BC4B}"/>
                </a:ext>
              </a:extLst>
            </p:cNvPr>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285" name="Line 86">
              <a:extLst>
                <a:ext uri="{FF2B5EF4-FFF2-40B4-BE49-F238E27FC236}">
                  <a16:creationId xmlns:a16="http://schemas.microsoft.com/office/drawing/2014/main" id="{753F1383-EFFE-4AF7-ACC0-C7DAE71ED7D0}"/>
                </a:ext>
              </a:extLst>
            </p:cNvPr>
            <p:cNvSpPr>
              <a:spLocks noChangeShapeType="1"/>
            </p:cNvSpPr>
            <p:nvPr/>
          </p:nvSpPr>
          <p:spPr bwMode="auto">
            <a:xfrm>
              <a:off x="3540" y="35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86" name="Line 87">
              <a:extLst>
                <a:ext uri="{FF2B5EF4-FFF2-40B4-BE49-F238E27FC236}">
                  <a16:creationId xmlns:a16="http://schemas.microsoft.com/office/drawing/2014/main" id="{D9253D13-1446-4D88-A720-AB2468F01D16}"/>
                </a:ext>
              </a:extLst>
            </p:cNvPr>
            <p:cNvSpPr>
              <a:spLocks noChangeShapeType="1"/>
            </p:cNvSpPr>
            <p:nvPr/>
          </p:nvSpPr>
          <p:spPr bwMode="auto">
            <a:xfrm>
              <a:off x="3853" y="35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87" name="Rectangle 286">
              <a:extLst>
                <a:ext uri="{FF2B5EF4-FFF2-40B4-BE49-F238E27FC236}">
                  <a16:creationId xmlns:a16="http://schemas.microsoft.com/office/drawing/2014/main" id="{245D0906-2057-4485-B662-04BE84227C01}"/>
                </a:ext>
              </a:extLst>
            </p:cNvPr>
            <p:cNvSpPr>
              <a:spLocks noChangeArrowheads="1"/>
            </p:cNvSpPr>
            <p:nvPr/>
          </p:nvSpPr>
          <p:spPr bwMode="auto">
            <a:xfrm>
              <a:off x="3540" y="359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288" name="Oval 287">
              <a:extLst>
                <a:ext uri="{FF2B5EF4-FFF2-40B4-BE49-F238E27FC236}">
                  <a16:creationId xmlns:a16="http://schemas.microsoft.com/office/drawing/2014/main" id="{A22198C5-E815-4B01-B57C-16AB8D95B1EB}"/>
                </a:ext>
              </a:extLst>
            </p:cNvPr>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289" name="Rectangle 288">
              <a:extLst>
                <a:ext uri="{FF2B5EF4-FFF2-40B4-BE49-F238E27FC236}">
                  <a16:creationId xmlns:a16="http://schemas.microsoft.com/office/drawing/2014/main" id="{3AA0693D-76F5-46CB-8926-CFDAD56CAD89}"/>
                </a:ext>
              </a:extLst>
            </p:cNvPr>
            <p:cNvSpPr>
              <a:spLocks noChangeArrowheads="1"/>
            </p:cNvSpPr>
            <p:nvPr/>
          </p:nvSpPr>
          <p:spPr bwMode="auto">
            <a:xfrm>
              <a:off x="3624" y="3545"/>
              <a:ext cx="141" cy="12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290" name="Text Box 91">
              <a:extLst>
                <a:ext uri="{FF2B5EF4-FFF2-40B4-BE49-F238E27FC236}">
                  <a16:creationId xmlns:a16="http://schemas.microsoft.com/office/drawing/2014/main" id="{447B3F67-E46D-49BC-BF65-4716AF073E98}"/>
                </a:ext>
              </a:extLst>
            </p:cNvPr>
            <p:cNvSpPr txBox="1">
              <a:spLocks noChangeArrowheads="1"/>
            </p:cNvSpPr>
            <p:nvPr/>
          </p:nvSpPr>
          <p:spPr bwMode="auto">
            <a:xfrm>
              <a:off x="3551" y="3473"/>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2a</a:t>
              </a:r>
              <a:endParaRPr lang="en-US" altLang="en-US" sz="2400" dirty="0">
                <a:solidFill>
                  <a:schemeClr val="bg1">
                    <a:lumMod val="85000"/>
                  </a:schemeClr>
                </a:solidFill>
                <a:latin typeface="Arial" panose="020B0604020202020204" pitchFamily="34" charset="0"/>
              </a:endParaRPr>
            </a:p>
          </p:txBody>
        </p:sp>
      </p:grpSp>
      <p:sp>
        <p:nvSpPr>
          <p:cNvPr id="258" name="Line 92">
            <a:extLst>
              <a:ext uri="{FF2B5EF4-FFF2-40B4-BE49-F238E27FC236}">
                <a16:creationId xmlns:a16="http://schemas.microsoft.com/office/drawing/2014/main" id="{0E774D3D-92C8-4386-8AF4-CB9721009D07}"/>
              </a:ext>
            </a:extLst>
          </p:cNvPr>
          <p:cNvSpPr>
            <a:spLocks noChangeShapeType="1"/>
          </p:cNvSpPr>
          <p:nvPr/>
        </p:nvSpPr>
        <p:spPr bwMode="auto">
          <a:xfrm>
            <a:off x="6385614" y="5043351"/>
            <a:ext cx="857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59" name="Line 93">
            <a:extLst>
              <a:ext uri="{FF2B5EF4-FFF2-40B4-BE49-F238E27FC236}">
                <a16:creationId xmlns:a16="http://schemas.microsoft.com/office/drawing/2014/main" id="{D1D3FA44-8262-47B5-A419-44E85007292C}"/>
              </a:ext>
            </a:extLst>
          </p:cNvPr>
          <p:cNvSpPr>
            <a:spLocks noChangeShapeType="1"/>
          </p:cNvSpPr>
          <p:nvPr/>
        </p:nvSpPr>
        <p:spPr bwMode="auto">
          <a:xfrm>
            <a:off x="6639614" y="5508489"/>
            <a:ext cx="735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60" name="Line 94">
            <a:extLst>
              <a:ext uri="{FF2B5EF4-FFF2-40B4-BE49-F238E27FC236}">
                <a16:creationId xmlns:a16="http://schemas.microsoft.com/office/drawing/2014/main" id="{AB57D610-E40E-4DEF-A6B3-A25A87BC2140}"/>
              </a:ext>
            </a:extLst>
          </p:cNvPr>
          <p:cNvSpPr>
            <a:spLocks noChangeShapeType="1"/>
          </p:cNvSpPr>
          <p:nvPr/>
        </p:nvSpPr>
        <p:spPr bwMode="auto">
          <a:xfrm>
            <a:off x="5671239" y="5354501"/>
            <a:ext cx="48895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61" name="Line 95">
            <a:extLst>
              <a:ext uri="{FF2B5EF4-FFF2-40B4-BE49-F238E27FC236}">
                <a16:creationId xmlns:a16="http://schemas.microsoft.com/office/drawing/2014/main" id="{18D76300-E49C-43CB-AF30-1A78F00D1510}"/>
              </a:ext>
            </a:extLst>
          </p:cNvPr>
          <p:cNvSpPr>
            <a:spLocks noChangeShapeType="1"/>
          </p:cNvSpPr>
          <p:nvPr/>
        </p:nvSpPr>
        <p:spPr bwMode="auto">
          <a:xfrm>
            <a:off x="6280839" y="5152889"/>
            <a:ext cx="68263"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grpSp>
        <p:nvGrpSpPr>
          <p:cNvPr id="262" name="Group 261">
            <a:extLst>
              <a:ext uri="{FF2B5EF4-FFF2-40B4-BE49-F238E27FC236}">
                <a16:creationId xmlns:a16="http://schemas.microsoft.com/office/drawing/2014/main" id="{69D8A943-C382-4251-BFCF-D5EFE27ED11C}"/>
              </a:ext>
            </a:extLst>
          </p:cNvPr>
          <p:cNvGrpSpPr>
            <a:grpSpLocks/>
          </p:cNvGrpSpPr>
          <p:nvPr/>
        </p:nvGrpSpPr>
        <p:grpSpPr bwMode="auto">
          <a:xfrm>
            <a:off x="5891915" y="4848113"/>
            <a:ext cx="501651" cy="396878"/>
            <a:chOff x="4320" y="1936"/>
            <a:chExt cx="316" cy="250"/>
          </a:xfrm>
        </p:grpSpPr>
        <p:sp>
          <p:nvSpPr>
            <p:cNvPr id="277" name="Oval 276">
              <a:extLst>
                <a:ext uri="{FF2B5EF4-FFF2-40B4-BE49-F238E27FC236}">
                  <a16:creationId xmlns:a16="http://schemas.microsoft.com/office/drawing/2014/main" id="{F5A45E5A-44C1-4111-894E-6EA938BBBD12}"/>
                </a:ext>
              </a:extLst>
            </p:cNvPr>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278" name="Line 98">
              <a:extLst>
                <a:ext uri="{FF2B5EF4-FFF2-40B4-BE49-F238E27FC236}">
                  <a16:creationId xmlns:a16="http://schemas.microsoft.com/office/drawing/2014/main" id="{D6C5058E-5051-4FE5-85A8-B5DDFE290C6E}"/>
                </a:ext>
              </a:extLst>
            </p:cNvPr>
            <p:cNvSpPr>
              <a:spLocks noChangeShapeType="1"/>
            </p:cNvSpPr>
            <p:nvPr/>
          </p:nvSpPr>
          <p:spPr bwMode="auto">
            <a:xfrm>
              <a:off x="4323" y="20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79" name="Line 99">
              <a:extLst>
                <a:ext uri="{FF2B5EF4-FFF2-40B4-BE49-F238E27FC236}">
                  <a16:creationId xmlns:a16="http://schemas.microsoft.com/office/drawing/2014/main" id="{54B508DA-5E43-4C67-9F36-7CDE8DF4E2CE}"/>
                </a:ext>
              </a:extLst>
            </p:cNvPr>
            <p:cNvSpPr>
              <a:spLocks noChangeShapeType="1"/>
            </p:cNvSpPr>
            <p:nvPr/>
          </p:nvSpPr>
          <p:spPr bwMode="auto">
            <a:xfrm>
              <a:off x="4636" y="20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80" name="Rectangle 279">
              <a:extLst>
                <a:ext uri="{FF2B5EF4-FFF2-40B4-BE49-F238E27FC236}">
                  <a16:creationId xmlns:a16="http://schemas.microsoft.com/office/drawing/2014/main" id="{3A649BD6-7220-423C-A9A2-8120FA5BA45E}"/>
                </a:ext>
              </a:extLst>
            </p:cNvPr>
            <p:cNvSpPr>
              <a:spLocks noChangeArrowheads="1"/>
            </p:cNvSpPr>
            <p:nvPr/>
          </p:nvSpPr>
          <p:spPr bwMode="auto">
            <a:xfrm>
              <a:off x="4323" y="20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281" name="Oval 280">
              <a:extLst>
                <a:ext uri="{FF2B5EF4-FFF2-40B4-BE49-F238E27FC236}">
                  <a16:creationId xmlns:a16="http://schemas.microsoft.com/office/drawing/2014/main" id="{164EA9AC-070E-4D06-ACE9-FB14024062A0}"/>
                </a:ext>
              </a:extLst>
            </p:cNvPr>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282" name="Rectangle 281">
              <a:extLst>
                <a:ext uri="{FF2B5EF4-FFF2-40B4-BE49-F238E27FC236}">
                  <a16:creationId xmlns:a16="http://schemas.microsoft.com/office/drawing/2014/main" id="{7FB7C6E4-E1AC-4E3A-8083-62D048E70868}"/>
                </a:ext>
              </a:extLst>
            </p:cNvPr>
            <p:cNvSpPr>
              <a:spLocks noChangeArrowheads="1"/>
            </p:cNvSpPr>
            <p:nvPr/>
          </p:nvSpPr>
          <p:spPr bwMode="auto">
            <a:xfrm>
              <a:off x="4407" y="2001"/>
              <a:ext cx="141" cy="11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283" name="Text Box 103">
              <a:extLst>
                <a:ext uri="{FF2B5EF4-FFF2-40B4-BE49-F238E27FC236}">
                  <a16:creationId xmlns:a16="http://schemas.microsoft.com/office/drawing/2014/main" id="{D3371ACB-42EB-45CE-8468-3EE37FBF1258}"/>
                </a:ext>
              </a:extLst>
            </p:cNvPr>
            <p:cNvSpPr txBox="1">
              <a:spLocks noChangeArrowheads="1"/>
            </p:cNvSpPr>
            <p:nvPr/>
          </p:nvSpPr>
          <p:spPr bwMode="auto">
            <a:xfrm>
              <a:off x="4338" y="1936"/>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2c</a:t>
              </a:r>
              <a:endParaRPr lang="en-US" altLang="en-US" sz="2400" dirty="0">
                <a:solidFill>
                  <a:schemeClr val="bg1">
                    <a:lumMod val="85000"/>
                  </a:schemeClr>
                </a:solidFill>
                <a:latin typeface="Arial" panose="020B0604020202020204" pitchFamily="34" charset="0"/>
              </a:endParaRPr>
            </a:p>
          </p:txBody>
        </p:sp>
      </p:grpSp>
      <p:grpSp>
        <p:nvGrpSpPr>
          <p:cNvPr id="263" name="Group 262">
            <a:extLst>
              <a:ext uri="{FF2B5EF4-FFF2-40B4-BE49-F238E27FC236}">
                <a16:creationId xmlns:a16="http://schemas.microsoft.com/office/drawing/2014/main" id="{2F5F1504-4971-466F-B974-26B71EC0855C}"/>
              </a:ext>
            </a:extLst>
          </p:cNvPr>
          <p:cNvGrpSpPr>
            <a:grpSpLocks/>
          </p:cNvGrpSpPr>
          <p:nvPr/>
        </p:nvGrpSpPr>
        <p:grpSpPr bwMode="auto">
          <a:xfrm>
            <a:off x="6155442" y="5303726"/>
            <a:ext cx="501651" cy="396878"/>
            <a:chOff x="4596" y="2158"/>
            <a:chExt cx="316" cy="250"/>
          </a:xfrm>
        </p:grpSpPr>
        <p:sp>
          <p:nvSpPr>
            <p:cNvPr id="270" name="Oval 269">
              <a:extLst>
                <a:ext uri="{FF2B5EF4-FFF2-40B4-BE49-F238E27FC236}">
                  <a16:creationId xmlns:a16="http://schemas.microsoft.com/office/drawing/2014/main" id="{4A297706-33AB-461A-954F-52E817606379}"/>
                </a:ext>
              </a:extLst>
            </p:cNvPr>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271" name="Line 106">
              <a:extLst>
                <a:ext uri="{FF2B5EF4-FFF2-40B4-BE49-F238E27FC236}">
                  <a16:creationId xmlns:a16="http://schemas.microsoft.com/office/drawing/2014/main" id="{B6242764-1121-44AB-9832-B75889E6FBAA}"/>
                </a:ext>
              </a:extLst>
            </p:cNvPr>
            <p:cNvSpPr>
              <a:spLocks noChangeShapeType="1"/>
            </p:cNvSpPr>
            <p:nvPr/>
          </p:nvSpPr>
          <p:spPr bwMode="auto">
            <a:xfrm>
              <a:off x="4599" y="226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72" name="Line 107">
              <a:extLst>
                <a:ext uri="{FF2B5EF4-FFF2-40B4-BE49-F238E27FC236}">
                  <a16:creationId xmlns:a16="http://schemas.microsoft.com/office/drawing/2014/main" id="{27F30C3C-743E-4E01-88CD-94B3B2220E79}"/>
                </a:ext>
              </a:extLst>
            </p:cNvPr>
            <p:cNvSpPr>
              <a:spLocks noChangeShapeType="1"/>
            </p:cNvSpPr>
            <p:nvPr/>
          </p:nvSpPr>
          <p:spPr bwMode="auto">
            <a:xfrm>
              <a:off x="4912" y="226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73" name="Rectangle 272">
              <a:extLst>
                <a:ext uri="{FF2B5EF4-FFF2-40B4-BE49-F238E27FC236}">
                  <a16:creationId xmlns:a16="http://schemas.microsoft.com/office/drawing/2014/main" id="{60E61E24-AABE-418F-852C-3DBD5D5B8E19}"/>
                </a:ext>
              </a:extLst>
            </p:cNvPr>
            <p:cNvSpPr>
              <a:spLocks noChangeArrowheads="1"/>
            </p:cNvSpPr>
            <p:nvPr/>
          </p:nvSpPr>
          <p:spPr bwMode="auto">
            <a:xfrm>
              <a:off x="4599" y="2269"/>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274" name="Oval 273">
              <a:extLst>
                <a:ext uri="{FF2B5EF4-FFF2-40B4-BE49-F238E27FC236}">
                  <a16:creationId xmlns:a16="http://schemas.microsoft.com/office/drawing/2014/main" id="{A6F96EFF-11EE-40C0-AAE5-FE428ABAC90E}"/>
                </a:ext>
              </a:extLst>
            </p:cNvPr>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275" name="Rectangle 274">
              <a:extLst>
                <a:ext uri="{FF2B5EF4-FFF2-40B4-BE49-F238E27FC236}">
                  <a16:creationId xmlns:a16="http://schemas.microsoft.com/office/drawing/2014/main" id="{EB874352-6D7D-49E9-BFD1-AA2DE3257D3B}"/>
                </a:ext>
              </a:extLst>
            </p:cNvPr>
            <p:cNvSpPr>
              <a:spLocks noChangeArrowheads="1"/>
            </p:cNvSpPr>
            <p:nvPr/>
          </p:nvSpPr>
          <p:spPr bwMode="auto">
            <a:xfrm>
              <a:off x="4683" y="2223"/>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276" name="Text Box 111">
              <a:extLst>
                <a:ext uri="{FF2B5EF4-FFF2-40B4-BE49-F238E27FC236}">
                  <a16:creationId xmlns:a16="http://schemas.microsoft.com/office/drawing/2014/main" id="{684D52FC-2E6E-4159-94E4-0271187E7838}"/>
                </a:ext>
              </a:extLst>
            </p:cNvPr>
            <p:cNvSpPr txBox="1">
              <a:spLocks noChangeArrowheads="1"/>
            </p:cNvSpPr>
            <p:nvPr/>
          </p:nvSpPr>
          <p:spPr bwMode="auto">
            <a:xfrm>
              <a:off x="4610" y="2158"/>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2b</a:t>
              </a:r>
              <a:endParaRPr lang="en-US" altLang="en-US" sz="2400" dirty="0">
                <a:solidFill>
                  <a:schemeClr val="bg1">
                    <a:lumMod val="85000"/>
                  </a:schemeClr>
                </a:solidFill>
                <a:latin typeface="Arial" panose="020B0604020202020204" pitchFamily="34" charset="0"/>
              </a:endParaRPr>
            </a:p>
          </p:txBody>
        </p:sp>
      </p:grpSp>
      <p:sp>
        <p:nvSpPr>
          <p:cNvPr id="264" name="Text Box 112">
            <a:extLst>
              <a:ext uri="{FF2B5EF4-FFF2-40B4-BE49-F238E27FC236}">
                <a16:creationId xmlns:a16="http://schemas.microsoft.com/office/drawing/2014/main" id="{CA8CB806-B422-478E-9053-30C2AB28FFF2}"/>
              </a:ext>
            </a:extLst>
          </p:cNvPr>
          <p:cNvSpPr txBox="1">
            <a:spLocks noChangeArrowheads="1"/>
          </p:cNvSpPr>
          <p:nvPr/>
        </p:nvSpPr>
        <p:spPr bwMode="auto">
          <a:xfrm>
            <a:off x="7260327" y="4942713"/>
            <a:ext cx="8937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1400" dirty="0">
                <a:latin typeface="Arial" panose="020B0604020202020204" pitchFamily="34" charset="0"/>
              </a:rPr>
              <a:t>other</a:t>
            </a:r>
          </a:p>
          <a:p>
            <a:pPr>
              <a:lnSpc>
                <a:spcPct val="100000"/>
              </a:lnSpc>
              <a:spcBef>
                <a:spcPct val="0"/>
              </a:spcBef>
              <a:buClrTx/>
              <a:buSzTx/>
              <a:buFontTx/>
              <a:buNone/>
            </a:pPr>
            <a:r>
              <a:rPr lang="en-US" altLang="en-US" sz="1400" dirty="0">
                <a:latin typeface="Arial" panose="020B0604020202020204" pitchFamily="34" charset="0"/>
              </a:rPr>
              <a:t>networks</a:t>
            </a:r>
          </a:p>
        </p:txBody>
      </p:sp>
      <p:sp>
        <p:nvSpPr>
          <p:cNvPr id="265" name="Freeform 113">
            <a:extLst>
              <a:ext uri="{FF2B5EF4-FFF2-40B4-BE49-F238E27FC236}">
                <a16:creationId xmlns:a16="http://schemas.microsoft.com/office/drawing/2014/main" id="{01D4C484-ED83-4FD0-829C-77D590168245}"/>
              </a:ext>
            </a:extLst>
          </p:cNvPr>
          <p:cNvSpPr>
            <a:spLocks/>
          </p:cNvSpPr>
          <p:nvPr/>
        </p:nvSpPr>
        <p:spPr bwMode="auto">
          <a:xfrm flipH="1">
            <a:off x="41964" y="4573451"/>
            <a:ext cx="1171575" cy="1758950"/>
          </a:xfrm>
          <a:custGeom>
            <a:avLst/>
            <a:gdLst>
              <a:gd name="T0" fmla="*/ 2147483646 w 738"/>
              <a:gd name="T1" fmla="*/ 2147483646 h 1108"/>
              <a:gd name="T2" fmla="*/ 2147483646 w 738"/>
              <a:gd name="T3" fmla="*/ 2147483646 h 1108"/>
              <a:gd name="T4" fmla="*/ 2147483646 w 738"/>
              <a:gd name="T5" fmla="*/ 2147483646 h 1108"/>
              <a:gd name="T6" fmla="*/ 2147483646 w 738"/>
              <a:gd name="T7" fmla="*/ 2147483646 h 1108"/>
              <a:gd name="T8" fmla="*/ 2147483646 w 738"/>
              <a:gd name="T9" fmla="*/ 2147483646 h 1108"/>
              <a:gd name="T10" fmla="*/ 2147483646 w 738"/>
              <a:gd name="T11" fmla="*/ 2147483646 h 1108"/>
              <a:gd name="T12" fmla="*/ 2147483646 w 738"/>
              <a:gd name="T13" fmla="*/ 2147483646 h 1108"/>
              <a:gd name="T14" fmla="*/ 2147483646 w 738"/>
              <a:gd name="T15" fmla="*/ 2147483646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66" name="Text Box 114">
            <a:extLst>
              <a:ext uri="{FF2B5EF4-FFF2-40B4-BE49-F238E27FC236}">
                <a16:creationId xmlns:a16="http://schemas.microsoft.com/office/drawing/2014/main" id="{468CDC6E-F919-4024-8EC1-AFF85F460C58}"/>
              </a:ext>
            </a:extLst>
          </p:cNvPr>
          <p:cNvSpPr txBox="1">
            <a:spLocks noChangeArrowheads="1"/>
          </p:cNvSpPr>
          <p:nvPr/>
        </p:nvSpPr>
        <p:spPr bwMode="auto">
          <a:xfrm>
            <a:off x="99114" y="5357676"/>
            <a:ext cx="8937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1400" dirty="0">
                <a:latin typeface="Arial" panose="020B0604020202020204" pitchFamily="34" charset="0"/>
              </a:rPr>
              <a:t>other</a:t>
            </a:r>
          </a:p>
          <a:p>
            <a:pPr>
              <a:lnSpc>
                <a:spcPct val="100000"/>
              </a:lnSpc>
              <a:spcBef>
                <a:spcPct val="0"/>
              </a:spcBef>
              <a:buClrTx/>
              <a:buSzTx/>
              <a:buFontTx/>
              <a:buNone/>
            </a:pPr>
            <a:r>
              <a:rPr lang="en-US" altLang="en-US" sz="1400" dirty="0">
                <a:latin typeface="Arial" panose="020B0604020202020204" pitchFamily="34" charset="0"/>
              </a:rPr>
              <a:t>networks</a:t>
            </a:r>
          </a:p>
        </p:txBody>
      </p:sp>
      <p:sp>
        <p:nvSpPr>
          <p:cNvPr id="267" name="Line 115">
            <a:extLst>
              <a:ext uri="{FF2B5EF4-FFF2-40B4-BE49-F238E27FC236}">
                <a16:creationId xmlns:a16="http://schemas.microsoft.com/office/drawing/2014/main" id="{065A66AA-8D5B-41D5-BB52-05CCCF6D52C6}"/>
              </a:ext>
            </a:extLst>
          </p:cNvPr>
          <p:cNvSpPr>
            <a:spLocks noChangeShapeType="1"/>
          </p:cNvSpPr>
          <p:nvPr/>
        </p:nvSpPr>
        <p:spPr bwMode="auto">
          <a:xfrm flipH="1">
            <a:off x="899214" y="4919526"/>
            <a:ext cx="468313" cy="268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68" name="Freeform 116">
            <a:extLst>
              <a:ext uri="{FF2B5EF4-FFF2-40B4-BE49-F238E27FC236}">
                <a16:creationId xmlns:a16="http://schemas.microsoft.com/office/drawing/2014/main" id="{957FD7EE-37CB-4AFF-AE34-2ACE4689EBF1}"/>
              </a:ext>
            </a:extLst>
          </p:cNvPr>
          <p:cNvSpPr>
            <a:spLocks/>
          </p:cNvSpPr>
          <p:nvPr/>
        </p:nvSpPr>
        <p:spPr bwMode="auto">
          <a:xfrm>
            <a:off x="4663177" y="5408476"/>
            <a:ext cx="523875" cy="261938"/>
          </a:xfrm>
          <a:custGeom>
            <a:avLst/>
            <a:gdLst>
              <a:gd name="T0" fmla="*/ 0 w 654"/>
              <a:gd name="T1" fmla="*/ 2147483646 h 420"/>
              <a:gd name="T2" fmla="*/ 2147483646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69" name="Freeform 117">
            <a:extLst>
              <a:ext uri="{FF2B5EF4-FFF2-40B4-BE49-F238E27FC236}">
                <a16:creationId xmlns:a16="http://schemas.microsoft.com/office/drawing/2014/main" id="{ED94E954-4BCF-44F8-B97C-216C7A6387AF}"/>
              </a:ext>
            </a:extLst>
          </p:cNvPr>
          <p:cNvSpPr>
            <a:spLocks/>
          </p:cNvSpPr>
          <p:nvPr/>
        </p:nvSpPr>
        <p:spPr bwMode="auto">
          <a:xfrm>
            <a:off x="2550214" y="4816339"/>
            <a:ext cx="704850" cy="409575"/>
          </a:xfrm>
          <a:custGeom>
            <a:avLst/>
            <a:gdLst>
              <a:gd name="T0" fmla="*/ 0 w 444"/>
              <a:gd name="T1" fmla="*/ 0 h 258"/>
              <a:gd name="T2" fmla="*/ 2147483646 w 444"/>
              <a:gd name="T3" fmla="*/ 2147483646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 name="TextBox 2">
            <a:extLst>
              <a:ext uri="{FF2B5EF4-FFF2-40B4-BE49-F238E27FC236}">
                <a16:creationId xmlns:a16="http://schemas.microsoft.com/office/drawing/2014/main" id="{872DF500-DA35-460D-ACF7-2EC77360472A}"/>
              </a:ext>
            </a:extLst>
          </p:cNvPr>
          <p:cNvSpPr txBox="1"/>
          <p:nvPr/>
        </p:nvSpPr>
        <p:spPr>
          <a:xfrm>
            <a:off x="7260327" y="1725341"/>
            <a:ext cx="4809705" cy="2732248"/>
          </a:xfrm>
          <a:prstGeom prst="rect">
            <a:avLst/>
          </a:prstGeom>
          <a:noFill/>
        </p:spPr>
        <p:txBody>
          <a:bodyPr wrap="square" rtlCol="0">
            <a:noAutofit/>
          </a:bodyPr>
          <a:lstStyle/>
          <a:p>
            <a:r>
              <a:rPr lang="en-US" sz="2200" b="1" dirty="0">
                <a:solidFill>
                  <a:schemeClr val="accent6">
                    <a:lumMod val="75000"/>
                  </a:schemeClr>
                </a:solidFill>
              </a:rPr>
              <a:t>AS1 must: </a:t>
            </a:r>
          </a:p>
          <a:p>
            <a:pPr marL="457200" indent="-457200">
              <a:buAutoNum type="arabicPeriod"/>
            </a:pPr>
            <a:r>
              <a:rPr lang="en-US" sz="2200" dirty="0">
                <a:solidFill>
                  <a:schemeClr val="bg1"/>
                </a:solidFill>
              </a:rPr>
              <a:t>learn which destinations are reachable through AS2, which are reachable through AS3.</a:t>
            </a:r>
          </a:p>
          <a:p>
            <a:pPr marL="457200" indent="-457200">
              <a:buAutoNum type="arabicPeriod"/>
            </a:pPr>
            <a:endParaRPr lang="en-US" sz="2200" dirty="0">
              <a:solidFill>
                <a:schemeClr val="bg1"/>
              </a:solidFill>
            </a:endParaRPr>
          </a:p>
          <a:p>
            <a:pPr marL="457200" indent="-457200">
              <a:buAutoNum type="arabicPeriod"/>
            </a:pPr>
            <a:r>
              <a:rPr lang="en-US" sz="2200" dirty="0">
                <a:solidFill>
                  <a:schemeClr val="bg1"/>
                </a:solidFill>
              </a:rPr>
              <a:t>propagate this reachability info to all routers in AS1(itself)</a:t>
            </a:r>
          </a:p>
          <a:p>
            <a:r>
              <a:rPr lang="en-US" sz="2200" dirty="0">
                <a:solidFill>
                  <a:schemeClr val="accent6">
                    <a:lumMod val="75000"/>
                  </a:schemeClr>
                </a:solidFill>
              </a:rPr>
              <a:t>	 job of </a:t>
            </a:r>
            <a:r>
              <a:rPr lang="en-US" sz="2200" dirty="0">
                <a:solidFill>
                  <a:srgbClr val="D3510C"/>
                </a:solidFill>
              </a:rPr>
              <a:t>inter-AS</a:t>
            </a:r>
            <a:r>
              <a:rPr lang="en-US" sz="2200" dirty="0">
                <a:solidFill>
                  <a:schemeClr val="accent6">
                    <a:lumMod val="75000"/>
                  </a:schemeClr>
                </a:solidFill>
              </a:rPr>
              <a:t> routing!</a:t>
            </a:r>
          </a:p>
        </p:txBody>
      </p:sp>
    </p:spTree>
    <p:extLst>
      <p:ext uri="{BB962C8B-B14F-4D97-AF65-F5344CB8AC3E}">
        <p14:creationId xmlns:p14="http://schemas.microsoft.com/office/powerpoint/2010/main" val="124421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10" name="Rectangle 9">
            <a:extLst>
              <a:ext uri="{FF2B5EF4-FFF2-40B4-BE49-F238E27FC236}">
                <a16:creationId xmlns:a16="http://schemas.microsoft.com/office/drawing/2014/main" id="{4142DE4A-A606-4D1C-86C7-C9335E9D3265}"/>
              </a:ext>
            </a:extLst>
          </p:cNvPr>
          <p:cNvSpPr>
            <a:spLocks noGrp="1" noChangeArrowheads="1"/>
          </p:cNvSpPr>
          <p:nvPr/>
        </p:nvSpPr>
        <p:spPr bwMode="auto">
          <a:xfrm>
            <a:off x="415255" y="438488"/>
            <a:ext cx="8748021" cy="825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rgbClr val="000099"/>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a:lstStyle>
          <a:p>
            <a:pPr>
              <a:defRPr/>
            </a:pPr>
            <a:r>
              <a:rPr lang="en-US" sz="3200" dirty="0">
                <a:solidFill>
                  <a:schemeClr val="accent2"/>
                </a:solidFill>
                <a:ea typeface="ＭＳ Ｐゴシック" charset="0"/>
                <a:cs typeface="+mj-cs"/>
              </a:rPr>
              <a:t>Example: setting forwarding table </a:t>
            </a:r>
          </a:p>
          <a:p>
            <a:pPr>
              <a:defRPr/>
            </a:pPr>
            <a:r>
              <a:rPr lang="en-US" sz="3200" dirty="0">
                <a:solidFill>
                  <a:schemeClr val="accent2"/>
                </a:solidFill>
                <a:ea typeface="ＭＳ Ｐゴシック" charset="0"/>
                <a:cs typeface="+mj-cs"/>
              </a:rPr>
              <a:t>in router 1d</a:t>
            </a:r>
          </a:p>
        </p:txBody>
      </p:sp>
      <p:sp>
        <p:nvSpPr>
          <p:cNvPr id="11" name="Rectangle 10">
            <a:extLst>
              <a:ext uri="{FF2B5EF4-FFF2-40B4-BE49-F238E27FC236}">
                <a16:creationId xmlns:a16="http://schemas.microsoft.com/office/drawing/2014/main" id="{50EB9EC7-9DA9-4388-A5F8-E99B3ADF9D2B}"/>
              </a:ext>
            </a:extLst>
          </p:cNvPr>
          <p:cNvSpPr>
            <a:spLocks noGrp="1" noChangeArrowheads="1"/>
          </p:cNvSpPr>
          <p:nvPr/>
        </p:nvSpPr>
        <p:spPr bwMode="auto">
          <a:xfrm>
            <a:off x="109250" y="1556569"/>
            <a:ext cx="9828808" cy="259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65000"/>
              <a:buFont typeface="Wingdings" panose="05000000000000000000" pitchFamily="2" charset="2"/>
              <a:buChar char="v"/>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Wingdings" panose="05000000000000000000" pitchFamily="2" charset="2"/>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MS PGothic" panose="020B0600070205080204" pitchFamily="34" charset="-128"/>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a:buClr>
                <a:schemeClr val="accent2"/>
              </a:buClr>
              <a:buSzPct val="100000"/>
            </a:pPr>
            <a:r>
              <a:rPr lang="en-US" altLang="en-US" sz="2200" dirty="0">
                <a:solidFill>
                  <a:schemeClr val="bg1"/>
                </a:solidFill>
              </a:rPr>
              <a:t>Suppose AS1 learns (via inter-AS protocol) that subnet </a:t>
            </a:r>
            <a:r>
              <a:rPr lang="en-US" altLang="en-US" sz="2200" i="1" dirty="0">
                <a:solidFill>
                  <a:schemeClr val="bg1"/>
                </a:solidFill>
              </a:rPr>
              <a:t>x</a:t>
            </a:r>
            <a:r>
              <a:rPr lang="en-US" altLang="en-US" sz="2200" dirty="0">
                <a:solidFill>
                  <a:schemeClr val="bg1"/>
                </a:solidFill>
              </a:rPr>
              <a:t> reachable via AS3 (gateway 1c), but not via AS2</a:t>
            </a:r>
          </a:p>
          <a:p>
            <a:pPr lvl="1">
              <a:buClr>
                <a:schemeClr val="accent2"/>
              </a:buClr>
              <a:buFont typeface="Arial" panose="020B0604020202020204" pitchFamily="34" charset="0"/>
              <a:buChar char="•"/>
            </a:pPr>
            <a:r>
              <a:rPr lang="en-US" altLang="en-US" sz="2200" dirty="0">
                <a:solidFill>
                  <a:schemeClr val="bg1"/>
                </a:solidFill>
              </a:rPr>
              <a:t>inter-AS protocol propagates reachability info to all internal routers.</a:t>
            </a:r>
          </a:p>
          <a:p>
            <a:pPr>
              <a:buClr>
                <a:schemeClr val="accent2"/>
              </a:buClr>
              <a:buSzPct val="100000"/>
            </a:pPr>
            <a:r>
              <a:rPr lang="en-US" altLang="en-US" sz="2200" dirty="0">
                <a:solidFill>
                  <a:schemeClr val="bg1"/>
                </a:solidFill>
              </a:rPr>
              <a:t>router 1d determines from intra-AS routing info that its interface </a:t>
            </a:r>
            <a:r>
              <a:rPr lang="en-US" altLang="en-US" sz="2200" b="1" i="1" dirty="0">
                <a:solidFill>
                  <a:schemeClr val="bg1"/>
                </a:solidFill>
              </a:rPr>
              <a:t>I</a:t>
            </a:r>
            <a:r>
              <a:rPr lang="en-US" altLang="en-US" sz="2200" dirty="0">
                <a:solidFill>
                  <a:schemeClr val="bg1"/>
                </a:solidFill>
              </a:rPr>
              <a:t>  is on the least cost path to 1c</a:t>
            </a:r>
          </a:p>
          <a:p>
            <a:pPr lvl="1">
              <a:buClr>
                <a:schemeClr val="accent2"/>
              </a:buClr>
              <a:buFont typeface="Arial" panose="020B0604020202020204" pitchFamily="34" charset="0"/>
              <a:buChar char="•"/>
            </a:pPr>
            <a:r>
              <a:rPr lang="en-US" altLang="en-US" sz="2200" dirty="0">
                <a:solidFill>
                  <a:schemeClr val="bg1"/>
                </a:solidFill>
              </a:rPr>
              <a:t>installs forwarding table entry </a:t>
            </a:r>
            <a:r>
              <a:rPr lang="en-US" altLang="en-US" b="1" i="1" dirty="0">
                <a:solidFill>
                  <a:schemeClr val="bg1"/>
                </a:solidFill>
              </a:rPr>
              <a:t>(x, I)</a:t>
            </a:r>
            <a:endParaRPr lang="en-US" altLang="en-US" b="1" dirty="0">
              <a:solidFill>
                <a:schemeClr val="bg1"/>
              </a:solidFill>
            </a:endParaRPr>
          </a:p>
        </p:txBody>
      </p:sp>
      <p:sp>
        <p:nvSpPr>
          <p:cNvPr id="12" name="Freeform 4">
            <a:extLst>
              <a:ext uri="{FF2B5EF4-FFF2-40B4-BE49-F238E27FC236}">
                <a16:creationId xmlns:a16="http://schemas.microsoft.com/office/drawing/2014/main" id="{D5BEB74D-5554-471E-8049-4F68E1305E82}"/>
              </a:ext>
            </a:extLst>
          </p:cNvPr>
          <p:cNvSpPr>
            <a:spLocks/>
          </p:cNvSpPr>
          <p:nvPr/>
        </p:nvSpPr>
        <p:spPr bwMode="auto">
          <a:xfrm>
            <a:off x="8449469" y="4461939"/>
            <a:ext cx="1171575" cy="1758950"/>
          </a:xfrm>
          <a:custGeom>
            <a:avLst/>
            <a:gdLst>
              <a:gd name="T0" fmla="*/ 2147483646 w 738"/>
              <a:gd name="T1" fmla="*/ 2147483646 h 1108"/>
              <a:gd name="T2" fmla="*/ 2147483646 w 738"/>
              <a:gd name="T3" fmla="*/ 2147483646 h 1108"/>
              <a:gd name="T4" fmla="*/ 2147483646 w 738"/>
              <a:gd name="T5" fmla="*/ 2147483646 h 1108"/>
              <a:gd name="T6" fmla="*/ 2147483646 w 738"/>
              <a:gd name="T7" fmla="*/ 2147483646 h 1108"/>
              <a:gd name="T8" fmla="*/ 2147483646 w 738"/>
              <a:gd name="T9" fmla="*/ 2147483646 h 1108"/>
              <a:gd name="T10" fmla="*/ 2147483646 w 738"/>
              <a:gd name="T11" fmla="*/ 2147483646 h 1108"/>
              <a:gd name="T12" fmla="*/ 2147483646 w 738"/>
              <a:gd name="T13" fmla="*/ 2147483646 h 1108"/>
              <a:gd name="T14" fmla="*/ 2147483646 w 738"/>
              <a:gd name="T15" fmla="*/ 2147483646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3" name="Freeform 5">
            <a:extLst>
              <a:ext uri="{FF2B5EF4-FFF2-40B4-BE49-F238E27FC236}">
                <a16:creationId xmlns:a16="http://schemas.microsoft.com/office/drawing/2014/main" id="{3B746D44-A67F-4798-9869-4212EC87C07B}"/>
              </a:ext>
            </a:extLst>
          </p:cNvPr>
          <p:cNvSpPr>
            <a:spLocks/>
          </p:cNvSpPr>
          <p:nvPr/>
        </p:nvSpPr>
        <p:spPr bwMode="auto">
          <a:xfrm>
            <a:off x="6403182" y="4771502"/>
            <a:ext cx="1944687" cy="1292225"/>
          </a:xfrm>
          <a:custGeom>
            <a:avLst/>
            <a:gdLst>
              <a:gd name="T0" fmla="*/ 2147483646 w 1162"/>
              <a:gd name="T1" fmla="*/ 2147483646 h 543"/>
              <a:gd name="T2" fmla="*/ 2147483646 w 1162"/>
              <a:gd name="T3" fmla="*/ 2147483646 h 543"/>
              <a:gd name="T4" fmla="*/ 2147483646 w 1162"/>
              <a:gd name="T5" fmla="*/ 2147483646 h 543"/>
              <a:gd name="T6" fmla="*/ 2147483646 w 1162"/>
              <a:gd name="T7" fmla="*/ 2147483646 h 543"/>
              <a:gd name="T8" fmla="*/ 2147483646 w 1162"/>
              <a:gd name="T9" fmla="*/ 2147483646 h 543"/>
              <a:gd name="T10" fmla="*/ 2147483646 w 1162"/>
              <a:gd name="T11" fmla="*/ 2147483646 h 543"/>
              <a:gd name="T12" fmla="*/ 2147483646 w 1162"/>
              <a:gd name="T13" fmla="*/ 2147483646 h 543"/>
              <a:gd name="T14" fmla="*/ 2147483646 w 1162"/>
              <a:gd name="T15" fmla="*/ 2147483646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4" name="Freeform 6">
            <a:extLst>
              <a:ext uri="{FF2B5EF4-FFF2-40B4-BE49-F238E27FC236}">
                <a16:creationId xmlns:a16="http://schemas.microsoft.com/office/drawing/2014/main" id="{E1D4F9D2-9A5C-4779-9D71-EF2BBCE1F889}"/>
              </a:ext>
            </a:extLst>
          </p:cNvPr>
          <p:cNvSpPr>
            <a:spLocks/>
          </p:cNvSpPr>
          <p:nvPr/>
        </p:nvSpPr>
        <p:spPr bwMode="auto">
          <a:xfrm>
            <a:off x="2650332" y="4063477"/>
            <a:ext cx="1679575" cy="1411287"/>
          </a:xfrm>
          <a:custGeom>
            <a:avLst/>
            <a:gdLst>
              <a:gd name="T0" fmla="*/ 2147483646 w 1198"/>
              <a:gd name="T1" fmla="*/ 2147483646 h 451"/>
              <a:gd name="T2" fmla="*/ 2147483646 w 1198"/>
              <a:gd name="T3" fmla="*/ 2147483646 h 451"/>
              <a:gd name="T4" fmla="*/ 2147483646 w 1198"/>
              <a:gd name="T5" fmla="*/ 2147483646 h 451"/>
              <a:gd name="T6" fmla="*/ 2147483646 w 1198"/>
              <a:gd name="T7" fmla="*/ 2147483646 h 451"/>
              <a:gd name="T8" fmla="*/ 2147483646 w 1198"/>
              <a:gd name="T9" fmla="*/ 2147483646 h 451"/>
              <a:gd name="T10" fmla="*/ 2147483646 w 1198"/>
              <a:gd name="T11" fmla="*/ 2147483646 h 451"/>
              <a:gd name="T12" fmla="*/ 2147483646 w 1198"/>
              <a:gd name="T13" fmla="*/ 2147483646 h 451"/>
              <a:gd name="T14" fmla="*/ 2147483646 w 1198"/>
              <a:gd name="T15" fmla="*/ 2147483646 h 451"/>
              <a:gd name="T16" fmla="*/ 2147483646 w 1198"/>
              <a:gd name="T17" fmla="*/ 2147483646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dirty="0"/>
          </a:p>
        </p:txBody>
      </p:sp>
      <p:sp>
        <p:nvSpPr>
          <p:cNvPr id="15" name="Freeform 7">
            <a:extLst>
              <a:ext uri="{FF2B5EF4-FFF2-40B4-BE49-F238E27FC236}">
                <a16:creationId xmlns:a16="http://schemas.microsoft.com/office/drawing/2014/main" id="{A06C29CC-4927-4E70-B315-873EE2EB1C81}"/>
              </a:ext>
            </a:extLst>
          </p:cNvPr>
          <p:cNvSpPr>
            <a:spLocks/>
          </p:cNvSpPr>
          <p:nvPr/>
        </p:nvSpPr>
        <p:spPr bwMode="auto">
          <a:xfrm>
            <a:off x="3280569" y="4808014"/>
            <a:ext cx="400050" cy="180975"/>
          </a:xfrm>
          <a:custGeom>
            <a:avLst/>
            <a:gdLst>
              <a:gd name="T0" fmla="*/ 0 w 252"/>
              <a:gd name="T1" fmla="*/ 2147483646 h 114"/>
              <a:gd name="T2" fmla="*/ 2147483646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6" name="Text Box 8">
            <a:extLst>
              <a:ext uri="{FF2B5EF4-FFF2-40B4-BE49-F238E27FC236}">
                <a16:creationId xmlns:a16="http://schemas.microsoft.com/office/drawing/2014/main" id="{4B07B57C-2DEC-4B8A-A352-E5D4DCE5DF7B}"/>
              </a:ext>
            </a:extLst>
          </p:cNvPr>
          <p:cNvSpPr txBox="1">
            <a:spLocks noChangeArrowheads="1"/>
          </p:cNvSpPr>
          <p:nvPr/>
        </p:nvSpPr>
        <p:spPr bwMode="auto">
          <a:xfrm>
            <a:off x="3225007" y="5028677"/>
            <a:ext cx="66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2000">
                <a:latin typeface="Arial" panose="020B0604020202020204" pitchFamily="34" charset="0"/>
              </a:rPr>
              <a:t>AS3</a:t>
            </a:r>
            <a:endParaRPr lang="en-US" altLang="en-US" sz="1800">
              <a:latin typeface="Arial" panose="020B0604020202020204" pitchFamily="34" charset="0"/>
            </a:endParaRPr>
          </a:p>
        </p:txBody>
      </p:sp>
      <p:sp>
        <p:nvSpPr>
          <p:cNvPr id="17" name="Text Box 9">
            <a:extLst>
              <a:ext uri="{FF2B5EF4-FFF2-40B4-BE49-F238E27FC236}">
                <a16:creationId xmlns:a16="http://schemas.microsoft.com/office/drawing/2014/main" id="{3B771684-73EA-41A9-B5F9-A15785C0C74D}"/>
              </a:ext>
            </a:extLst>
          </p:cNvPr>
          <p:cNvSpPr txBox="1">
            <a:spLocks noChangeArrowheads="1"/>
          </p:cNvSpPr>
          <p:nvPr/>
        </p:nvSpPr>
        <p:spPr bwMode="auto">
          <a:xfrm>
            <a:off x="7039769" y="5693839"/>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1800">
                <a:latin typeface="Arial" panose="020B0604020202020204" pitchFamily="34" charset="0"/>
              </a:rPr>
              <a:t>AS2</a:t>
            </a:r>
          </a:p>
        </p:txBody>
      </p:sp>
      <p:sp>
        <p:nvSpPr>
          <p:cNvPr id="18" name="Line 10">
            <a:extLst>
              <a:ext uri="{FF2B5EF4-FFF2-40B4-BE49-F238E27FC236}">
                <a16:creationId xmlns:a16="http://schemas.microsoft.com/office/drawing/2014/main" id="{C4DB1FB5-0531-42F3-963E-104B81ECBF4A}"/>
              </a:ext>
            </a:extLst>
          </p:cNvPr>
          <p:cNvSpPr>
            <a:spLocks noChangeShapeType="1"/>
          </p:cNvSpPr>
          <p:nvPr/>
        </p:nvSpPr>
        <p:spPr bwMode="auto">
          <a:xfrm flipV="1">
            <a:off x="6919119" y="5182664"/>
            <a:ext cx="434975" cy="1920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0" name="Line 11">
            <a:extLst>
              <a:ext uri="{FF2B5EF4-FFF2-40B4-BE49-F238E27FC236}">
                <a16:creationId xmlns:a16="http://schemas.microsoft.com/office/drawing/2014/main" id="{CFF28724-5BE9-4309-9183-CD76B9D0DF55}"/>
              </a:ext>
            </a:extLst>
          </p:cNvPr>
          <p:cNvSpPr>
            <a:spLocks noChangeShapeType="1"/>
          </p:cNvSpPr>
          <p:nvPr/>
        </p:nvSpPr>
        <p:spPr bwMode="auto">
          <a:xfrm flipH="1" flipV="1">
            <a:off x="3496469" y="4541314"/>
            <a:ext cx="241300" cy="174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1" name="Line 12">
            <a:extLst>
              <a:ext uri="{FF2B5EF4-FFF2-40B4-BE49-F238E27FC236}">
                <a16:creationId xmlns:a16="http://schemas.microsoft.com/office/drawing/2014/main" id="{9ED0060A-BA47-4C08-A592-7EA0EAA32CDB}"/>
              </a:ext>
            </a:extLst>
          </p:cNvPr>
          <p:cNvSpPr>
            <a:spLocks noChangeShapeType="1"/>
          </p:cNvSpPr>
          <p:nvPr/>
        </p:nvSpPr>
        <p:spPr bwMode="auto">
          <a:xfrm flipH="1">
            <a:off x="3055144" y="4534964"/>
            <a:ext cx="147638" cy="376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grpSp>
        <p:nvGrpSpPr>
          <p:cNvPr id="22" name="Group 21">
            <a:extLst>
              <a:ext uri="{FF2B5EF4-FFF2-40B4-BE49-F238E27FC236}">
                <a16:creationId xmlns:a16="http://schemas.microsoft.com/office/drawing/2014/main" id="{3F4832C0-9DD7-4984-9180-4A89DC85B44C}"/>
              </a:ext>
            </a:extLst>
          </p:cNvPr>
          <p:cNvGrpSpPr>
            <a:grpSpLocks/>
          </p:cNvGrpSpPr>
          <p:nvPr/>
        </p:nvGrpSpPr>
        <p:grpSpPr bwMode="auto">
          <a:xfrm>
            <a:off x="2791622" y="4803291"/>
            <a:ext cx="501651" cy="396878"/>
            <a:chOff x="873" y="3243"/>
            <a:chExt cx="316" cy="250"/>
          </a:xfrm>
        </p:grpSpPr>
        <p:sp>
          <p:nvSpPr>
            <p:cNvPr id="123" name="Oval 122">
              <a:extLst>
                <a:ext uri="{FF2B5EF4-FFF2-40B4-BE49-F238E27FC236}">
                  <a16:creationId xmlns:a16="http://schemas.microsoft.com/office/drawing/2014/main" id="{1347259B-6866-43FC-A066-E2C390E43FB3}"/>
                </a:ext>
              </a:extLst>
            </p:cNvPr>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24" name="Line 15">
              <a:extLst>
                <a:ext uri="{FF2B5EF4-FFF2-40B4-BE49-F238E27FC236}">
                  <a16:creationId xmlns:a16="http://schemas.microsoft.com/office/drawing/2014/main" id="{CA9C9C39-DDEE-4504-A707-2436B397FC12}"/>
                </a:ext>
              </a:extLst>
            </p:cNvPr>
            <p:cNvSpPr>
              <a:spLocks noChangeShapeType="1"/>
            </p:cNvSpPr>
            <p:nvPr/>
          </p:nvSpPr>
          <p:spPr bwMode="auto">
            <a:xfrm>
              <a:off x="876" y="335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25" name="Line 16">
              <a:extLst>
                <a:ext uri="{FF2B5EF4-FFF2-40B4-BE49-F238E27FC236}">
                  <a16:creationId xmlns:a16="http://schemas.microsoft.com/office/drawing/2014/main" id="{AC04FFC9-72FB-4B1C-B464-32682FB3BD70}"/>
                </a:ext>
              </a:extLst>
            </p:cNvPr>
            <p:cNvSpPr>
              <a:spLocks noChangeShapeType="1"/>
            </p:cNvSpPr>
            <p:nvPr/>
          </p:nvSpPr>
          <p:spPr bwMode="auto">
            <a:xfrm>
              <a:off x="1189" y="335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26" name="Rectangle 125">
              <a:extLst>
                <a:ext uri="{FF2B5EF4-FFF2-40B4-BE49-F238E27FC236}">
                  <a16:creationId xmlns:a16="http://schemas.microsoft.com/office/drawing/2014/main" id="{BC737006-67F6-4F10-B673-819F318ED0FB}"/>
                </a:ext>
              </a:extLst>
            </p:cNvPr>
            <p:cNvSpPr>
              <a:spLocks noChangeArrowheads="1"/>
            </p:cNvSpPr>
            <p:nvPr/>
          </p:nvSpPr>
          <p:spPr bwMode="auto">
            <a:xfrm>
              <a:off x="876" y="335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127" name="Oval 126">
              <a:extLst>
                <a:ext uri="{FF2B5EF4-FFF2-40B4-BE49-F238E27FC236}">
                  <a16:creationId xmlns:a16="http://schemas.microsoft.com/office/drawing/2014/main" id="{61445BB8-0F28-40DB-B261-A7CCBD14E824}"/>
                </a:ext>
              </a:extLst>
            </p:cNvPr>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28" name="Rectangle 127">
              <a:extLst>
                <a:ext uri="{FF2B5EF4-FFF2-40B4-BE49-F238E27FC236}">
                  <a16:creationId xmlns:a16="http://schemas.microsoft.com/office/drawing/2014/main" id="{E656CF11-80FC-4C42-B03C-72945B0053AE}"/>
                </a:ext>
              </a:extLst>
            </p:cNvPr>
            <p:cNvSpPr>
              <a:spLocks noChangeArrowheads="1"/>
            </p:cNvSpPr>
            <p:nvPr/>
          </p:nvSpPr>
          <p:spPr bwMode="auto">
            <a:xfrm>
              <a:off x="960" y="3308"/>
              <a:ext cx="141" cy="12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29" name="Text Box 20">
              <a:extLst>
                <a:ext uri="{FF2B5EF4-FFF2-40B4-BE49-F238E27FC236}">
                  <a16:creationId xmlns:a16="http://schemas.microsoft.com/office/drawing/2014/main" id="{418D79D7-3B2C-4ADC-8125-F0EE0C7BF6DD}"/>
                </a:ext>
              </a:extLst>
            </p:cNvPr>
            <p:cNvSpPr txBox="1">
              <a:spLocks noChangeArrowheads="1"/>
            </p:cNvSpPr>
            <p:nvPr/>
          </p:nvSpPr>
          <p:spPr bwMode="auto">
            <a:xfrm>
              <a:off x="887" y="3243"/>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3b</a:t>
              </a:r>
              <a:endParaRPr lang="en-US" altLang="en-US" sz="2400" dirty="0">
                <a:solidFill>
                  <a:schemeClr val="bg1">
                    <a:lumMod val="85000"/>
                  </a:schemeClr>
                </a:solidFill>
                <a:latin typeface="Arial" panose="020B0604020202020204" pitchFamily="34" charset="0"/>
              </a:endParaRPr>
            </a:p>
          </p:txBody>
        </p:sp>
      </p:grpSp>
      <p:grpSp>
        <p:nvGrpSpPr>
          <p:cNvPr id="23" name="Group 22">
            <a:extLst>
              <a:ext uri="{FF2B5EF4-FFF2-40B4-BE49-F238E27FC236}">
                <a16:creationId xmlns:a16="http://schemas.microsoft.com/office/drawing/2014/main" id="{1D120E5F-DC3E-4862-9904-30842F0B4B66}"/>
              </a:ext>
            </a:extLst>
          </p:cNvPr>
          <p:cNvGrpSpPr>
            <a:grpSpLocks/>
          </p:cNvGrpSpPr>
          <p:nvPr/>
        </p:nvGrpSpPr>
        <p:grpSpPr bwMode="auto">
          <a:xfrm>
            <a:off x="3061501" y="4227012"/>
            <a:ext cx="501651" cy="396878"/>
            <a:chOff x="2016" y="1976"/>
            <a:chExt cx="316" cy="250"/>
          </a:xfrm>
        </p:grpSpPr>
        <p:sp>
          <p:nvSpPr>
            <p:cNvPr id="115" name="Oval 114">
              <a:extLst>
                <a:ext uri="{FF2B5EF4-FFF2-40B4-BE49-F238E27FC236}">
                  <a16:creationId xmlns:a16="http://schemas.microsoft.com/office/drawing/2014/main" id="{35438359-CFFA-4077-9A10-676473CDC847}"/>
                </a:ext>
              </a:extLst>
            </p:cNvPr>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16" name="Line 23">
              <a:extLst>
                <a:ext uri="{FF2B5EF4-FFF2-40B4-BE49-F238E27FC236}">
                  <a16:creationId xmlns:a16="http://schemas.microsoft.com/office/drawing/2014/main" id="{45034FE1-B75F-4CEC-9266-2DA026B2AFA6}"/>
                </a:ext>
              </a:extLst>
            </p:cNvPr>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17" name="Line 24">
              <a:extLst>
                <a:ext uri="{FF2B5EF4-FFF2-40B4-BE49-F238E27FC236}">
                  <a16:creationId xmlns:a16="http://schemas.microsoft.com/office/drawing/2014/main" id="{2AF6CF91-5196-44F2-909F-2B3E7ABBCC9E}"/>
                </a:ext>
              </a:extLst>
            </p:cNvPr>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18" name="Rectangle 117">
              <a:extLst>
                <a:ext uri="{FF2B5EF4-FFF2-40B4-BE49-F238E27FC236}">
                  <a16:creationId xmlns:a16="http://schemas.microsoft.com/office/drawing/2014/main" id="{1D073CD0-AA23-4652-A10C-D4FD91C315EA}"/>
                </a:ext>
              </a:extLst>
            </p:cNvPr>
            <p:cNvSpPr>
              <a:spLocks noChangeArrowheads="1"/>
            </p:cNvSpPr>
            <p:nvPr/>
          </p:nvSpPr>
          <p:spPr bwMode="auto">
            <a:xfrm>
              <a:off x="2019" y="209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119" name="Oval 118">
              <a:extLst>
                <a:ext uri="{FF2B5EF4-FFF2-40B4-BE49-F238E27FC236}">
                  <a16:creationId xmlns:a16="http://schemas.microsoft.com/office/drawing/2014/main" id="{62879C4F-29F6-4EC0-BD31-40798156670B}"/>
                </a:ext>
              </a:extLst>
            </p:cNvPr>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grpSp>
          <p:nvGrpSpPr>
            <p:cNvPr id="120" name="Group 119">
              <a:extLst>
                <a:ext uri="{FF2B5EF4-FFF2-40B4-BE49-F238E27FC236}">
                  <a16:creationId xmlns:a16="http://schemas.microsoft.com/office/drawing/2014/main" id="{AC65ADC4-0E3E-4DD8-8CBD-8311A214970B}"/>
                </a:ext>
              </a:extLst>
            </p:cNvPr>
            <p:cNvGrpSpPr>
              <a:grpSpLocks/>
            </p:cNvGrpSpPr>
            <p:nvPr/>
          </p:nvGrpSpPr>
          <p:grpSpPr bwMode="auto">
            <a:xfrm>
              <a:off x="2042" y="1976"/>
              <a:ext cx="286" cy="250"/>
              <a:chOff x="2912" y="2425"/>
              <a:chExt cx="290" cy="250"/>
            </a:xfrm>
          </p:grpSpPr>
          <p:sp>
            <p:nvSpPr>
              <p:cNvPr id="121" name="Rectangle 120">
                <a:extLst>
                  <a:ext uri="{FF2B5EF4-FFF2-40B4-BE49-F238E27FC236}">
                    <a16:creationId xmlns:a16="http://schemas.microsoft.com/office/drawing/2014/main" id="{A8C7475A-7753-4C84-9709-46AC54BBD8DB}"/>
                  </a:ext>
                </a:extLst>
              </p:cNvPr>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22" name="Text Box 29">
                <a:extLst>
                  <a:ext uri="{FF2B5EF4-FFF2-40B4-BE49-F238E27FC236}">
                    <a16:creationId xmlns:a16="http://schemas.microsoft.com/office/drawing/2014/main" id="{BFD0F2C4-99FE-4329-A936-CF863B96B8CD}"/>
                  </a:ext>
                </a:extLst>
              </p:cNvPr>
              <p:cNvSpPr txBox="1">
                <a:spLocks noChangeArrowheads="1"/>
              </p:cNvSpPr>
              <p:nvPr/>
            </p:nvSpPr>
            <p:spPr bwMode="auto">
              <a:xfrm>
                <a:off x="2912" y="2425"/>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3c</a:t>
                </a:r>
                <a:endParaRPr lang="en-US" altLang="en-US" sz="2400" dirty="0">
                  <a:solidFill>
                    <a:schemeClr val="bg1">
                      <a:lumMod val="85000"/>
                    </a:schemeClr>
                  </a:solidFill>
                  <a:latin typeface="Arial" panose="020B0604020202020204" pitchFamily="34" charset="0"/>
                </a:endParaRPr>
              </a:p>
            </p:txBody>
          </p:sp>
        </p:grpSp>
      </p:grpSp>
      <p:grpSp>
        <p:nvGrpSpPr>
          <p:cNvPr id="24" name="Group 23">
            <a:extLst>
              <a:ext uri="{FF2B5EF4-FFF2-40B4-BE49-F238E27FC236}">
                <a16:creationId xmlns:a16="http://schemas.microsoft.com/office/drawing/2014/main" id="{0A8B7273-E879-4A56-BAFD-02552B4930EB}"/>
              </a:ext>
            </a:extLst>
          </p:cNvPr>
          <p:cNvGrpSpPr>
            <a:grpSpLocks/>
          </p:cNvGrpSpPr>
          <p:nvPr/>
        </p:nvGrpSpPr>
        <p:grpSpPr bwMode="auto">
          <a:xfrm>
            <a:off x="3639349" y="4601651"/>
            <a:ext cx="501651" cy="396876"/>
            <a:chOff x="1434" y="3104"/>
            <a:chExt cx="316" cy="250"/>
          </a:xfrm>
        </p:grpSpPr>
        <p:grpSp>
          <p:nvGrpSpPr>
            <p:cNvPr id="107" name="Group 106">
              <a:extLst>
                <a:ext uri="{FF2B5EF4-FFF2-40B4-BE49-F238E27FC236}">
                  <a16:creationId xmlns:a16="http://schemas.microsoft.com/office/drawing/2014/main" id="{44387EFA-7C8E-40CB-8DC3-AC7727490FAE}"/>
                </a:ext>
              </a:extLst>
            </p:cNvPr>
            <p:cNvGrpSpPr>
              <a:grpSpLocks/>
            </p:cNvGrpSpPr>
            <p:nvPr/>
          </p:nvGrpSpPr>
          <p:grpSpPr bwMode="auto">
            <a:xfrm>
              <a:off x="1434" y="3163"/>
              <a:ext cx="316" cy="147"/>
              <a:chOff x="1434" y="3163"/>
              <a:chExt cx="316" cy="147"/>
            </a:xfrm>
          </p:grpSpPr>
          <p:sp>
            <p:nvSpPr>
              <p:cNvPr id="109" name="Oval 108">
                <a:extLst>
                  <a:ext uri="{FF2B5EF4-FFF2-40B4-BE49-F238E27FC236}">
                    <a16:creationId xmlns:a16="http://schemas.microsoft.com/office/drawing/2014/main" id="{2AC505E8-CC17-4C4D-9470-669E1C96BE6B}"/>
                  </a:ext>
                </a:extLst>
              </p:cNvPr>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10" name="Line 33">
                <a:extLst>
                  <a:ext uri="{FF2B5EF4-FFF2-40B4-BE49-F238E27FC236}">
                    <a16:creationId xmlns:a16="http://schemas.microsoft.com/office/drawing/2014/main" id="{52D576FC-BEF6-4FC7-A63B-186FBBA53C12}"/>
                  </a:ext>
                </a:extLst>
              </p:cNvPr>
              <p:cNvSpPr>
                <a:spLocks noChangeShapeType="1"/>
              </p:cNvSpPr>
              <p:nvPr/>
            </p:nvSpPr>
            <p:spPr bwMode="auto">
              <a:xfrm>
                <a:off x="1437" y="322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11" name="Line 34">
                <a:extLst>
                  <a:ext uri="{FF2B5EF4-FFF2-40B4-BE49-F238E27FC236}">
                    <a16:creationId xmlns:a16="http://schemas.microsoft.com/office/drawing/2014/main" id="{4A6BA9CD-8599-4584-A4D2-83D86C12A51D}"/>
                  </a:ext>
                </a:extLst>
              </p:cNvPr>
              <p:cNvSpPr>
                <a:spLocks noChangeShapeType="1"/>
              </p:cNvSpPr>
              <p:nvPr/>
            </p:nvSpPr>
            <p:spPr bwMode="auto">
              <a:xfrm>
                <a:off x="1750" y="322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12" name="Rectangle 111">
                <a:extLst>
                  <a:ext uri="{FF2B5EF4-FFF2-40B4-BE49-F238E27FC236}">
                    <a16:creationId xmlns:a16="http://schemas.microsoft.com/office/drawing/2014/main" id="{A39FDB44-4732-44A9-BC73-E62915F86826}"/>
                  </a:ext>
                </a:extLst>
              </p:cNvPr>
              <p:cNvSpPr>
                <a:spLocks noChangeArrowheads="1"/>
              </p:cNvSpPr>
              <p:nvPr/>
            </p:nvSpPr>
            <p:spPr bwMode="auto">
              <a:xfrm>
                <a:off x="1437" y="3222"/>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113" name="Oval 112">
                <a:extLst>
                  <a:ext uri="{FF2B5EF4-FFF2-40B4-BE49-F238E27FC236}">
                    <a16:creationId xmlns:a16="http://schemas.microsoft.com/office/drawing/2014/main" id="{AADC99FD-A6C6-40B9-BEF1-61E659BDE94D}"/>
                  </a:ext>
                </a:extLst>
              </p:cNvPr>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14" name="Rectangle 113">
                <a:extLst>
                  <a:ext uri="{FF2B5EF4-FFF2-40B4-BE49-F238E27FC236}">
                    <a16:creationId xmlns:a16="http://schemas.microsoft.com/office/drawing/2014/main" id="{3C2DF160-8EB9-47F0-AAC6-D2E78EFFDD85}"/>
                  </a:ext>
                </a:extLst>
              </p:cNvPr>
              <p:cNvSpPr>
                <a:spLocks noChangeArrowheads="1"/>
              </p:cNvSpPr>
              <p:nvPr/>
            </p:nvSpPr>
            <p:spPr bwMode="auto">
              <a:xfrm>
                <a:off x="1521" y="3176"/>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grpSp>
        <p:sp>
          <p:nvSpPr>
            <p:cNvPr id="108" name="Text Box 38">
              <a:extLst>
                <a:ext uri="{FF2B5EF4-FFF2-40B4-BE49-F238E27FC236}">
                  <a16:creationId xmlns:a16="http://schemas.microsoft.com/office/drawing/2014/main" id="{A2901F25-DE0E-49E3-8BFD-384D812BBF1C}"/>
                </a:ext>
              </a:extLst>
            </p:cNvPr>
            <p:cNvSpPr txBox="1">
              <a:spLocks noChangeArrowheads="1"/>
            </p:cNvSpPr>
            <p:nvPr/>
          </p:nvSpPr>
          <p:spPr bwMode="auto">
            <a:xfrm>
              <a:off x="1448" y="3104"/>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3a</a:t>
              </a:r>
              <a:endParaRPr lang="en-US" altLang="en-US" sz="2400" dirty="0">
                <a:solidFill>
                  <a:schemeClr val="bg1">
                    <a:lumMod val="85000"/>
                  </a:schemeClr>
                </a:solidFill>
                <a:latin typeface="Arial" panose="020B0604020202020204" pitchFamily="34" charset="0"/>
              </a:endParaRPr>
            </a:p>
          </p:txBody>
        </p:sp>
      </p:grpSp>
      <p:grpSp>
        <p:nvGrpSpPr>
          <p:cNvPr id="25" name="Group 24">
            <a:extLst>
              <a:ext uri="{FF2B5EF4-FFF2-40B4-BE49-F238E27FC236}">
                <a16:creationId xmlns:a16="http://schemas.microsoft.com/office/drawing/2014/main" id="{E5FF4203-21D0-46CE-B797-1006404FDCDD}"/>
              </a:ext>
            </a:extLst>
          </p:cNvPr>
          <p:cNvGrpSpPr>
            <a:grpSpLocks/>
          </p:cNvGrpSpPr>
          <p:nvPr/>
        </p:nvGrpSpPr>
        <p:grpSpPr bwMode="auto">
          <a:xfrm>
            <a:off x="3667919" y="5127102"/>
            <a:ext cx="2660650" cy="1122362"/>
            <a:chOff x="1572" y="3293"/>
            <a:chExt cx="1676" cy="707"/>
          </a:xfrm>
        </p:grpSpPr>
        <p:sp>
          <p:nvSpPr>
            <p:cNvPr id="64" name="Freeform 40">
              <a:extLst>
                <a:ext uri="{FF2B5EF4-FFF2-40B4-BE49-F238E27FC236}">
                  <a16:creationId xmlns:a16="http://schemas.microsoft.com/office/drawing/2014/main" id="{2D0C81DF-9A63-418F-B4DD-7B757B05FEEF}"/>
                </a:ext>
              </a:extLst>
            </p:cNvPr>
            <p:cNvSpPr>
              <a:spLocks/>
            </p:cNvSpPr>
            <p:nvPr/>
          </p:nvSpPr>
          <p:spPr bwMode="auto">
            <a:xfrm>
              <a:off x="1572" y="3293"/>
              <a:ext cx="1676" cy="707"/>
            </a:xfrm>
            <a:custGeom>
              <a:avLst/>
              <a:gdLst>
                <a:gd name="T0" fmla="*/ 274 w 1583"/>
                <a:gd name="T1" fmla="*/ 321 h 682"/>
                <a:gd name="T2" fmla="*/ 721 w 1583"/>
                <a:gd name="T3" fmla="*/ 106 h 682"/>
                <a:gd name="T4" fmla="*/ 1390 w 1583"/>
                <a:gd name="T5" fmla="*/ 30 h 682"/>
                <a:gd name="T6" fmla="*/ 2047 w 1583"/>
                <a:gd name="T7" fmla="*/ 278 h 682"/>
                <a:gd name="T8" fmla="*/ 2767 w 1583"/>
                <a:gd name="T9" fmla="*/ 613 h 682"/>
                <a:gd name="T10" fmla="*/ 2251 w 1583"/>
                <a:gd name="T11" fmla="*/ 921 h 682"/>
                <a:gd name="T12" fmla="*/ 1221 w 1583"/>
                <a:gd name="T13" fmla="*/ 941 h 682"/>
                <a:gd name="T14" fmla="*/ 158 w 1583"/>
                <a:gd name="T15" fmla="*/ 853 h 682"/>
                <a:gd name="T16" fmla="*/ 274 w 1583"/>
                <a:gd name="T17" fmla="*/ 321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65" name="Text Box 41">
              <a:extLst>
                <a:ext uri="{FF2B5EF4-FFF2-40B4-BE49-F238E27FC236}">
                  <a16:creationId xmlns:a16="http://schemas.microsoft.com/office/drawing/2014/main" id="{7F2640F1-A0BD-47F2-B6A1-1BD5F0CBD392}"/>
                </a:ext>
              </a:extLst>
            </p:cNvPr>
            <p:cNvSpPr txBox="1">
              <a:spLocks noChangeArrowheads="1"/>
            </p:cNvSpPr>
            <p:nvPr/>
          </p:nvSpPr>
          <p:spPr bwMode="auto">
            <a:xfrm>
              <a:off x="1719" y="3724"/>
              <a:ext cx="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2000">
                  <a:latin typeface="Arial" panose="020B0604020202020204" pitchFamily="34" charset="0"/>
                </a:rPr>
                <a:t>AS1</a:t>
              </a:r>
              <a:endParaRPr lang="en-US" altLang="en-US" sz="1800">
                <a:latin typeface="Arial" panose="020B0604020202020204" pitchFamily="34" charset="0"/>
              </a:endParaRPr>
            </a:p>
          </p:txBody>
        </p:sp>
        <p:sp>
          <p:nvSpPr>
            <p:cNvPr id="66" name="Line 42">
              <a:extLst>
                <a:ext uri="{FF2B5EF4-FFF2-40B4-BE49-F238E27FC236}">
                  <a16:creationId xmlns:a16="http://schemas.microsoft.com/office/drawing/2014/main" id="{6A819CCB-D10D-4B2E-88B6-DA8818B239A2}"/>
                </a:ext>
              </a:extLst>
            </p:cNvPr>
            <p:cNvSpPr>
              <a:spLocks noChangeShapeType="1"/>
            </p:cNvSpPr>
            <p:nvPr/>
          </p:nvSpPr>
          <p:spPr bwMode="auto">
            <a:xfrm flipH="1">
              <a:off x="2134" y="3469"/>
              <a:ext cx="93" cy="10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67" name="Line 43">
              <a:extLst>
                <a:ext uri="{FF2B5EF4-FFF2-40B4-BE49-F238E27FC236}">
                  <a16:creationId xmlns:a16="http://schemas.microsoft.com/office/drawing/2014/main" id="{FA3B79E1-015E-4D13-A09D-E89A92D26713}"/>
                </a:ext>
              </a:extLst>
            </p:cNvPr>
            <p:cNvSpPr>
              <a:spLocks noChangeShapeType="1"/>
            </p:cNvSpPr>
            <p:nvPr/>
          </p:nvSpPr>
          <p:spPr bwMode="auto">
            <a:xfrm>
              <a:off x="2388" y="3491"/>
              <a:ext cx="3" cy="2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68" name="Line 44">
              <a:extLst>
                <a:ext uri="{FF2B5EF4-FFF2-40B4-BE49-F238E27FC236}">
                  <a16:creationId xmlns:a16="http://schemas.microsoft.com/office/drawing/2014/main" id="{F131139F-3221-4321-A184-B40D6383D1D6}"/>
                </a:ext>
              </a:extLst>
            </p:cNvPr>
            <p:cNvSpPr>
              <a:spLocks noChangeShapeType="1"/>
            </p:cNvSpPr>
            <p:nvPr/>
          </p:nvSpPr>
          <p:spPr bwMode="auto">
            <a:xfrm>
              <a:off x="2490" y="3461"/>
              <a:ext cx="313" cy="2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69" name="Line 45">
              <a:extLst>
                <a:ext uri="{FF2B5EF4-FFF2-40B4-BE49-F238E27FC236}">
                  <a16:creationId xmlns:a16="http://schemas.microsoft.com/office/drawing/2014/main" id="{54C5BAB4-CD53-42E7-935B-EA367E4060A0}"/>
                </a:ext>
              </a:extLst>
            </p:cNvPr>
            <p:cNvSpPr>
              <a:spLocks noChangeShapeType="1"/>
            </p:cNvSpPr>
            <p:nvPr/>
          </p:nvSpPr>
          <p:spPr bwMode="auto">
            <a:xfrm flipH="1">
              <a:off x="2566" y="3749"/>
              <a:ext cx="237"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70" name="Line 46">
              <a:extLst>
                <a:ext uri="{FF2B5EF4-FFF2-40B4-BE49-F238E27FC236}">
                  <a16:creationId xmlns:a16="http://schemas.microsoft.com/office/drawing/2014/main" id="{81BB2DB4-19E2-4435-9A80-89F848157F59}"/>
                </a:ext>
              </a:extLst>
            </p:cNvPr>
            <p:cNvSpPr>
              <a:spLocks noChangeShapeType="1"/>
            </p:cNvSpPr>
            <p:nvPr/>
          </p:nvSpPr>
          <p:spPr bwMode="auto">
            <a:xfrm flipH="1" flipV="1">
              <a:off x="2202" y="3638"/>
              <a:ext cx="568"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71" name="Line 47">
              <a:extLst>
                <a:ext uri="{FF2B5EF4-FFF2-40B4-BE49-F238E27FC236}">
                  <a16:creationId xmlns:a16="http://schemas.microsoft.com/office/drawing/2014/main" id="{D5EDB248-5367-45A7-8DB7-4FB67F83A15F}"/>
                </a:ext>
              </a:extLst>
            </p:cNvPr>
            <p:cNvSpPr>
              <a:spLocks noChangeShapeType="1"/>
            </p:cNvSpPr>
            <p:nvPr/>
          </p:nvSpPr>
          <p:spPr bwMode="auto">
            <a:xfrm>
              <a:off x="2143" y="3689"/>
              <a:ext cx="127" cy="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grpSp>
          <p:nvGrpSpPr>
            <p:cNvPr id="72" name="Group 71">
              <a:extLst>
                <a:ext uri="{FF2B5EF4-FFF2-40B4-BE49-F238E27FC236}">
                  <a16:creationId xmlns:a16="http://schemas.microsoft.com/office/drawing/2014/main" id="{4A2B6E0E-74B7-4692-8CE7-F850A6CCBB00}"/>
                </a:ext>
              </a:extLst>
            </p:cNvPr>
            <p:cNvGrpSpPr>
              <a:grpSpLocks/>
            </p:cNvGrpSpPr>
            <p:nvPr/>
          </p:nvGrpSpPr>
          <p:grpSpPr bwMode="auto">
            <a:xfrm>
              <a:off x="2202" y="3293"/>
              <a:ext cx="316" cy="250"/>
              <a:chOff x="2055" y="3447"/>
              <a:chExt cx="316" cy="250"/>
            </a:xfrm>
          </p:grpSpPr>
          <p:sp>
            <p:nvSpPr>
              <p:cNvPr id="99" name="Oval 98">
                <a:extLst>
                  <a:ext uri="{FF2B5EF4-FFF2-40B4-BE49-F238E27FC236}">
                    <a16:creationId xmlns:a16="http://schemas.microsoft.com/office/drawing/2014/main" id="{FBD2199C-FD82-407A-A15D-F5715290E537}"/>
                  </a:ext>
                </a:extLst>
              </p:cNvPr>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00" name="Line 50">
                <a:extLst>
                  <a:ext uri="{FF2B5EF4-FFF2-40B4-BE49-F238E27FC236}">
                    <a16:creationId xmlns:a16="http://schemas.microsoft.com/office/drawing/2014/main" id="{893C8B0E-2D59-45CC-B88C-92E3FEBD8F6D}"/>
                  </a:ext>
                </a:extLst>
              </p:cNvPr>
              <p:cNvSpPr>
                <a:spLocks noChangeShapeType="1"/>
              </p:cNvSpPr>
              <p:nvPr/>
            </p:nvSpPr>
            <p:spPr bwMode="auto">
              <a:xfrm>
                <a:off x="2058" y="356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01" name="Line 51">
                <a:extLst>
                  <a:ext uri="{FF2B5EF4-FFF2-40B4-BE49-F238E27FC236}">
                    <a16:creationId xmlns:a16="http://schemas.microsoft.com/office/drawing/2014/main" id="{991188D5-351E-4F89-BEE6-CF39D788C523}"/>
                  </a:ext>
                </a:extLst>
              </p:cNvPr>
              <p:cNvSpPr>
                <a:spLocks noChangeShapeType="1"/>
              </p:cNvSpPr>
              <p:nvPr/>
            </p:nvSpPr>
            <p:spPr bwMode="auto">
              <a:xfrm>
                <a:off x="2371" y="356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02" name="Rectangle 101">
                <a:extLst>
                  <a:ext uri="{FF2B5EF4-FFF2-40B4-BE49-F238E27FC236}">
                    <a16:creationId xmlns:a16="http://schemas.microsoft.com/office/drawing/2014/main" id="{CB926D2E-435D-47F5-8A95-0E7F0AA7A37F}"/>
                  </a:ext>
                </a:extLst>
              </p:cNvPr>
              <p:cNvSpPr>
                <a:spLocks noChangeArrowheads="1"/>
              </p:cNvSpPr>
              <p:nvPr/>
            </p:nvSpPr>
            <p:spPr bwMode="auto">
              <a:xfrm>
                <a:off x="2058" y="356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103" name="Oval 102">
                <a:extLst>
                  <a:ext uri="{FF2B5EF4-FFF2-40B4-BE49-F238E27FC236}">
                    <a16:creationId xmlns:a16="http://schemas.microsoft.com/office/drawing/2014/main" id="{F7A69F65-80B7-475C-8115-B8DDB2B83971}"/>
                  </a:ext>
                </a:extLst>
              </p:cNvPr>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grpSp>
            <p:nvGrpSpPr>
              <p:cNvPr id="104" name="Group 103">
                <a:extLst>
                  <a:ext uri="{FF2B5EF4-FFF2-40B4-BE49-F238E27FC236}">
                    <a16:creationId xmlns:a16="http://schemas.microsoft.com/office/drawing/2014/main" id="{2B0FE789-8B0E-4E63-B3CB-D8C9CF3858B9}"/>
                  </a:ext>
                </a:extLst>
              </p:cNvPr>
              <p:cNvGrpSpPr>
                <a:grpSpLocks/>
              </p:cNvGrpSpPr>
              <p:nvPr/>
            </p:nvGrpSpPr>
            <p:grpSpPr bwMode="auto">
              <a:xfrm>
                <a:off x="2082" y="3447"/>
                <a:ext cx="286" cy="250"/>
                <a:chOff x="2912" y="2425"/>
                <a:chExt cx="292" cy="250"/>
              </a:xfrm>
            </p:grpSpPr>
            <p:sp>
              <p:nvSpPr>
                <p:cNvPr id="105" name="Rectangle 104">
                  <a:extLst>
                    <a:ext uri="{FF2B5EF4-FFF2-40B4-BE49-F238E27FC236}">
                      <a16:creationId xmlns:a16="http://schemas.microsoft.com/office/drawing/2014/main" id="{EA7828B8-C156-4AFD-814F-09CC74E9347E}"/>
                    </a:ext>
                  </a:extLst>
                </p:cNvPr>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06" name="Text Box 56">
                  <a:extLst>
                    <a:ext uri="{FF2B5EF4-FFF2-40B4-BE49-F238E27FC236}">
                      <a16:creationId xmlns:a16="http://schemas.microsoft.com/office/drawing/2014/main" id="{1267701D-A929-41D1-88FE-F134C79FA657}"/>
                    </a:ext>
                  </a:extLst>
                </p:cNvPr>
                <p:cNvSpPr txBox="1">
                  <a:spLocks noChangeArrowheads="1"/>
                </p:cNvSpPr>
                <p:nvPr/>
              </p:nvSpPr>
              <p:spPr bwMode="auto">
                <a:xfrm>
                  <a:off x="2912" y="2425"/>
                  <a:ext cx="2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1c</a:t>
                  </a:r>
                </a:p>
              </p:txBody>
            </p:sp>
          </p:grpSp>
        </p:grpSp>
        <p:grpSp>
          <p:nvGrpSpPr>
            <p:cNvPr id="73" name="Group 72">
              <a:extLst>
                <a:ext uri="{FF2B5EF4-FFF2-40B4-BE49-F238E27FC236}">
                  <a16:creationId xmlns:a16="http://schemas.microsoft.com/office/drawing/2014/main" id="{390CB047-710E-407E-B4D7-700DBD515B01}"/>
                </a:ext>
              </a:extLst>
            </p:cNvPr>
            <p:cNvGrpSpPr>
              <a:grpSpLocks/>
            </p:cNvGrpSpPr>
            <p:nvPr/>
          </p:nvGrpSpPr>
          <p:grpSpPr bwMode="auto">
            <a:xfrm>
              <a:off x="1896" y="3507"/>
              <a:ext cx="316" cy="250"/>
              <a:chOff x="1749" y="3661"/>
              <a:chExt cx="316" cy="250"/>
            </a:xfrm>
          </p:grpSpPr>
          <p:sp>
            <p:nvSpPr>
              <p:cNvPr id="92" name="Oval 91">
                <a:extLst>
                  <a:ext uri="{FF2B5EF4-FFF2-40B4-BE49-F238E27FC236}">
                    <a16:creationId xmlns:a16="http://schemas.microsoft.com/office/drawing/2014/main" id="{028DA3FE-0B6F-430B-A03F-98D313DF0135}"/>
                  </a:ext>
                </a:extLst>
              </p:cNvPr>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93" name="Line 59">
                <a:extLst>
                  <a:ext uri="{FF2B5EF4-FFF2-40B4-BE49-F238E27FC236}">
                    <a16:creationId xmlns:a16="http://schemas.microsoft.com/office/drawing/2014/main" id="{DD07393C-B3EC-41AC-9F4B-C6F7FFD65DCE}"/>
                  </a:ext>
                </a:extLst>
              </p:cNvPr>
              <p:cNvSpPr>
                <a:spLocks noChangeShapeType="1"/>
              </p:cNvSpPr>
              <p:nvPr/>
            </p:nvSpPr>
            <p:spPr bwMode="auto">
              <a:xfrm>
                <a:off x="1752" y="377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94" name="Line 60">
                <a:extLst>
                  <a:ext uri="{FF2B5EF4-FFF2-40B4-BE49-F238E27FC236}">
                    <a16:creationId xmlns:a16="http://schemas.microsoft.com/office/drawing/2014/main" id="{C5179040-4FA0-4810-9BFB-6112DF66BC63}"/>
                  </a:ext>
                </a:extLst>
              </p:cNvPr>
              <p:cNvSpPr>
                <a:spLocks noChangeShapeType="1"/>
              </p:cNvSpPr>
              <p:nvPr/>
            </p:nvSpPr>
            <p:spPr bwMode="auto">
              <a:xfrm>
                <a:off x="2065" y="377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95" name="Rectangle 94">
                <a:extLst>
                  <a:ext uri="{FF2B5EF4-FFF2-40B4-BE49-F238E27FC236}">
                    <a16:creationId xmlns:a16="http://schemas.microsoft.com/office/drawing/2014/main" id="{51F9E35D-41D9-4B3A-8AC0-680BB1425950}"/>
                  </a:ext>
                </a:extLst>
              </p:cNvPr>
              <p:cNvSpPr>
                <a:spLocks noChangeArrowheads="1"/>
              </p:cNvSpPr>
              <p:nvPr/>
            </p:nvSpPr>
            <p:spPr bwMode="auto">
              <a:xfrm>
                <a:off x="1752" y="377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96" name="Oval 95">
                <a:extLst>
                  <a:ext uri="{FF2B5EF4-FFF2-40B4-BE49-F238E27FC236}">
                    <a16:creationId xmlns:a16="http://schemas.microsoft.com/office/drawing/2014/main" id="{9A835444-EFA0-49A4-8566-AD87CB8F4D56}"/>
                  </a:ext>
                </a:extLst>
              </p:cNvPr>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97" name="Rectangle 96">
                <a:extLst>
                  <a:ext uri="{FF2B5EF4-FFF2-40B4-BE49-F238E27FC236}">
                    <a16:creationId xmlns:a16="http://schemas.microsoft.com/office/drawing/2014/main" id="{09D0463B-AC5F-4A2D-955A-C6D12015503F}"/>
                  </a:ext>
                </a:extLst>
              </p:cNvPr>
              <p:cNvSpPr>
                <a:spLocks noChangeArrowheads="1"/>
              </p:cNvSpPr>
              <p:nvPr/>
            </p:nvSpPr>
            <p:spPr bwMode="auto">
              <a:xfrm>
                <a:off x="1834" y="3746"/>
                <a:ext cx="142" cy="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98" name="Text Box 64">
                <a:extLst>
                  <a:ext uri="{FF2B5EF4-FFF2-40B4-BE49-F238E27FC236}">
                    <a16:creationId xmlns:a16="http://schemas.microsoft.com/office/drawing/2014/main" id="{82BA21E5-AC1C-4775-B2DB-E984D100EA9E}"/>
                  </a:ext>
                </a:extLst>
              </p:cNvPr>
              <p:cNvSpPr txBox="1">
                <a:spLocks noChangeArrowheads="1"/>
              </p:cNvSpPr>
              <p:nvPr/>
            </p:nvSpPr>
            <p:spPr bwMode="auto">
              <a:xfrm>
                <a:off x="1765" y="3661"/>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1a</a:t>
                </a:r>
                <a:endParaRPr lang="en-US" altLang="en-US" sz="2400" dirty="0">
                  <a:solidFill>
                    <a:schemeClr val="bg1">
                      <a:lumMod val="85000"/>
                    </a:schemeClr>
                  </a:solidFill>
                  <a:latin typeface="Arial" panose="020B0604020202020204" pitchFamily="34" charset="0"/>
                </a:endParaRPr>
              </a:p>
            </p:txBody>
          </p:sp>
        </p:grpSp>
        <p:grpSp>
          <p:nvGrpSpPr>
            <p:cNvPr id="74" name="Group 73">
              <a:extLst>
                <a:ext uri="{FF2B5EF4-FFF2-40B4-BE49-F238E27FC236}">
                  <a16:creationId xmlns:a16="http://schemas.microsoft.com/office/drawing/2014/main" id="{2A46C7AF-6716-474E-A5E1-4510BC6DE2D3}"/>
                </a:ext>
              </a:extLst>
            </p:cNvPr>
            <p:cNvGrpSpPr>
              <a:grpSpLocks/>
            </p:cNvGrpSpPr>
            <p:nvPr/>
          </p:nvGrpSpPr>
          <p:grpSpPr bwMode="auto">
            <a:xfrm>
              <a:off x="2238" y="3689"/>
              <a:ext cx="316" cy="250"/>
              <a:chOff x="2091" y="3843"/>
              <a:chExt cx="316" cy="250"/>
            </a:xfrm>
          </p:grpSpPr>
          <p:sp>
            <p:nvSpPr>
              <p:cNvPr id="84" name="Oval 83">
                <a:extLst>
                  <a:ext uri="{FF2B5EF4-FFF2-40B4-BE49-F238E27FC236}">
                    <a16:creationId xmlns:a16="http://schemas.microsoft.com/office/drawing/2014/main" id="{0BB5078C-B2D0-47FC-BE38-7E9183BE052B}"/>
                  </a:ext>
                </a:extLst>
              </p:cNvPr>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85" name="Line 67">
                <a:extLst>
                  <a:ext uri="{FF2B5EF4-FFF2-40B4-BE49-F238E27FC236}">
                    <a16:creationId xmlns:a16="http://schemas.microsoft.com/office/drawing/2014/main" id="{E41356ED-0F9E-454B-92CE-3D290F6E2042}"/>
                  </a:ext>
                </a:extLst>
              </p:cNvPr>
              <p:cNvSpPr>
                <a:spLocks noChangeShapeType="1"/>
              </p:cNvSpPr>
              <p:nvPr/>
            </p:nvSpPr>
            <p:spPr bwMode="auto">
              <a:xfrm>
                <a:off x="2094" y="396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86" name="Line 68">
                <a:extLst>
                  <a:ext uri="{FF2B5EF4-FFF2-40B4-BE49-F238E27FC236}">
                    <a16:creationId xmlns:a16="http://schemas.microsoft.com/office/drawing/2014/main" id="{B0EF7C50-0A54-4981-811E-AFFA1433951D}"/>
                  </a:ext>
                </a:extLst>
              </p:cNvPr>
              <p:cNvSpPr>
                <a:spLocks noChangeShapeType="1"/>
              </p:cNvSpPr>
              <p:nvPr/>
            </p:nvSpPr>
            <p:spPr bwMode="auto">
              <a:xfrm>
                <a:off x="2407" y="396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87" name="Rectangle 86">
                <a:extLst>
                  <a:ext uri="{FF2B5EF4-FFF2-40B4-BE49-F238E27FC236}">
                    <a16:creationId xmlns:a16="http://schemas.microsoft.com/office/drawing/2014/main" id="{03C8798B-C001-4A30-B7A3-D0A77CEC29B7}"/>
                  </a:ext>
                </a:extLst>
              </p:cNvPr>
              <p:cNvSpPr>
                <a:spLocks noChangeArrowheads="1"/>
              </p:cNvSpPr>
              <p:nvPr/>
            </p:nvSpPr>
            <p:spPr bwMode="auto">
              <a:xfrm>
                <a:off x="2094" y="3960"/>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88" name="Oval 87">
                <a:extLst>
                  <a:ext uri="{FF2B5EF4-FFF2-40B4-BE49-F238E27FC236}">
                    <a16:creationId xmlns:a16="http://schemas.microsoft.com/office/drawing/2014/main" id="{FF46B8C0-6C85-4155-BC47-F3E1CA2BC56F}"/>
                  </a:ext>
                </a:extLst>
              </p:cNvPr>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grpSp>
            <p:nvGrpSpPr>
              <p:cNvPr id="89" name="Group 88">
                <a:extLst>
                  <a:ext uri="{FF2B5EF4-FFF2-40B4-BE49-F238E27FC236}">
                    <a16:creationId xmlns:a16="http://schemas.microsoft.com/office/drawing/2014/main" id="{CD41E2CA-D8C1-43C8-8467-25F9B181C0BE}"/>
                  </a:ext>
                </a:extLst>
              </p:cNvPr>
              <p:cNvGrpSpPr>
                <a:grpSpLocks/>
              </p:cNvGrpSpPr>
              <p:nvPr/>
            </p:nvGrpSpPr>
            <p:grpSpPr bwMode="auto">
              <a:xfrm>
                <a:off x="2106" y="3843"/>
                <a:ext cx="294" cy="250"/>
                <a:chOff x="2910" y="2425"/>
                <a:chExt cx="296" cy="250"/>
              </a:xfrm>
            </p:grpSpPr>
            <p:sp>
              <p:nvSpPr>
                <p:cNvPr id="90" name="Rectangle 89">
                  <a:extLst>
                    <a:ext uri="{FF2B5EF4-FFF2-40B4-BE49-F238E27FC236}">
                      <a16:creationId xmlns:a16="http://schemas.microsoft.com/office/drawing/2014/main" id="{A36730B5-0794-42CF-9C7A-2A026188FBB2}"/>
                    </a:ext>
                  </a:extLst>
                </p:cNvPr>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91" name="Text Box 73">
                  <a:extLst>
                    <a:ext uri="{FF2B5EF4-FFF2-40B4-BE49-F238E27FC236}">
                      <a16:creationId xmlns:a16="http://schemas.microsoft.com/office/drawing/2014/main" id="{16276C95-D0E1-4A9B-9D09-3971ED00270E}"/>
                    </a:ext>
                  </a:extLst>
                </p:cNvPr>
                <p:cNvSpPr txBox="1">
                  <a:spLocks noChangeArrowheads="1"/>
                </p:cNvSpPr>
                <p:nvPr/>
              </p:nvSpPr>
              <p:spPr bwMode="auto">
                <a:xfrm>
                  <a:off x="2910" y="2425"/>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1d</a:t>
                  </a:r>
                </a:p>
              </p:txBody>
            </p:sp>
          </p:grpSp>
        </p:grpSp>
        <p:grpSp>
          <p:nvGrpSpPr>
            <p:cNvPr id="75" name="Group 74">
              <a:extLst>
                <a:ext uri="{FF2B5EF4-FFF2-40B4-BE49-F238E27FC236}">
                  <a16:creationId xmlns:a16="http://schemas.microsoft.com/office/drawing/2014/main" id="{7D366E52-BFD7-42E8-8843-554187CFE2BA}"/>
                </a:ext>
              </a:extLst>
            </p:cNvPr>
            <p:cNvGrpSpPr>
              <a:grpSpLocks/>
            </p:cNvGrpSpPr>
            <p:nvPr/>
          </p:nvGrpSpPr>
          <p:grpSpPr bwMode="auto">
            <a:xfrm>
              <a:off x="2778" y="3573"/>
              <a:ext cx="318" cy="250"/>
              <a:chOff x="2016" y="1976"/>
              <a:chExt cx="318" cy="250"/>
            </a:xfrm>
          </p:grpSpPr>
          <p:sp>
            <p:nvSpPr>
              <p:cNvPr id="76" name="Oval 75">
                <a:extLst>
                  <a:ext uri="{FF2B5EF4-FFF2-40B4-BE49-F238E27FC236}">
                    <a16:creationId xmlns:a16="http://schemas.microsoft.com/office/drawing/2014/main" id="{E94B40A6-DBBE-4854-BD84-3F6AC1963FB9}"/>
                  </a:ext>
                </a:extLst>
              </p:cNvPr>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77" name="Line 76">
                <a:extLst>
                  <a:ext uri="{FF2B5EF4-FFF2-40B4-BE49-F238E27FC236}">
                    <a16:creationId xmlns:a16="http://schemas.microsoft.com/office/drawing/2014/main" id="{3E467569-2FA4-4ACC-84F4-CD74359090D1}"/>
                  </a:ext>
                </a:extLst>
              </p:cNvPr>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78" name="Line 77">
                <a:extLst>
                  <a:ext uri="{FF2B5EF4-FFF2-40B4-BE49-F238E27FC236}">
                    <a16:creationId xmlns:a16="http://schemas.microsoft.com/office/drawing/2014/main" id="{DC8E82AD-DDD8-41CA-9622-E5F2BC0576EF}"/>
                  </a:ext>
                </a:extLst>
              </p:cNvPr>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79" name="Rectangle 78">
                <a:extLst>
                  <a:ext uri="{FF2B5EF4-FFF2-40B4-BE49-F238E27FC236}">
                    <a16:creationId xmlns:a16="http://schemas.microsoft.com/office/drawing/2014/main" id="{57DC0B56-5279-4744-8F31-23506772936D}"/>
                  </a:ext>
                </a:extLst>
              </p:cNvPr>
              <p:cNvSpPr>
                <a:spLocks noChangeArrowheads="1"/>
              </p:cNvSpPr>
              <p:nvPr/>
            </p:nvSpPr>
            <p:spPr bwMode="auto">
              <a:xfrm>
                <a:off x="2019" y="209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80" name="Oval 79">
                <a:extLst>
                  <a:ext uri="{FF2B5EF4-FFF2-40B4-BE49-F238E27FC236}">
                    <a16:creationId xmlns:a16="http://schemas.microsoft.com/office/drawing/2014/main" id="{03A68524-D2CC-4295-9E03-E329B62F1FD0}"/>
                  </a:ext>
                </a:extLst>
              </p:cNvPr>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grpSp>
            <p:nvGrpSpPr>
              <p:cNvPr id="81" name="Group 80">
                <a:extLst>
                  <a:ext uri="{FF2B5EF4-FFF2-40B4-BE49-F238E27FC236}">
                    <a16:creationId xmlns:a16="http://schemas.microsoft.com/office/drawing/2014/main" id="{18D470D7-40EA-41CB-A2D0-8FD7C545DAA6}"/>
                  </a:ext>
                </a:extLst>
              </p:cNvPr>
              <p:cNvGrpSpPr>
                <a:grpSpLocks/>
              </p:cNvGrpSpPr>
              <p:nvPr/>
            </p:nvGrpSpPr>
            <p:grpSpPr bwMode="auto">
              <a:xfrm>
                <a:off x="2039" y="1976"/>
                <a:ext cx="295" cy="250"/>
                <a:chOff x="2909" y="2425"/>
                <a:chExt cx="299" cy="250"/>
              </a:xfrm>
            </p:grpSpPr>
            <p:sp>
              <p:nvSpPr>
                <p:cNvPr id="82" name="Rectangle 81">
                  <a:extLst>
                    <a:ext uri="{FF2B5EF4-FFF2-40B4-BE49-F238E27FC236}">
                      <a16:creationId xmlns:a16="http://schemas.microsoft.com/office/drawing/2014/main" id="{4E82BDB5-9262-4453-8D5F-A92A5AEDD53F}"/>
                    </a:ext>
                  </a:extLst>
                </p:cNvPr>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83" name="Text Box 82">
                  <a:extLst>
                    <a:ext uri="{FF2B5EF4-FFF2-40B4-BE49-F238E27FC236}">
                      <a16:creationId xmlns:a16="http://schemas.microsoft.com/office/drawing/2014/main" id="{D2681D6A-DC91-4400-83C4-B50C6E46C4FF}"/>
                    </a:ext>
                  </a:extLst>
                </p:cNvPr>
                <p:cNvSpPr txBox="1">
                  <a:spLocks noChangeArrowheads="1"/>
                </p:cNvSpPr>
                <p:nvPr/>
              </p:nvSpPr>
              <p:spPr bwMode="auto">
                <a:xfrm>
                  <a:off x="2909" y="2425"/>
                  <a:ext cx="2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1b</a:t>
                  </a:r>
                  <a:endParaRPr lang="en-US" altLang="en-US" sz="2400" dirty="0">
                    <a:solidFill>
                      <a:schemeClr val="bg1">
                        <a:lumMod val="85000"/>
                      </a:schemeClr>
                    </a:solidFill>
                    <a:latin typeface="Arial" panose="020B0604020202020204" pitchFamily="34" charset="0"/>
                  </a:endParaRPr>
                </a:p>
              </p:txBody>
            </p:sp>
          </p:grpSp>
        </p:grpSp>
      </p:grpSp>
      <p:grpSp>
        <p:nvGrpSpPr>
          <p:cNvPr id="26" name="Group 25">
            <a:extLst>
              <a:ext uri="{FF2B5EF4-FFF2-40B4-BE49-F238E27FC236}">
                <a16:creationId xmlns:a16="http://schemas.microsoft.com/office/drawing/2014/main" id="{977719CE-9F45-45C2-BCCD-76FE545E530B}"/>
              </a:ext>
            </a:extLst>
          </p:cNvPr>
          <p:cNvGrpSpPr>
            <a:grpSpLocks/>
          </p:cNvGrpSpPr>
          <p:nvPr/>
        </p:nvGrpSpPr>
        <p:grpSpPr bwMode="auto">
          <a:xfrm>
            <a:off x="6587343" y="5223981"/>
            <a:ext cx="501651" cy="396878"/>
            <a:chOff x="3537" y="3473"/>
            <a:chExt cx="316" cy="250"/>
          </a:xfrm>
        </p:grpSpPr>
        <p:sp>
          <p:nvSpPr>
            <p:cNvPr id="57" name="Oval 56">
              <a:extLst>
                <a:ext uri="{FF2B5EF4-FFF2-40B4-BE49-F238E27FC236}">
                  <a16:creationId xmlns:a16="http://schemas.microsoft.com/office/drawing/2014/main" id="{EE0326DF-D265-4D23-8B04-0571E42C6F0B}"/>
                </a:ext>
              </a:extLst>
            </p:cNvPr>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58" name="Line 85">
              <a:extLst>
                <a:ext uri="{FF2B5EF4-FFF2-40B4-BE49-F238E27FC236}">
                  <a16:creationId xmlns:a16="http://schemas.microsoft.com/office/drawing/2014/main" id="{E89E6EDD-8A33-4B0D-8642-D220168487FE}"/>
                </a:ext>
              </a:extLst>
            </p:cNvPr>
            <p:cNvSpPr>
              <a:spLocks noChangeShapeType="1"/>
            </p:cNvSpPr>
            <p:nvPr/>
          </p:nvSpPr>
          <p:spPr bwMode="auto">
            <a:xfrm>
              <a:off x="3540" y="35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59" name="Line 86">
              <a:extLst>
                <a:ext uri="{FF2B5EF4-FFF2-40B4-BE49-F238E27FC236}">
                  <a16:creationId xmlns:a16="http://schemas.microsoft.com/office/drawing/2014/main" id="{E630C966-D8F8-4DD2-8196-29347A113642}"/>
                </a:ext>
              </a:extLst>
            </p:cNvPr>
            <p:cNvSpPr>
              <a:spLocks noChangeShapeType="1"/>
            </p:cNvSpPr>
            <p:nvPr/>
          </p:nvSpPr>
          <p:spPr bwMode="auto">
            <a:xfrm>
              <a:off x="3853" y="35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60" name="Rectangle 59">
              <a:extLst>
                <a:ext uri="{FF2B5EF4-FFF2-40B4-BE49-F238E27FC236}">
                  <a16:creationId xmlns:a16="http://schemas.microsoft.com/office/drawing/2014/main" id="{6A81AF99-F876-4F74-B255-55A23B9468DE}"/>
                </a:ext>
              </a:extLst>
            </p:cNvPr>
            <p:cNvSpPr>
              <a:spLocks noChangeArrowheads="1"/>
            </p:cNvSpPr>
            <p:nvPr/>
          </p:nvSpPr>
          <p:spPr bwMode="auto">
            <a:xfrm>
              <a:off x="3540" y="359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61" name="Oval 60">
              <a:extLst>
                <a:ext uri="{FF2B5EF4-FFF2-40B4-BE49-F238E27FC236}">
                  <a16:creationId xmlns:a16="http://schemas.microsoft.com/office/drawing/2014/main" id="{CBE55DB2-B655-4114-882D-3CA55F461C2A}"/>
                </a:ext>
              </a:extLst>
            </p:cNvPr>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62" name="Rectangle 61">
              <a:extLst>
                <a:ext uri="{FF2B5EF4-FFF2-40B4-BE49-F238E27FC236}">
                  <a16:creationId xmlns:a16="http://schemas.microsoft.com/office/drawing/2014/main" id="{DF4F783E-7A38-4565-87EB-500002EB7EAA}"/>
                </a:ext>
              </a:extLst>
            </p:cNvPr>
            <p:cNvSpPr>
              <a:spLocks noChangeArrowheads="1"/>
            </p:cNvSpPr>
            <p:nvPr/>
          </p:nvSpPr>
          <p:spPr bwMode="auto">
            <a:xfrm>
              <a:off x="3624" y="3545"/>
              <a:ext cx="141" cy="12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63" name="Text Box 90">
              <a:extLst>
                <a:ext uri="{FF2B5EF4-FFF2-40B4-BE49-F238E27FC236}">
                  <a16:creationId xmlns:a16="http://schemas.microsoft.com/office/drawing/2014/main" id="{1DF7C480-3E5A-48CF-9BFB-6213F1CD6EC3}"/>
                </a:ext>
              </a:extLst>
            </p:cNvPr>
            <p:cNvSpPr txBox="1">
              <a:spLocks noChangeArrowheads="1"/>
            </p:cNvSpPr>
            <p:nvPr/>
          </p:nvSpPr>
          <p:spPr bwMode="auto">
            <a:xfrm>
              <a:off x="3551" y="3473"/>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2a</a:t>
              </a:r>
              <a:endParaRPr lang="en-US" altLang="en-US" sz="2400" dirty="0">
                <a:solidFill>
                  <a:schemeClr val="bg1">
                    <a:lumMod val="85000"/>
                  </a:schemeClr>
                </a:solidFill>
                <a:latin typeface="Arial" panose="020B0604020202020204" pitchFamily="34" charset="0"/>
              </a:endParaRPr>
            </a:p>
          </p:txBody>
        </p:sp>
      </p:grpSp>
      <p:sp>
        <p:nvSpPr>
          <p:cNvPr id="27" name="Line 91">
            <a:extLst>
              <a:ext uri="{FF2B5EF4-FFF2-40B4-BE49-F238E27FC236}">
                <a16:creationId xmlns:a16="http://schemas.microsoft.com/office/drawing/2014/main" id="{4434595F-74BD-407C-A5AD-35B47293F267}"/>
              </a:ext>
            </a:extLst>
          </p:cNvPr>
          <p:cNvSpPr>
            <a:spLocks noChangeShapeType="1"/>
          </p:cNvSpPr>
          <p:nvPr/>
        </p:nvSpPr>
        <p:spPr bwMode="auto">
          <a:xfrm>
            <a:off x="7808119" y="5141389"/>
            <a:ext cx="857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8" name="Line 92">
            <a:extLst>
              <a:ext uri="{FF2B5EF4-FFF2-40B4-BE49-F238E27FC236}">
                <a16:creationId xmlns:a16="http://schemas.microsoft.com/office/drawing/2014/main" id="{4519A8DC-9C2E-484F-9F40-5C7EC72D0B60}"/>
              </a:ext>
            </a:extLst>
          </p:cNvPr>
          <p:cNvSpPr>
            <a:spLocks noChangeShapeType="1"/>
          </p:cNvSpPr>
          <p:nvPr/>
        </p:nvSpPr>
        <p:spPr bwMode="auto">
          <a:xfrm>
            <a:off x="8062119" y="5606527"/>
            <a:ext cx="735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9" name="Line 93">
            <a:extLst>
              <a:ext uri="{FF2B5EF4-FFF2-40B4-BE49-F238E27FC236}">
                <a16:creationId xmlns:a16="http://schemas.microsoft.com/office/drawing/2014/main" id="{22255975-0CFF-4373-B061-FE34A46E735A}"/>
              </a:ext>
            </a:extLst>
          </p:cNvPr>
          <p:cNvSpPr>
            <a:spLocks noChangeShapeType="1"/>
          </p:cNvSpPr>
          <p:nvPr/>
        </p:nvSpPr>
        <p:spPr bwMode="auto">
          <a:xfrm>
            <a:off x="7093744" y="5452539"/>
            <a:ext cx="48895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0" name="Line 94">
            <a:extLst>
              <a:ext uri="{FF2B5EF4-FFF2-40B4-BE49-F238E27FC236}">
                <a16:creationId xmlns:a16="http://schemas.microsoft.com/office/drawing/2014/main" id="{B3269362-3B12-43F9-AF69-83684AB2CDE5}"/>
              </a:ext>
            </a:extLst>
          </p:cNvPr>
          <p:cNvSpPr>
            <a:spLocks noChangeShapeType="1"/>
          </p:cNvSpPr>
          <p:nvPr/>
        </p:nvSpPr>
        <p:spPr bwMode="auto">
          <a:xfrm>
            <a:off x="7703344" y="5250927"/>
            <a:ext cx="68263"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grpSp>
        <p:nvGrpSpPr>
          <p:cNvPr id="31" name="Group 30">
            <a:extLst>
              <a:ext uri="{FF2B5EF4-FFF2-40B4-BE49-F238E27FC236}">
                <a16:creationId xmlns:a16="http://schemas.microsoft.com/office/drawing/2014/main" id="{8D660855-A2EE-4193-920A-EF6C96C50D9F}"/>
              </a:ext>
            </a:extLst>
          </p:cNvPr>
          <p:cNvGrpSpPr>
            <a:grpSpLocks/>
          </p:cNvGrpSpPr>
          <p:nvPr/>
        </p:nvGrpSpPr>
        <p:grpSpPr bwMode="auto">
          <a:xfrm>
            <a:off x="7314420" y="4946151"/>
            <a:ext cx="501651" cy="396878"/>
            <a:chOff x="4320" y="1936"/>
            <a:chExt cx="316" cy="250"/>
          </a:xfrm>
        </p:grpSpPr>
        <p:sp>
          <p:nvSpPr>
            <p:cNvPr id="50" name="Oval 49">
              <a:extLst>
                <a:ext uri="{FF2B5EF4-FFF2-40B4-BE49-F238E27FC236}">
                  <a16:creationId xmlns:a16="http://schemas.microsoft.com/office/drawing/2014/main" id="{A2255094-A24C-4012-817C-8C66F5AEFB74}"/>
                </a:ext>
              </a:extLst>
            </p:cNvPr>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51" name="Line 97">
              <a:extLst>
                <a:ext uri="{FF2B5EF4-FFF2-40B4-BE49-F238E27FC236}">
                  <a16:creationId xmlns:a16="http://schemas.microsoft.com/office/drawing/2014/main" id="{7BB3F84A-7B4E-43CE-B145-0B21BA2A59D6}"/>
                </a:ext>
              </a:extLst>
            </p:cNvPr>
            <p:cNvSpPr>
              <a:spLocks noChangeShapeType="1"/>
            </p:cNvSpPr>
            <p:nvPr/>
          </p:nvSpPr>
          <p:spPr bwMode="auto">
            <a:xfrm>
              <a:off x="4323" y="20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52" name="Line 98">
              <a:extLst>
                <a:ext uri="{FF2B5EF4-FFF2-40B4-BE49-F238E27FC236}">
                  <a16:creationId xmlns:a16="http://schemas.microsoft.com/office/drawing/2014/main" id="{77246995-06BC-4BD9-ABC4-E9BA6A0C11F3}"/>
                </a:ext>
              </a:extLst>
            </p:cNvPr>
            <p:cNvSpPr>
              <a:spLocks noChangeShapeType="1"/>
            </p:cNvSpPr>
            <p:nvPr/>
          </p:nvSpPr>
          <p:spPr bwMode="auto">
            <a:xfrm>
              <a:off x="4636" y="20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53" name="Rectangle 52">
              <a:extLst>
                <a:ext uri="{FF2B5EF4-FFF2-40B4-BE49-F238E27FC236}">
                  <a16:creationId xmlns:a16="http://schemas.microsoft.com/office/drawing/2014/main" id="{568514C2-79A3-4C57-AF46-8BB492855AE0}"/>
                </a:ext>
              </a:extLst>
            </p:cNvPr>
            <p:cNvSpPr>
              <a:spLocks noChangeArrowheads="1"/>
            </p:cNvSpPr>
            <p:nvPr/>
          </p:nvSpPr>
          <p:spPr bwMode="auto">
            <a:xfrm>
              <a:off x="4323" y="20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54" name="Oval 53">
              <a:extLst>
                <a:ext uri="{FF2B5EF4-FFF2-40B4-BE49-F238E27FC236}">
                  <a16:creationId xmlns:a16="http://schemas.microsoft.com/office/drawing/2014/main" id="{672CC67F-9CF7-4FBC-A633-DDD4929BB6E3}"/>
                </a:ext>
              </a:extLst>
            </p:cNvPr>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55" name="Rectangle 54">
              <a:extLst>
                <a:ext uri="{FF2B5EF4-FFF2-40B4-BE49-F238E27FC236}">
                  <a16:creationId xmlns:a16="http://schemas.microsoft.com/office/drawing/2014/main" id="{D599A8A1-7B29-4B1F-8C1B-5C74EAFAD21D}"/>
                </a:ext>
              </a:extLst>
            </p:cNvPr>
            <p:cNvSpPr>
              <a:spLocks noChangeArrowheads="1"/>
            </p:cNvSpPr>
            <p:nvPr/>
          </p:nvSpPr>
          <p:spPr bwMode="auto">
            <a:xfrm>
              <a:off x="4407" y="2001"/>
              <a:ext cx="141" cy="11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56" name="Text Box 102">
              <a:extLst>
                <a:ext uri="{FF2B5EF4-FFF2-40B4-BE49-F238E27FC236}">
                  <a16:creationId xmlns:a16="http://schemas.microsoft.com/office/drawing/2014/main" id="{01D13D9B-6482-4754-AB7A-A394231A7730}"/>
                </a:ext>
              </a:extLst>
            </p:cNvPr>
            <p:cNvSpPr txBox="1">
              <a:spLocks noChangeArrowheads="1"/>
            </p:cNvSpPr>
            <p:nvPr/>
          </p:nvSpPr>
          <p:spPr bwMode="auto">
            <a:xfrm>
              <a:off x="4338" y="1936"/>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2c</a:t>
              </a:r>
              <a:endParaRPr lang="en-US" altLang="en-US" sz="2400" dirty="0">
                <a:solidFill>
                  <a:schemeClr val="bg1">
                    <a:lumMod val="85000"/>
                  </a:schemeClr>
                </a:solidFill>
                <a:latin typeface="Arial" panose="020B0604020202020204" pitchFamily="34" charset="0"/>
              </a:endParaRPr>
            </a:p>
          </p:txBody>
        </p:sp>
      </p:grpSp>
      <p:grpSp>
        <p:nvGrpSpPr>
          <p:cNvPr id="32" name="Group 31">
            <a:extLst>
              <a:ext uri="{FF2B5EF4-FFF2-40B4-BE49-F238E27FC236}">
                <a16:creationId xmlns:a16="http://schemas.microsoft.com/office/drawing/2014/main" id="{1F24C1ED-79DC-4495-AAB5-6011FB100F4D}"/>
              </a:ext>
            </a:extLst>
          </p:cNvPr>
          <p:cNvGrpSpPr>
            <a:grpSpLocks/>
          </p:cNvGrpSpPr>
          <p:nvPr/>
        </p:nvGrpSpPr>
        <p:grpSpPr bwMode="auto">
          <a:xfrm>
            <a:off x="7577947" y="5401764"/>
            <a:ext cx="501651" cy="396878"/>
            <a:chOff x="4596" y="2158"/>
            <a:chExt cx="316" cy="250"/>
          </a:xfrm>
        </p:grpSpPr>
        <p:sp>
          <p:nvSpPr>
            <p:cNvPr id="43" name="Oval 42">
              <a:extLst>
                <a:ext uri="{FF2B5EF4-FFF2-40B4-BE49-F238E27FC236}">
                  <a16:creationId xmlns:a16="http://schemas.microsoft.com/office/drawing/2014/main" id="{12695F6A-29E9-4428-A02F-71973263FD7E}"/>
                </a:ext>
              </a:extLst>
            </p:cNvPr>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44" name="Line 105">
              <a:extLst>
                <a:ext uri="{FF2B5EF4-FFF2-40B4-BE49-F238E27FC236}">
                  <a16:creationId xmlns:a16="http://schemas.microsoft.com/office/drawing/2014/main" id="{C1C813CF-1ABA-4EF9-88B2-47D8DCA016DA}"/>
                </a:ext>
              </a:extLst>
            </p:cNvPr>
            <p:cNvSpPr>
              <a:spLocks noChangeShapeType="1"/>
            </p:cNvSpPr>
            <p:nvPr/>
          </p:nvSpPr>
          <p:spPr bwMode="auto">
            <a:xfrm>
              <a:off x="4599" y="226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45" name="Line 106">
              <a:extLst>
                <a:ext uri="{FF2B5EF4-FFF2-40B4-BE49-F238E27FC236}">
                  <a16:creationId xmlns:a16="http://schemas.microsoft.com/office/drawing/2014/main" id="{59957834-91A0-4160-81C3-393E281D8E5E}"/>
                </a:ext>
              </a:extLst>
            </p:cNvPr>
            <p:cNvSpPr>
              <a:spLocks noChangeShapeType="1"/>
            </p:cNvSpPr>
            <p:nvPr/>
          </p:nvSpPr>
          <p:spPr bwMode="auto">
            <a:xfrm>
              <a:off x="4912" y="226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46" name="Rectangle 45">
              <a:extLst>
                <a:ext uri="{FF2B5EF4-FFF2-40B4-BE49-F238E27FC236}">
                  <a16:creationId xmlns:a16="http://schemas.microsoft.com/office/drawing/2014/main" id="{20C840B3-9CC3-4B74-BE76-5A269285C59F}"/>
                </a:ext>
              </a:extLst>
            </p:cNvPr>
            <p:cNvSpPr>
              <a:spLocks noChangeArrowheads="1"/>
            </p:cNvSpPr>
            <p:nvPr/>
          </p:nvSpPr>
          <p:spPr bwMode="auto">
            <a:xfrm>
              <a:off x="4599" y="2269"/>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47" name="Oval 46">
              <a:extLst>
                <a:ext uri="{FF2B5EF4-FFF2-40B4-BE49-F238E27FC236}">
                  <a16:creationId xmlns:a16="http://schemas.microsoft.com/office/drawing/2014/main" id="{BD4D4694-2E81-4BFC-9C51-5AB0BB44BE61}"/>
                </a:ext>
              </a:extLst>
            </p:cNvPr>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48" name="Rectangle 47">
              <a:extLst>
                <a:ext uri="{FF2B5EF4-FFF2-40B4-BE49-F238E27FC236}">
                  <a16:creationId xmlns:a16="http://schemas.microsoft.com/office/drawing/2014/main" id="{96A1FB14-FF79-4252-8271-1C14A8E8BCEF}"/>
                </a:ext>
              </a:extLst>
            </p:cNvPr>
            <p:cNvSpPr>
              <a:spLocks noChangeArrowheads="1"/>
            </p:cNvSpPr>
            <p:nvPr/>
          </p:nvSpPr>
          <p:spPr bwMode="auto">
            <a:xfrm>
              <a:off x="4683" y="2223"/>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49" name="Text Box 110">
              <a:extLst>
                <a:ext uri="{FF2B5EF4-FFF2-40B4-BE49-F238E27FC236}">
                  <a16:creationId xmlns:a16="http://schemas.microsoft.com/office/drawing/2014/main" id="{9EDB6ADE-7310-4EA9-9771-72783F9D8B90}"/>
                </a:ext>
              </a:extLst>
            </p:cNvPr>
            <p:cNvSpPr txBox="1">
              <a:spLocks noChangeArrowheads="1"/>
            </p:cNvSpPr>
            <p:nvPr/>
          </p:nvSpPr>
          <p:spPr bwMode="auto">
            <a:xfrm>
              <a:off x="4610" y="2158"/>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2b</a:t>
              </a:r>
              <a:endParaRPr lang="en-US" altLang="en-US" sz="2400" dirty="0">
                <a:solidFill>
                  <a:schemeClr val="bg1">
                    <a:lumMod val="85000"/>
                  </a:schemeClr>
                </a:solidFill>
                <a:latin typeface="Arial" panose="020B0604020202020204" pitchFamily="34" charset="0"/>
              </a:endParaRPr>
            </a:p>
          </p:txBody>
        </p:sp>
      </p:grpSp>
      <p:sp>
        <p:nvSpPr>
          <p:cNvPr id="33" name="Text Box 111">
            <a:extLst>
              <a:ext uri="{FF2B5EF4-FFF2-40B4-BE49-F238E27FC236}">
                <a16:creationId xmlns:a16="http://schemas.microsoft.com/office/drawing/2014/main" id="{98D39E93-72A2-4EE3-BDCF-D68C9567422B}"/>
              </a:ext>
            </a:extLst>
          </p:cNvPr>
          <p:cNvSpPr txBox="1">
            <a:spLocks noChangeArrowheads="1"/>
          </p:cNvSpPr>
          <p:nvPr/>
        </p:nvSpPr>
        <p:spPr bwMode="auto">
          <a:xfrm>
            <a:off x="8693948" y="5049339"/>
            <a:ext cx="8937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1400" dirty="0">
                <a:latin typeface="Arial" panose="020B0604020202020204" pitchFamily="34" charset="0"/>
              </a:rPr>
              <a:t>other</a:t>
            </a:r>
          </a:p>
          <a:p>
            <a:pPr>
              <a:lnSpc>
                <a:spcPct val="100000"/>
              </a:lnSpc>
              <a:spcBef>
                <a:spcPct val="0"/>
              </a:spcBef>
              <a:buClrTx/>
              <a:buSzTx/>
              <a:buFontTx/>
              <a:buNone/>
            </a:pPr>
            <a:r>
              <a:rPr lang="en-US" altLang="en-US" sz="1400" dirty="0">
                <a:latin typeface="Arial" panose="020B0604020202020204" pitchFamily="34" charset="0"/>
              </a:rPr>
              <a:t>networks</a:t>
            </a:r>
          </a:p>
        </p:txBody>
      </p:sp>
      <p:sp>
        <p:nvSpPr>
          <p:cNvPr id="34" name="Freeform 112">
            <a:extLst>
              <a:ext uri="{FF2B5EF4-FFF2-40B4-BE49-F238E27FC236}">
                <a16:creationId xmlns:a16="http://schemas.microsoft.com/office/drawing/2014/main" id="{7E6E47CE-8F8C-479F-BE88-72B27DC7DD55}"/>
              </a:ext>
            </a:extLst>
          </p:cNvPr>
          <p:cNvSpPr>
            <a:spLocks/>
          </p:cNvSpPr>
          <p:nvPr/>
        </p:nvSpPr>
        <p:spPr bwMode="auto">
          <a:xfrm flipH="1">
            <a:off x="1464469" y="4671489"/>
            <a:ext cx="1171575" cy="1758950"/>
          </a:xfrm>
          <a:custGeom>
            <a:avLst/>
            <a:gdLst>
              <a:gd name="T0" fmla="*/ 2147483646 w 738"/>
              <a:gd name="T1" fmla="*/ 2147483646 h 1108"/>
              <a:gd name="T2" fmla="*/ 2147483646 w 738"/>
              <a:gd name="T3" fmla="*/ 2147483646 h 1108"/>
              <a:gd name="T4" fmla="*/ 2147483646 w 738"/>
              <a:gd name="T5" fmla="*/ 2147483646 h 1108"/>
              <a:gd name="T6" fmla="*/ 2147483646 w 738"/>
              <a:gd name="T7" fmla="*/ 2147483646 h 1108"/>
              <a:gd name="T8" fmla="*/ 2147483646 w 738"/>
              <a:gd name="T9" fmla="*/ 2147483646 h 1108"/>
              <a:gd name="T10" fmla="*/ 2147483646 w 738"/>
              <a:gd name="T11" fmla="*/ 2147483646 h 1108"/>
              <a:gd name="T12" fmla="*/ 2147483646 w 738"/>
              <a:gd name="T13" fmla="*/ 2147483646 h 1108"/>
              <a:gd name="T14" fmla="*/ 2147483646 w 738"/>
              <a:gd name="T15" fmla="*/ 2147483646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5" name="Text Box 113">
            <a:extLst>
              <a:ext uri="{FF2B5EF4-FFF2-40B4-BE49-F238E27FC236}">
                <a16:creationId xmlns:a16="http://schemas.microsoft.com/office/drawing/2014/main" id="{4DB6AC4B-1952-45C2-8A30-1F2713B7D64B}"/>
              </a:ext>
            </a:extLst>
          </p:cNvPr>
          <p:cNvSpPr txBox="1">
            <a:spLocks noChangeArrowheads="1"/>
          </p:cNvSpPr>
          <p:nvPr/>
        </p:nvSpPr>
        <p:spPr bwMode="auto">
          <a:xfrm>
            <a:off x="1521619" y="5455714"/>
            <a:ext cx="8937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1400">
                <a:latin typeface="Arial" panose="020B0604020202020204" pitchFamily="34" charset="0"/>
              </a:rPr>
              <a:t>other</a:t>
            </a:r>
          </a:p>
          <a:p>
            <a:pPr>
              <a:lnSpc>
                <a:spcPct val="100000"/>
              </a:lnSpc>
              <a:spcBef>
                <a:spcPct val="0"/>
              </a:spcBef>
              <a:buClrTx/>
              <a:buSzTx/>
              <a:buFontTx/>
              <a:buNone/>
            </a:pPr>
            <a:r>
              <a:rPr lang="en-US" altLang="en-US" sz="1400">
                <a:latin typeface="Arial" panose="020B0604020202020204" pitchFamily="34" charset="0"/>
              </a:rPr>
              <a:t>networks</a:t>
            </a:r>
          </a:p>
        </p:txBody>
      </p:sp>
      <p:sp>
        <p:nvSpPr>
          <p:cNvPr id="36" name="Line 114">
            <a:extLst>
              <a:ext uri="{FF2B5EF4-FFF2-40B4-BE49-F238E27FC236}">
                <a16:creationId xmlns:a16="http://schemas.microsoft.com/office/drawing/2014/main" id="{60FF40AC-2D58-4BB9-B2F1-3BD180024E1F}"/>
              </a:ext>
            </a:extLst>
          </p:cNvPr>
          <p:cNvSpPr>
            <a:spLocks noChangeShapeType="1"/>
          </p:cNvSpPr>
          <p:nvPr/>
        </p:nvSpPr>
        <p:spPr bwMode="auto">
          <a:xfrm flipH="1">
            <a:off x="2321719" y="5017564"/>
            <a:ext cx="468313" cy="268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7" name="Freeform 115">
            <a:extLst>
              <a:ext uri="{FF2B5EF4-FFF2-40B4-BE49-F238E27FC236}">
                <a16:creationId xmlns:a16="http://schemas.microsoft.com/office/drawing/2014/main" id="{6C9A2164-7624-486F-BD15-9515CFFAFFD1}"/>
              </a:ext>
            </a:extLst>
          </p:cNvPr>
          <p:cNvSpPr>
            <a:spLocks/>
          </p:cNvSpPr>
          <p:nvPr/>
        </p:nvSpPr>
        <p:spPr bwMode="auto">
          <a:xfrm>
            <a:off x="6085682" y="5506514"/>
            <a:ext cx="523875" cy="261938"/>
          </a:xfrm>
          <a:custGeom>
            <a:avLst/>
            <a:gdLst>
              <a:gd name="T0" fmla="*/ 0 w 654"/>
              <a:gd name="T1" fmla="*/ 2147483646 h 420"/>
              <a:gd name="T2" fmla="*/ 2147483646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8" name="Freeform 116">
            <a:extLst>
              <a:ext uri="{FF2B5EF4-FFF2-40B4-BE49-F238E27FC236}">
                <a16:creationId xmlns:a16="http://schemas.microsoft.com/office/drawing/2014/main" id="{298A5DFA-D1B7-430B-8D98-277D5FCC1ED6}"/>
              </a:ext>
            </a:extLst>
          </p:cNvPr>
          <p:cNvSpPr>
            <a:spLocks/>
          </p:cNvSpPr>
          <p:nvPr/>
        </p:nvSpPr>
        <p:spPr bwMode="auto">
          <a:xfrm>
            <a:off x="4725194" y="3890439"/>
            <a:ext cx="973138" cy="795338"/>
          </a:xfrm>
          <a:custGeom>
            <a:avLst/>
            <a:gdLst>
              <a:gd name="T0" fmla="*/ 2147483646 w 1198"/>
              <a:gd name="T1" fmla="*/ 2147483646 h 451"/>
              <a:gd name="T2" fmla="*/ 2147483646 w 1198"/>
              <a:gd name="T3" fmla="*/ 2147483646 h 451"/>
              <a:gd name="T4" fmla="*/ 2147483646 w 1198"/>
              <a:gd name="T5" fmla="*/ 2147483646 h 451"/>
              <a:gd name="T6" fmla="*/ 2147483646 w 1198"/>
              <a:gd name="T7" fmla="*/ 2147483646 h 451"/>
              <a:gd name="T8" fmla="*/ 2147483646 w 1198"/>
              <a:gd name="T9" fmla="*/ 2147483646 h 451"/>
              <a:gd name="T10" fmla="*/ 2147483646 w 1198"/>
              <a:gd name="T11" fmla="*/ 2147483646 h 451"/>
              <a:gd name="T12" fmla="*/ 2147483646 w 1198"/>
              <a:gd name="T13" fmla="*/ 2147483646 h 451"/>
              <a:gd name="T14" fmla="*/ 2147483646 w 1198"/>
              <a:gd name="T15" fmla="*/ 2147483646 h 451"/>
              <a:gd name="T16" fmla="*/ 2147483646 w 1198"/>
              <a:gd name="T17" fmla="*/ 2147483646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9" name="Text Box 117">
            <a:extLst>
              <a:ext uri="{FF2B5EF4-FFF2-40B4-BE49-F238E27FC236}">
                <a16:creationId xmlns:a16="http://schemas.microsoft.com/office/drawing/2014/main" id="{8530F2BA-A64C-4D20-BE92-4FD6BE4AAB5F}"/>
              </a:ext>
            </a:extLst>
          </p:cNvPr>
          <p:cNvSpPr txBox="1">
            <a:spLocks noChangeArrowheads="1"/>
          </p:cNvSpPr>
          <p:nvPr/>
        </p:nvSpPr>
        <p:spPr bwMode="auto">
          <a:xfrm>
            <a:off x="5047457" y="404760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2400">
                <a:solidFill>
                  <a:schemeClr val="bg1"/>
                </a:solidFill>
                <a:latin typeface="Arial" panose="020B0604020202020204" pitchFamily="34" charset="0"/>
              </a:rPr>
              <a:t>x</a:t>
            </a:r>
          </a:p>
        </p:txBody>
      </p:sp>
      <p:sp>
        <p:nvSpPr>
          <p:cNvPr id="41" name="Text Box 119">
            <a:extLst>
              <a:ext uri="{FF2B5EF4-FFF2-40B4-BE49-F238E27FC236}">
                <a16:creationId xmlns:a16="http://schemas.microsoft.com/office/drawing/2014/main" id="{49DD8686-9D92-4EB8-82A0-D464F51F5507}"/>
              </a:ext>
            </a:extLst>
          </p:cNvPr>
          <p:cNvSpPr txBox="1">
            <a:spLocks noChangeArrowheads="1"/>
          </p:cNvSpPr>
          <p:nvPr/>
        </p:nvSpPr>
        <p:spPr bwMode="auto">
          <a:xfrm rot="20538457">
            <a:off x="4233984" y="3912247"/>
            <a:ext cx="742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4400" dirty="0">
                <a:solidFill>
                  <a:schemeClr val="accent6"/>
                </a:solidFill>
                <a:latin typeface="Arial" panose="020B0604020202020204" pitchFamily="34" charset="0"/>
              </a:rPr>
              <a:t>…</a:t>
            </a:r>
          </a:p>
        </p:txBody>
      </p:sp>
      <p:sp>
        <p:nvSpPr>
          <p:cNvPr id="42" name="Freeform 120">
            <a:extLst>
              <a:ext uri="{FF2B5EF4-FFF2-40B4-BE49-F238E27FC236}">
                <a16:creationId xmlns:a16="http://schemas.microsoft.com/office/drawing/2014/main" id="{36AFDDA9-5E5E-4F3F-AE5E-C6D397052C11}"/>
              </a:ext>
            </a:extLst>
          </p:cNvPr>
          <p:cNvSpPr>
            <a:spLocks/>
          </p:cNvSpPr>
          <p:nvPr/>
        </p:nvSpPr>
        <p:spPr bwMode="auto">
          <a:xfrm>
            <a:off x="3972719" y="4914377"/>
            <a:ext cx="704850" cy="409575"/>
          </a:xfrm>
          <a:custGeom>
            <a:avLst/>
            <a:gdLst>
              <a:gd name="T0" fmla="*/ 0 w 444"/>
              <a:gd name="T1" fmla="*/ 0 h 258"/>
              <a:gd name="T2" fmla="*/ 2147483646 w 444"/>
              <a:gd name="T3" fmla="*/ 2147483646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cxnSp>
        <p:nvCxnSpPr>
          <p:cNvPr id="130" name="Straight Arrow Connector 129">
            <a:extLst>
              <a:ext uri="{FF2B5EF4-FFF2-40B4-BE49-F238E27FC236}">
                <a16:creationId xmlns:a16="http://schemas.microsoft.com/office/drawing/2014/main" id="{32F70593-8403-4EF6-9DE1-165B121AA194}"/>
              </a:ext>
            </a:extLst>
          </p:cNvPr>
          <p:cNvCxnSpPr>
            <a:cxnSpLocks/>
          </p:cNvCxnSpPr>
          <p:nvPr/>
        </p:nvCxnSpPr>
        <p:spPr>
          <a:xfrm>
            <a:off x="4951518" y="3641864"/>
            <a:ext cx="138072" cy="217580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10" name="Rectangle 9">
            <a:extLst>
              <a:ext uri="{FF2B5EF4-FFF2-40B4-BE49-F238E27FC236}">
                <a16:creationId xmlns:a16="http://schemas.microsoft.com/office/drawing/2014/main" id="{4142DE4A-A606-4D1C-86C7-C9335E9D3265}"/>
              </a:ext>
            </a:extLst>
          </p:cNvPr>
          <p:cNvSpPr>
            <a:spLocks noGrp="1" noChangeArrowheads="1"/>
          </p:cNvSpPr>
          <p:nvPr/>
        </p:nvSpPr>
        <p:spPr bwMode="auto">
          <a:xfrm>
            <a:off x="390869" y="730717"/>
            <a:ext cx="8748021" cy="602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rgbClr val="000099"/>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a:lstStyle>
          <a:p>
            <a:pPr>
              <a:defRPr/>
            </a:pPr>
            <a:r>
              <a:rPr lang="en-US" sz="3000" dirty="0">
                <a:solidFill>
                  <a:schemeClr val="accent2"/>
                </a:solidFill>
                <a:ea typeface="ＭＳ Ｐゴシック" charset="0"/>
                <a:cs typeface="+mj-cs"/>
              </a:rPr>
              <a:t>Example: choosing among multiple ASes</a:t>
            </a:r>
          </a:p>
        </p:txBody>
      </p:sp>
      <p:sp>
        <p:nvSpPr>
          <p:cNvPr id="11" name="Rectangle 10">
            <a:extLst>
              <a:ext uri="{FF2B5EF4-FFF2-40B4-BE49-F238E27FC236}">
                <a16:creationId xmlns:a16="http://schemas.microsoft.com/office/drawing/2014/main" id="{50EB9EC7-9DA9-4388-A5F8-E99B3ADF9D2B}"/>
              </a:ext>
            </a:extLst>
          </p:cNvPr>
          <p:cNvSpPr>
            <a:spLocks noGrp="1" noChangeArrowheads="1"/>
          </p:cNvSpPr>
          <p:nvPr/>
        </p:nvSpPr>
        <p:spPr bwMode="auto">
          <a:xfrm>
            <a:off x="109250" y="1556569"/>
            <a:ext cx="9828808" cy="1956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65000"/>
              <a:buFont typeface="Wingdings" panose="05000000000000000000" pitchFamily="2" charset="2"/>
              <a:buChar char="v"/>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Wingdings" panose="05000000000000000000" pitchFamily="2" charset="2"/>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MS PGothic" panose="020B0600070205080204" pitchFamily="34" charset="-128"/>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a:lnSpc>
                <a:spcPct val="80000"/>
              </a:lnSpc>
              <a:buClr>
                <a:schemeClr val="accent2"/>
              </a:buClr>
              <a:buSzPct val="100000"/>
            </a:pPr>
            <a:r>
              <a:rPr lang="en-US" altLang="en-US" sz="2200" dirty="0">
                <a:solidFill>
                  <a:schemeClr val="bg1"/>
                </a:solidFill>
              </a:rPr>
              <a:t>Now suppose AS1 learns from inter-AS protocol that subnet </a:t>
            </a:r>
            <a:r>
              <a:rPr lang="en-US" altLang="en-US" sz="2200" b="1" i="1" dirty="0">
                <a:solidFill>
                  <a:schemeClr val="accent6">
                    <a:lumMod val="75000"/>
                  </a:schemeClr>
                </a:solidFill>
              </a:rPr>
              <a:t>x</a:t>
            </a:r>
            <a:r>
              <a:rPr lang="en-US" altLang="en-US" sz="2200" dirty="0">
                <a:solidFill>
                  <a:schemeClr val="bg1"/>
                </a:solidFill>
              </a:rPr>
              <a:t> is reachable from AS3 </a:t>
            </a:r>
            <a:r>
              <a:rPr lang="en-US" altLang="en-US" sz="2200" i="1" dirty="0">
                <a:solidFill>
                  <a:schemeClr val="bg1"/>
                </a:solidFill>
              </a:rPr>
              <a:t>and</a:t>
            </a:r>
            <a:r>
              <a:rPr lang="en-US" altLang="en-US" sz="2200" dirty="0">
                <a:solidFill>
                  <a:schemeClr val="bg1"/>
                </a:solidFill>
              </a:rPr>
              <a:t> from AS2.</a:t>
            </a:r>
          </a:p>
          <a:p>
            <a:pPr>
              <a:lnSpc>
                <a:spcPct val="80000"/>
              </a:lnSpc>
              <a:buClr>
                <a:schemeClr val="accent2"/>
              </a:buClr>
              <a:buSzPct val="100000"/>
            </a:pPr>
            <a:endParaRPr lang="en-US" altLang="en-US" sz="2200" dirty="0">
              <a:solidFill>
                <a:schemeClr val="bg1"/>
              </a:solidFill>
            </a:endParaRPr>
          </a:p>
          <a:p>
            <a:pPr>
              <a:lnSpc>
                <a:spcPct val="80000"/>
              </a:lnSpc>
              <a:buClr>
                <a:schemeClr val="accent2"/>
              </a:buClr>
              <a:buSzPct val="100000"/>
            </a:pPr>
            <a:r>
              <a:rPr lang="en-US" altLang="en-US" sz="2200" dirty="0">
                <a:solidFill>
                  <a:schemeClr val="bg1"/>
                </a:solidFill>
              </a:rPr>
              <a:t>To configure forwarding table, router 1d must determine which gateway it should forward packets towards for destination </a:t>
            </a:r>
            <a:r>
              <a:rPr lang="en-US" altLang="en-US" sz="2200" b="1" i="1" dirty="0">
                <a:solidFill>
                  <a:schemeClr val="accent6">
                    <a:lumMod val="75000"/>
                  </a:schemeClr>
                </a:solidFill>
              </a:rPr>
              <a:t>x</a:t>
            </a:r>
            <a:r>
              <a:rPr lang="en-US" altLang="en-US" sz="2200" dirty="0">
                <a:solidFill>
                  <a:schemeClr val="bg1"/>
                </a:solidFill>
              </a:rPr>
              <a:t>  </a:t>
            </a:r>
          </a:p>
          <a:p>
            <a:pPr marL="0" indent="0">
              <a:lnSpc>
                <a:spcPct val="80000"/>
              </a:lnSpc>
              <a:buClr>
                <a:schemeClr val="accent2"/>
              </a:buClr>
              <a:buSzPct val="100000"/>
              <a:buNone/>
            </a:pPr>
            <a:r>
              <a:rPr lang="en-US" altLang="en-US" sz="2200" dirty="0">
                <a:solidFill>
                  <a:schemeClr val="bg1"/>
                </a:solidFill>
              </a:rPr>
              <a:t>	</a:t>
            </a:r>
            <a:r>
              <a:rPr lang="en-US" altLang="en-US" sz="2200" dirty="0">
                <a:solidFill>
                  <a:schemeClr val="accent6">
                    <a:lumMod val="75000"/>
                  </a:schemeClr>
                </a:solidFill>
              </a:rPr>
              <a:t>this is also job of inter-AS routing protocol!</a:t>
            </a:r>
          </a:p>
        </p:txBody>
      </p:sp>
      <p:sp>
        <p:nvSpPr>
          <p:cNvPr id="41" name="Text Box 119">
            <a:extLst>
              <a:ext uri="{FF2B5EF4-FFF2-40B4-BE49-F238E27FC236}">
                <a16:creationId xmlns:a16="http://schemas.microsoft.com/office/drawing/2014/main" id="{49DD8686-9D92-4EB8-82A0-D464F51F5507}"/>
              </a:ext>
            </a:extLst>
          </p:cNvPr>
          <p:cNvSpPr txBox="1">
            <a:spLocks noChangeArrowheads="1"/>
          </p:cNvSpPr>
          <p:nvPr/>
        </p:nvSpPr>
        <p:spPr bwMode="auto">
          <a:xfrm rot="20538457">
            <a:off x="3944320" y="3758541"/>
            <a:ext cx="742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4400" dirty="0">
                <a:solidFill>
                  <a:schemeClr val="accent6"/>
                </a:solidFill>
                <a:latin typeface="Arial" panose="020B0604020202020204" pitchFamily="34" charset="0"/>
              </a:rPr>
              <a:t>…</a:t>
            </a:r>
            <a:endParaRPr lang="en-US" altLang="en-US" sz="4400" dirty="0">
              <a:solidFill>
                <a:schemeClr val="accent6">
                  <a:lumMod val="75000"/>
                </a:schemeClr>
              </a:solidFill>
              <a:latin typeface="Arial" panose="020B0604020202020204" pitchFamily="34" charset="0"/>
            </a:endParaRPr>
          </a:p>
        </p:txBody>
      </p:sp>
      <p:sp>
        <p:nvSpPr>
          <p:cNvPr id="273" name="Freeform 4">
            <a:extLst>
              <a:ext uri="{FF2B5EF4-FFF2-40B4-BE49-F238E27FC236}">
                <a16:creationId xmlns:a16="http://schemas.microsoft.com/office/drawing/2014/main" id="{B9E521D6-31E1-43ED-8822-59F684A52F9B}"/>
              </a:ext>
            </a:extLst>
          </p:cNvPr>
          <p:cNvSpPr>
            <a:spLocks/>
          </p:cNvSpPr>
          <p:nvPr/>
        </p:nvSpPr>
        <p:spPr bwMode="auto">
          <a:xfrm>
            <a:off x="8408589" y="4459045"/>
            <a:ext cx="1171575" cy="1758950"/>
          </a:xfrm>
          <a:custGeom>
            <a:avLst/>
            <a:gdLst>
              <a:gd name="T0" fmla="*/ 2147483646 w 738"/>
              <a:gd name="T1" fmla="*/ 2147483646 h 1108"/>
              <a:gd name="T2" fmla="*/ 2147483646 w 738"/>
              <a:gd name="T3" fmla="*/ 2147483646 h 1108"/>
              <a:gd name="T4" fmla="*/ 2147483646 w 738"/>
              <a:gd name="T5" fmla="*/ 2147483646 h 1108"/>
              <a:gd name="T6" fmla="*/ 2147483646 w 738"/>
              <a:gd name="T7" fmla="*/ 2147483646 h 1108"/>
              <a:gd name="T8" fmla="*/ 2147483646 w 738"/>
              <a:gd name="T9" fmla="*/ 2147483646 h 1108"/>
              <a:gd name="T10" fmla="*/ 2147483646 w 738"/>
              <a:gd name="T11" fmla="*/ 2147483646 h 1108"/>
              <a:gd name="T12" fmla="*/ 2147483646 w 738"/>
              <a:gd name="T13" fmla="*/ 2147483646 h 1108"/>
              <a:gd name="T14" fmla="*/ 2147483646 w 738"/>
              <a:gd name="T15" fmla="*/ 2147483646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74" name="Freeform 5">
            <a:extLst>
              <a:ext uri="{FF2B5EF4-FFF2-40B4-BE49-F238E27FC236}">
                <a16:creationId xmlns:a16="http://schemas.microsoft.com/office/drawing/2014/main" id="{667412DC-B0FC-49BC-9754-C37C8EDAC2CD}"/>
              </a:ext>
            </a:extLst>
          </p:cNvPr>
          <p:cNvSpPr>
            <a:spLocks/>
          </p:cNvSpPr>
          <p:nvPr/>
        </p:nvSpPr>
        <p:spPr bwMode="auto">
          <a:xfrm>
            <a:off x="6362302" y="4768608"/>
            <a:ext cx="1944687" cy="1292225"/>
          </a:xfrm>
          <a:custGeom>
            <a:avLst/>
            <a:gdLst>
              <a:gd name="T0" fmla="*/ 2147483646 w 1162"/>
              <a:gd name="T1" fmla="*/ 2147483646 h 543"/>
              <a:gd name="T2" fmla="*/ 2147483646 w 1162"/>
              <a:gd name="T3" fmla="*/ 2147483646 h 543"/>
              <a:gd name="T4" fmla="*/ 2147483646 w 1162"/>
              <a:gd name="T5" fmla="*/ 2147483646 h 543"/>
              <a:gd name="T6" fmla="*/ 2147483646 w 1162"/>
              <a:gd name="T7" fmla="*/ 2147483646 h 543"/>
              <a:gd name="T8" fmla="*/ 2147483646 w 1162"/>
              <a:gd name="T9" fmla="*/ 2147483646 h 543"/>
              <a:gd name="T10" fmla="*/ 2147483646 w 1162"/>
              <a:gd name="T11" fmla="*/ 2147483646 h 543"/>
              <a:gd name="T12" fmla="*/ 2147483646 w 1162"/>
              <a:gd name="T13" fmla="*/ 2147483646 h 543"/>
              <a:gd name="T14" fmla="*/ 2147483646 w 1162"/>
              <a:gd name="T15" fmla="*/ 2147483646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75" name="Freeform 6">
            <a:extLst>
              <a:ext uri="{FF2B5EF4-FFF2-40B4-BE49-F238E27FC236}">
                <a16:creationId xmlns:a16="http://schemas.microsoft.com/office/drawing/2014/main" id="{A85CDCD0-E5DD-4CC3-8028-048697204A57}"/>
              </a:ext>
            </a:extLst>
          </p:cNvPr>
          <p:cNvSpPr>
            <a:spLocks/>
          </p:cNvSpPr>
          <p:nvPr/>
        </p:nvSpPr>
        <p:spPr bwMode="auto">
          <a:xfrm>
            <a:off x="2609452" y="4060583"/>
            <a:ext cx="1679575" cy="1411287"/>
          </a:xfrm>
          <a:custGeom>
            <a:avLst/>
            <a:gdLst>
              <a:gd name="T0" fmla="*/ 2147483646 w 1198"/>
              <a:gd name="T1" fmla="*/ 2147483646 h 451"/>
              <a:gd name="T2" fmla="*/ 2147483646 w 1198"/>
              <a:gd name="T3" fmla="*/ 2147483646 h 451"/>
              <a:gd name="T4" fmla="*/ 2147483646 w 1198"/>
              <a:gd name="T5" fmla="*/ 2147483646 h 451"/>
              <a:gd name="T6" fmla="*/ 2147483646 w 1198"/>
              <a:gd name="T7" fmla="*/ 2147483646 h 451"/>
              <a:gd name="T8" fmla="*/ 2147483646 w 1198"/>
              <a:gd name="T9" fmla="*/ 2147483646 h 451"/>
              <a:gd name="T10" fmla="*/ 2147483646 w 1198"/>
              <a:gd name="T11" fmla="*/ 2147483646 h 451"/>
              <a:gd name="T12" fmla="*/ 2147483646 w 1198"/>
              <a:gd name="T13" fmla="*/ 2147483646 h 451"/>
              <a:gd name="T14" fmla="*/ 2147483646 w 1198"/>
              <a:gd name="T15" fmla="*/ 2147483646 h 451"/>
              <a:gd name="T16" fmla="*/ 2147483646 w 1198"/>
              <a:gd name="T17" fmla="*/ 2147483646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76" name="Freeform 7">
            <a:extLst>
              <a:ext uri="{FF2B5EF4-FFF2-40B4-BE49-F238E27FC236}">
                <a16:creationId xmlns:a16="http://schemas.microsoft.com/office/drawing/2014/main" id="{89F6C5D1-BB8B-477B-9B2F-2F97E0ABFD6F}"/>
              </a:ext>
            </a:extLst>
          </p:cNvPr>
          <p:cNvSpPr>
            <a:spLocks/>
          </p:cNvSpPr>
          <p:nvPr/>
        </p:nvSpPr>
        <p:spPr bwMode="auto">
          <a:xfrm>
            <a:off x="3239689" y="4805120"/>
            <a:ext cx="400050" cy="180975"/>
          </a:xfrm>
          <a:custGeom>
            <a:avLst/>
            <a:gdLst>
              <a:gd name="T0" fmla="*/ 0 w 252"/>
              <a:gd name="T1" fmla="*/ 2147483646 h 114"/>
              <a:gd name="T2" fmla="*/ 2147483646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77" name="Text Box 8">
            <a:extLst>
              <a:ext uri="{FF2B5EF4-FFF2-40B4-BE49-F238E27FC236}">
                <a16:creationId xmlns:a16="http://schemas.microsoft.com/office/drawing/2014/main" id="{24789016-4341-4D6C-9424-9FCC8B896F86}"/>
              </a:ext>
            </a:extLst>
          </p:cNvPr>
          <p:cNvSpPr txBox="1">
            <a:spLocks noChangeArrowheads="1"/>
          </p:cNvSpPr>
          <p:nvPr/>
        </p:nvSpPr>
        <p:spPr bwMode="auto">
          <a:xfrm>
            <a:off x="3184127" y="5025783"/>
            <a:ext cx="66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2000">
                <a:latin typeface="Arial" panose="020B0604020202020204" pitchFamily="34" charset="0"/>
              </a:rPr>
              <a:t>AS3</a:t>
            </a:r>
            <a:endParaRPr lang="en-US" altLang="en-US" sz="1800">
              <a:latin typeface="Arial" panose="020B0604020202020204" pitchFamily="34" charset="0"/>
            </a:endParaRPr>
          </a:p>
        </p:txBody>
      </p:sp>
      <p:sp>
        <p:nvSpPr>
          <p:cNvPr id="278" name="Text Box 9">
            <a:extLst>
              <a:ext uri="{FF2B5EF4-FFF2-40B4-BE49-F238E27FC236}">
                <a16:creationId xmlns:a16="http://schemas.microsoft.com/office/drawing/2014/main" id="{8465453B-3E6E-4307-AAA8-EC73E18EC572}"/>
              </a:ext>
            </a:extLst>
          </p:cNvPr>
          <p:cNvSpPr txBox="1">
            <a:spLocks noChangeArrowheads="1"/>
          </p:cNvSpPr>
          <p:nvPr/>
        </p:nvSpPr>
        <p:spPr bwMode="auto">
          <a:xfrm>
            <a:off x="6998889" y="569094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1800">
                <a:latin typeface="Arial" panose="020B0604020202020204" pitchFamily="34" charset="0"/>
              </a:rPr>
              <a:t>AS2</a:t>
            </a:r>
          </a:p>
        </p:txBody>
      </p:sp>
      <p:sp>
        <p:nvSpPr>
          <p:cNvPr id="279" name="Line 10">
            <a:extLst>
              <a:ext uri="{FF2B5EF4-FFF2-40B4-BE49-F238E27FC236}">
                <a16:creationId xmlns:a16="http://schemas.microsoft.com/office/drawing/2014/main" id="{234CD8EB-8146-4DFE-802A-CCF90B6EC4DB}"/>
              </a:ext>
            </a:extLst>
          </p:cNvPr>
          <p:cNvSpPr>
            <a:spLocks noChangeShapeType="1"/>
          </p:cNvSpPr>
          <p:nvPr/>
        </p:nvSpPr>
        <p:spPr bwMode="auto">
          <a:xfrm flipV="1">
            <a:off x="6878239" y="5179770"/>
            <a:ext cx="434975" cy="1920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80" name="Line 11">
            <a:extLst>
              <a:ext uri="{FF2B5EF4-FFF2-40B4-BE49-F238E27FC236}">
                <a16:creationId xmlns:a16="http://schemas.microsoft.com/office/drawing/2014/main" id="{AD717AAC-C208-498C-A723-1A5ACC2BB0EE}"/>
              </a:ext>
            </a:extLst>
          </p:cNvPr>
          <p:cNvSpPr>
            <a:spLocks noChangeShapeType="1"/>
          </p:cNvSpPr>
          <p:nvPr/>
        </p:nvSpPr>
        <p:spPr bwMode="auto">
          <a:xfrm flipH="1" flipV="1">
            <a:off x="3455589" y="4538420"/>
            <a:ext cx="241300" cy="174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81" name="Line 12">
            <a:extLst>
              <a:ext uri="{FF2B5EF4-FFF2-40B4-BE49-F238E27FC236}">
                <a16:creationId xmlns:a16="http://schemas.microsoft.com/office/drawing/2014/main" id="{EB305EF0-88AA-48B3-B2AF-7327B16E9E24}"/>
              </a:ext>
            </a:extLst>
          </p:cNvPr>
          <p:cNvSpPr>
            <a:spLocks noChangeShapeType="1"/>
          </p:cNvSpPr>
          <p:nvPr/>
        </p:nvSpPr>
        <p:spPr bwMode="auto">
          <a:xfrm flipH="1">
            <a:off x="3014264" y="4532070"/>
            <a:ext cx="147638" cy="376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grpSp>
        <p:nvGrpSpPr>
          <p:cNvPr id="282" name="Group 281">
            <a:extLst>
              <a:ext uri="{FF2B5EF4-FFF2-40B4-BE49-F238E27FC236}">
                <a16:creationId xmlns:a16="http://schemas.microsoft.com/office/drawing/2014/main" id="{3101CC6C-AFFB-466F-B39A-48ACCA92CA9F}"/>
              </a:ext>
            </a:extLst>
          </p:cNvPr>
          <p:cNvGrpSpPr>
            <a:grpSpLocks/>
          </p:cNvGrpSpPr>
          <p:nvPr/>
        </p:nvGrpSpPr>
        <p:grpSpPr bwMode="auto">
          <a:xfrm>
            <a:off x="2750742" y="4800397"/>
            <a:ext cx="501651" cy="396878"/>
            <a:chOff x="873" y="3243"/>
            <a:chExt cx="316" cy="250"/>
          </a:xfrm>
        </p:grpSpPr>
        <p:sp>
          <p:nvSpPr>
            <p:cNvPr id="283" name="Oval 282">
              <a:extLst>
                <a:ext uri="{FF2B5EF4-FFF2-40B4-BE49-F238E27FC236}">
                  <a16:creationId xmlns:a16="http://schemas.microsoft.com/office/drawing/2014/main" id="{A9DF486A-06F7-4C1B-BA07-D45DBCDF07BA}"/>
                </a:ext>
              </a:extLst>
            </p:cNvPr>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284" name="Line 15">
              <a:extLst>
                <a:ext uri="{FF2B5EF4-FFF2-40B4-BE49-F238E27FC236}">
                  <a16:creationId xmlns:a16="http://schemas.microsoft.com/office/drawing/2014/main" id="{4F8E39D0-B053-4E90-9D29-7AD7A1E086D8}"/>
                </a:ext>
              </a:extLst>
            </p:cNvPr>
            <p:cNvSpPr>
              <a:spLocks noChangeShapeType="1"/>
            </p:cNvSpPr>
            <p:nvPr/>
          </p:nvSpPr>
          <p:spPr bwMode="auto">
            <a:xfrm>
              <a:off x="876" y="335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85" name="Line 16">
              <a:extLst>
                <a:ext uri="{FF2B5EF4-FFF2-40B4-BE49-F238E27FC236}">
                  <a16:creationId xmlns:a16="http://schemas.microsoft.com/office/drawing/2014/main" id="{CE731403-78CD-482F-AFFA-23CA8A0549F0}"/>
                </a:ext>
              </a:extLst>
            </p:cNvPr>
            <p:cNvSpPr>
              <a:spLocks noChangeShapeType="1"/>
            </p:cNvSpPr>
            <p:nvPr/>
          </p:nvSpPr>
          <p:spPr bwMode="auto">
            <a:xfrm>
              <a:off x="1189" y="335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86" name="Rectangle 285">
              <a:extLst>
                <a:ext uri="{FF2B5EF4-FFF2-40B4-BE49-F238E27FC236}">
                  <a16:creationId xmlns:a16="http://schemas.microsoft.com/office/drawing/2014/main" id="{FC7FF65B-E3AD-4991-AD69-E9026D5B6D5F}"/>
                </a:ext>
              </a:extLst>
            </p:cNvPr>
            <p:cNvSpPr>
              <a:spLocks noChangeArrowheads="1"/>
            </p:cNvSpPr>
            <p:nvPr/>
          </p:nvSpPr>
          <p:spPr bwMode="auto">
            <a:xfrm>
              <a:off x="876" y="335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287" name="Oval 286">
              <a:extLst>
                <a:ext uri="{FF2B5EF4-FFF2-40B4-BE49-F238E27FC236}">
                  <a16:creationId xmlns:a16="http://schemas.microsoft.com/office/drawing/2014/main" id="{B78348DA-EA9B-4E46-91DB-9FE7D0F29E4C}"/>
                </a:ext>
              </a:extLst>
            </p:cNvPr>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288" name="Rectangle 287">
              <a:extLst>
                <a:ext uri="{FF2B5EF4-FFF2-40B4-BE49-F238E27FC236}">
                  <a16:creationId xmlns:a16="http://schemas.microsoft.com/office/drawing/2014/main" id="{C9C5B510-8757-4D6A-A7DF-00F228377E99}"/>
                </a:ext>
              </a:extLst>
            </p:cNvPr>
            <p:cNvSpPr>
              <a:spLocks noChangeArrowheads="1"/>
            </p:cNvSpPr>
            <p:nvPr/>
          </p:nvSpPr>
          <p:spPr bwMode="auto">
            <a:xfrm>
              <a:off x="960" y="3308"/>
              <a:ext cx="141" cy="12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289" name="Text Box 20">
              <a:extLst>
                <a:ext uri="{FF2B5EF4-FFF2-40B4-BE49-F238E27FC236}">
                  <a16:creationId xmlns:a16="http://schemas.microsoft.com/office/drawing/2014/main" id="{E3DA4936-A849-469A-B6D5-5934FCEF066E}"/>
                </a:ext>
              </a:extLst>
            </p:cNvPr>
            <p:cNvSpPr txBox="1">
              <a:spLocks noChangeArrowheads="1"/>
            </p:cNvSpPr>
            <p:nvPr/>
          </p:nvSpPr>
          <p:spPr bwMode="auto">
            <a:xfrm>
              <a:off x="887" y="3243"/>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3b</a:t>
              </a:r>
              <a:endParaRPr lang="en-US" altLang="en-US" sz="2400" dirty="0">
                <a:solidFill>
                  <a:schemeClr val="bg1">
                    <a:lumMod val="85000"/>
                  </a:schemeClr>
                </a:solidFill>
                <a:latin typeface="Arial" panose="020B0604020202020204" pitchFamily="34" charset="0"/>
              </a:endParaRPr>
            </a:p>
          </p:txBody>
        </p:sp>
      </p:grpSp>
      <p:grpSp>
        <p:nvGrpSpPr>
          <p:cNvPr id="290" name="Group 289">
            <a:extLst>
              <a:ext uri="{FF2B5EF4-FFF2-40B4-BE49-F238E27FC236}">
                <a16:creationId xmlns:a16="http://schemas.microsoft.com/office/drawing/2014/main" id="{CAD37E17-0853-464E-9782-6664F262DD01}"/>
              </a:ext>
            </a:extLst>
          </p:cNvPr>
          <p:cNvGrpSpPr>
            <a:grpSpLocks/>
          </p:cNvGrpSpPr>
          <p:nvPr/>
        </p:nvGrpSpPr>
        <p:grpSpPr bwMode="auto">
          <a:xfrm>
            <a:off x="3020621" y="4224118"/>
            <a:ext cx="501651" cy="396878"/>
            <a:chOff x="2016" y="1976"/>
            <a:chExt cx="316" cy="250"/>
          </a:xfrm>
        </p:grpSpPr>
        <p:sp>
          <p:nvSpPr>
            <p:cNvPr id="291" name="Oval 290">
              <a:extLst>
                <a:ext uri="{FF2B5EF4-FFF2-40B4-BE49-F238E27FC236}">
                  <a16:creationId xmlns:a16="http://schemas.microsoft.com/office/drawing/2014/main" id="{20046EF6-0CDF-469A-9A12-163E4A4ABFF4}"/>
                </a:ext>
              </a:extLst>
            </p:cNvPr>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292" name="Line 23">
              <a:extLst>
                <a:ext uri="{FF2B5EF4-FFF2-40B4-BE49-F238E27FC236}">
                  <a16:creationId xmlns:a16="http://schemas.microsoft.com/office/drawing/2014/main" id="{732FA780-0C2F-4092-9956-4C0BC171E291}"/>
                </a:ext>
              </a:extLst>
            </p:cNvPr>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93" name="Line 24">
              <a:extLst>
                <a:ext uri="{FF2B5EF4-FFF2-40B4-BE49-F238E27FC236}">
                  <a16:creationId xmlns:a16="http://schemas.microsoft.com/office/drawing/2014/main" id="{EB8B7974-806E-4A84-ABA7-06C3C0480A99}"/>
                </a:ext>
              </a:extLst>
            </p:cNvPr>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94" name="Rectangle 293">
              <a:extLst>
                <a:ext uri="{FF2B5EF4-FFF2-40B4-BE49-F238E27FC236}">
                  <a16:creationId xmlns:a16="http://schemas.microsoft.com/office/drawing/2014/main" id="{1E4AA32F-B007-4A8B-B62F-5DD4382BF593}"/>
                </a:ext>
              </a:extLst>
            </p:cNvPr>
            <p:cNvSpPr>
              <a:spLocks noChangeArrowheads="1"/>
            </p:cNvSpPr>
            <p:nvPr/>
          </p:nvSpPr>
          <p:spPr bwMode="auto">
            <a:xfrm>
              <a:off x="2019" y="209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295" name="Oval 294">
              <a:extLst>
                <a:ext uri="{FF2B5EF4-FFF2-40B4-BE49-F238E27FC236}">
                  <a16:creationId xmlns:a16="http://schemas.microsoft.com/office/drawing/2014/main" id="{E80364C3-7DE4-422C-98A9-CBD5BEE8A86A}"/>
                </a:ext>
              </a:extLst>
            </p:cNvPr>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grpSp>
          <p:nvGrpSpPr>
            <p:cNvPr id="296" name="Group 295">
              <a:extLst>
                <a:ext uri="{FF2B5EF4-FFF2-40B4-BE49-F238E27FC236}">
                  <a16:creationId xmlns:a16="http://schemas.microsoft.com/office/drawing/2014/main" id="{0A194458-8032-4FB7-B4E7-7607152F2FB3}"/>
                </a:ext>
              </a:extLst>
            </p:cNvPr>
            <p:cNvGrpSpPr>
              <a:grpSpLocks/>
            </p:cNvGrpSpPr>
            <p:nvPr/>
          </p:nvGrpSpPr>
          <p:grpSpPr bwMode="auto">
            <a:xfrm>
              <a:off x="2042" y="1976"/>
              <a:ext cx="286" cy="250"/>
              <a:chOff x="2912" y="2425"/>
              <a:chExt cx="290" cy="250"/>
            </a:xfrm>
          </p:grpSpPr>
          <p:sp>
            <p:nvSpPr>
              <p:cNvPr id="297" name="Rectangle 296">
                <a:extLst>
                  <a:ext uri="{FF2B5EF4-FFF2-40B4-BE49-F238E27FC236}">
                    <a16:creationId xmlns:a16="http://schemas.microsoft.com/office/drawing/2014/main" id="{5122D2D1-E045-4FCC-8125-734FCBC4FAC0}"/>
                  </a:ext>
                </a:extLst>
              </p:cNvPr>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298" name="Text Box 29">
                <a:extLst>
                  <a:ext uri="{FF2B5EF4-FFF2-40B4-BE49-F238E27FC236}">
                    <a16:creationId xmlns:a16="http://schemas.microsoft.com/office/drawing/2014/main" id="{5439CE36-3589-4327-B68B-CADEA94D0169}"/>
                  </a:ext>
                </a:extLst>
              </p:cNvPr>
              <p:cNvSpPr txBox="1">
                <a:spLocks noChangeArrowheads="1"/>
              </p:cNvSpPr>
              <p:nvPr/>
            </p:nvSpPr>
            <p:spPr bwMode="auto">
              <a:xfrm>
                <a:off x="2912" y="2425"/>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3c</a:t>
                </a:r>
                <a:endParaRPr lang="en-US" altLang="en-US" sz="2400" dirty="0">
                  <a:solidFill>
                    <a:schemeClr val="bg1">
                      <a:lumMod val="85000"/>
                    </a:schemeClr>
                  </a:solidFill>
                  <a:latin typeface="Arial" panose="020B0604020202020204" pitchFamily="34" charset="0"/>
                </a:endParaRPr>
              </a:p>
            </p:txBody>
          </p:sp>
        </p:grpSp>
      </p:grpSp>
      <p:grpSp>
        <p:nvGrpSpPr>
          <p:cNvPr id="299" name="Group 298">
            <a:extLst>
              <a:ext uri="{FF2B5EF4-FFF2-40B4-BE49-F238E27FC236}">
                <a16:creationId xmlns:a16="http://schemas.microsoft.com/office/drawing/2014/main" id="{A5F4DDE1-0EF3-44F2-8BFE-862746664347}"/>
              </a:ext>
            </a:extLst>
          </p:cNvPr>
          <p:cNvGrpSpPr>
            <a:grpSpLocks/>
          </p:cNvGrpSpPr>
          <p:nvPr/>
        </p:nvGrpSpPr>
        <p:grpSpPr bwMode="auto">
          <a:xfrm>
            <a:off x="3598469" y="4598757"/>
            <a:ext cx="501651" cy="396876"/>
            <a:chOff x="1434" y="3104"/>
            <a:chExt cx="316" cy="250"/>
          </a:xfrm>
        </p:grpSpPr>
        <p:grpSp>
          <p:nvGrpSpPr>
            <p:cNvPr id="300" name="Group 299">
              <a:extLst>
                <a:ext uri="{FF2B5EF4-FFF2-40B4-BE49-F238E27FC236}">
                  <a16:creationId xmlns:a16="http://schemas.microsoft.com/office/drawing/2014/main" id="{A625F197-FCC0-46E1-9982-5A31F9F8F35C}"/>
                </a:ext>
              </a:extLst>
            </p:cNvPr>
            <p:cNvGrpSpPr>
              <a:grpSpLocks/>
            </p:cNvGrpSpPr>
            <p:nvPr/>
          </p:nvGrpSpPr>
          <p:grpSpPr bwMode="auto">
            <a:xfrm>
              <a:off x="1434" y="3163"/>
              <a:ext cx="316" cy="147"/>
              <a:chOff x="1434" y="3163"/>
              <a:chExt cx="316" cy="147"/>
            </a:xfrm>
          </p:grpSpPr>
          <p:sp>
            <p:nvSpPr>
              <p:cNvPr id="302" name="Oval 301">
                <a:extLst>
                  <a:ext uri="{FF2B5EF4-FFF2-40B4-BE49-F238E27FC236}">
                    <a16:creationId xmlns:a16="http://schemas.microsoft.com/office/drawing/2014/main" id="{AB6B4D81-F3D3-4DE4-988F-8FEC691D006F}"/>
                  </a:ext>
                </a:extLst>
              </p:cNvPr>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03" name="Line 33">
                <a:extLst>
                  <a:ext uri="{FF2B5EF4-FFF2-40B4-BE49-F238E27FC236}">
                    <a16:creationId xmlns:a16="http://schemas.microsoft.com/office/drawing/2014/main" id="{5BABF56B-BE04-4E46-9767-40537BB26B7B}"/>
                  </a:ext>
                </a:extLst>
              </p:cNvPr>
              <p:cNvSpPr>
                <a:spLocks noChangeShapeType="1"/>
              </p:cNvSpPr>
              <p:nvPr/>
            </p:nvSpPr>
            <p:spPr bwMode="auto">
              <a:xfrm>
                <a:off x="1437" y="322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04" name="Line 34">
                <a:extLst>
                  <a:ext uri="{FF2B5EF4-FFF2-40B4-BE49-F238E27FC236}">
                    <a16:creationId xmlns:a16="http://schemas.microsoft.com/office/drawing/2014/main" id="{CE1E5ED3-6810-4C1D-BBEB-97327B4CED7F}"/>
                  </a:ext>
                </a:extLst>
              </p:cNvPr>
              <p:cNvSpPr>
                <a:spLocks noChangeShapeType="1"/>
              </p:cNvSpPr>
              <p:nvPr/>
            </p:nvSpPr>
            <p:spPr bwMode="auto">
              <a:xfrm>
                <a:off x="1750" y="322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05" name="Rectangle 304">
                <a:extLst>
                  <a:ext uri="{FF2B5EF4-FFF2-40B4-BE49-F238E27FC236}">
                    <a16:creationId xmlns:a16="http://schemas.microsoft.com/office/drawing/2014/main" id="{EBAEA3B9-8E77-4464-9029-5C9A273228AC}"/>
                  </a:ext>
                </a:extLst>
              </p:cNvPr>
              <p:cNvSpPr>
                <a:spLocks noChangeArrowheads="1"/>
              </p:cNvSpPr>
              <p:nvPr/>
            </p:nvSpPr>
            <p:spPr bwMode="auto">
              <a:xfrm>
                <a:off x="1437" y="3222"/>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306" name="Oval 305">
                <a:extLst>
                  <a:ext uri="{FF2B5EF4-FFF2-40B4-BE49-F238E27FC236}">
                    <a16:creationId xmlns:a16="http://schemas.microsoft.com/office/drawing/2014/main" id="{6F8969FB-BFE5-4598-80D8-CD3EAEB72B31}"/>
                  </a:ext>
                </a:extLst>
              </p:cNvPr>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07" name="Rectangle 306">
                <a:extLst>
                  <a:ext uri="{FF2B5EF4-FFF2-40B4-BE49-F238E27FC236}">
                    <a16:creationId xmlns:a16="http://schemas.microsoft.com/office/drawing/2014/main" id="{954705D7-C431-47A5-B533-DDA652BEC420}"/>
                  </a:ext>
                </a:extLst>
              </p:cNvPr>
              <p:cNvSpPr>
                <a:spLocks noChangeArrowheads="1"/>
              </p:cNvSpPr>
              <p:nvPr/>
            </p:nvSpPr>
            <p:spPr bwMode="auto">
              <a:xfrm>
                <a:off x="1521" y="3176"/>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grpSp>
        <p:sp>
          <p:nvSpPr>
            <p:cNvPr id="301" name="Text Box 38">
              <a:extLst>
                <a:ext uri="{FF2B5EF4-FFF2-40B4-BE49-F238E27FC236}">
                  <a16:creationId xmlns:a16="http://schemas.microsoft.com/office/drawing/2014/main" id="{7865B092-D2E5-4720-8C3B-7F380BB3DC48}"/>
                </a:ext>
              </a:extLst>
            </p:cNvPr>
            <p:cNvSpPr txBox="1">
              <a:spLocks noChangeArrowheads="1"/>
            </p:cNvSpPr>
            <p:nvPr/>
          </p:nvSpPr>
          <p:spPr bwMode="auto">
            <a:xfrm>
              <a:off x="1448" y="3104"/>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3a</a:t>
              </a:r>
              <a:endParaRPr lang="en-US" altLang="en-US" sz="2400" dirty="0">
                <a:solidFill>
                  <a:schemeClr val="bg1">
                    <a:lumMod val="85000"/>
                  </a:schemeClr>
                </a:solidFill>
                <a:latin typeface="Arial" panose="020B0604020202020204" pitchFamily="34" charset="0"/>
              </a:endParaRPr>
            </a:p>
          </p:txBody>
        </p:sp>
      </p:grpSp>
      <p:grpSp>
        <p:nvGrpSpPr>
          <p:cNvPr id="308" name="Group 307">
            <a:extLst>
              <a:ext uri="{FF2B5EF4-FFF2-40B4-BE49-F238E27FC236}">
                <a16:creationId xmlns:a16="http://schemas.microsoft.com/office/drawing/2014/main" id="{223494E0-585A-43D8-BBE7-E8849E316CB0}"/>
              </a:ext>
            </a:extLst>
          </p:cNvPr>
          <p:cNvGrpSpPr>
            <a:grpSpLocks/>
          </p:cNvGrpSpPr>
          <p:nvPr/>
        </p:nvGrpSpPr>
        <p:grpSpPr bwMode="auto">
          <a:xfrm>
            <a:off x="3627039" y="5124208"/>
            <a:ext cx="2660650" cy="1122362"/>
            <a:chOff x="1572" y="3293"/>
            <a:chExt cx="1676" cy="707"/>
          </a:xfrm>
        </p:grpSpPr>
        <p:sp>
          <p:nvSpPr>
            <p:cNvPr id="309" name="Freeform 40">
              <a:extLst>
                <a:ext uri="{FF2B5EF4-FFF2-40B4-BE49-F238E27FC236}">
                  <a16:creationId xmlns:a16="http://schemas.microsoft.com/office/drawing/2014/main" id="{1E0A8795-CC43-4D2A-B3B0-3C9A08E19647}"/>
                </a:ext>
              </a:extLst>
            </p:cNvPr>
            <p:cNvSpPr>
              <a:spLocks/>
            </p:cNvSpPr>
            <p:nvPr/>
          </p:nvSpPr>
          <p:spPr bwMode="auto">
            <a:xfrm>
              <a:off x="1572" y="3293"/>
              <a:ext cx="1676" cy="707"/>
            </a:xfrm>
            <a:custGeom>
              <a:avLst/>
              <a:gdLst>
                <a:gd name="T0" fmla="*/ 274 w 1583"/>
                <a:gd name="T1" fmla="*/ 321 h 682"/>
                <a:gd name="T2" fmla="*/ 721 w 1583"/>
                <a:gd name="T3" fmla="*/ 106 h 682"/>
                <a:gd name="T4" fmla="*/ 1390 w 1583"/>
                <a:gd name="T5" fmla="*/ 30 h 682"/>
                <a:gd name="T6" fmla="*/ 2047 w 1583"/>
                <a:gd name="T7" fmla="*/ 278 h 682"/>
                <a:gd name="T8" fmla="*/ 2767 w 1583"/>
                <a:gd name="T9" fmla="*/ 613 h 682"/>
                <a:gd name="T10" fmla="*/ 2251 w 1583"/>
                <a:gd name="T11" fmla="*/ 921 h 682"/>
                <a:gd name="T12" fmla="*/ 1221 w 1583"/>
                <a:gd name="T13" fmla="*/ 941 h 682"/>
                <a:gd name="T14" fmla="*/ 158 w 1583"/>
                <a:gd name="T15" fmla="*/ 853 h 682"/>
                <a:gd name="T16" fmla="*/ 274 w 1583"/>
                <a:gd name="T17" fmla="*/ 321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10" name="Text Box 41">
              <a:extLst>
                <a:ext uri="{FF2B5EF4-FFF2-40B4-BE49-F238E27FC236}">
                  <a16:creationId xmlns:a16="http://schemas.microsoft.com/office/drawing/2014/main" id="{B9B08F3E-9D70-4B54-BA05-BE6B18A69C26}"/>
                </a:ext>
              </a:extLst>
            </p:cNvPr>
            <p:cNvSpPr txBox="1">
              <a:spLocks noChangeArrowheads="1"/>
            </p:cNvSpPr>
            <p:nvPr/>
          </p:nvSpPr>
          <p:spPr bwMode="auto">
            <a:xfrm>
              <a:off x="1719" y="3724"/>
              <a:ext cx="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2000">
                  <a:latin typeface="Arial" panose="020B0604020202020204" pitchFamily="34" charset="0"/>
                </a:rPr>
                <a:t>AS1</a:t>
              </a:r>
              <a:endParaRPr lang="en-US" altLang="en-US" sz="1800">
                <a:latin typeface="Arial" panose="020B0604020202020204" pitchFamily="34" charset="0"/>
              </a:endParaRPr>
            </a:p>
          </p:txBody>
        </p:sp>
        <p:sp>
          <p:nvSpPr>
            <p:cNvPr id="311" name="Line 42">
              <a:extLst>
                <a:ext uri="{FF2B5EF4-FFF2-40B4-BE49-F238E27FC236}">
                  <a16:creationId xmlns:a16="http://schemas.microsoft.com/office/drawing/2014/main" id="{43A1636B-78BF-4652-91AD-11100F160525}"/>
                </a:ext>
              </a:extLst>
            </p:cNvPr>
            <p:cNvSpPr>
              <a:spLocks noChangeShapeType="1"/>
            </p:cNvSpPr>
            <p:nvPr/>
          </p:nvSpPr>
          <p:spPr bwMode="auto">
            <a:xfrm flipH="1">
              <a:off x="2134" y="3469"/>
              <a:ext cx="93" cy="10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12" name="Line 43">
              <a:extLst>
                <a:ext uri="{FF2B5EF4-FFF2-40B4-BE49-F238E27FC236}">
                  <a16:creationId xmlns:a16="http://schemas.microsoft.com/office/drawing/2014/main" id="{E5A594E6-22A3-4895-A3AF-3D68DAC69DFD}"/>
                </a:ext>
              </a:extLst>
            </p:cNvPr>
            <p:cNvSpPr>
              <a:spLocks noChangeShapeType="1"/>
            </p:cNvSpPr>
            <p:nvPr/>
          </p:nvSpPr>
          <p:spPr bwMode="auto">
            <a:xfrm>
              <a:off x="2388" y="3491"/>
              <a:ext cx="3" cy="2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13" name="Line 44">
              <a:extLst>
                <a:ext uri="{FF2B5EF4-FFF2-40B4-BE49-F238E27FC236}">
                  <a16:creationId xmlns:a16="http://schemas.microsoft.com/office/drawing/2014/main" id="{B73A595E-5B4A-4DD2-8615-DE9666E07179}"/>
                </a:ext>
              </a:extLst>
            </p:cNvPr>
            <p:cNvSpPr>
              <a:spLocks noChangeShapeType="1"/>
            </p:cNvSpPr>
            <p:nvPr/>
          </p:nvSpPr>
          <p:spPr bwMode="auto">
            <a:xfrm>
              <a:off x="2490" y="3461"/>
              <a:ext cx="313" cy="2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14" name="Line 45">
              <a:extLst>
                <a:ext uri="{FF2B5EF4-FFF2-40B4-BE49-F238E27FC236}">
                  <a16:creationId xmlns:a16="http://schemas.microsoft.com/office/drawing/2014/main" id="{0BEDB73F-8C99-4C33-B784-EB3D0055DEBD}"/>
                </a:ext>
              </a:extLst>
            </p:cNvPr>
            <p:cNvSpPr>
              <a:spLocks noChangeShapeType="1"/>
            </p:cNvSpPr>
            <p:nvPr/>
          </p:nvSpPr>
          <p:spPr bwMode="auto">
            <a:xfrm flipH="1">
              <a:off x="2566" y="3749"/>
              <a:ext cx="237"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15" name="Line 46">
              <a:extLst>
                <a:ext uri="{FF2B5EF4-FFF2-40B4-BE49-F238E27FC236}">
                  <a16:creationId xmlns:a16="http://schemas.microsoft.com/office/drawing/2014/main" id="{169E933F-C7BC-4A37-B22D-AB4F8D6D346D}"/>
                </a:ext>
              </a:extLst>
            </p:cNvPr>
            <p:cNvSpPr>
              <a:spLocks noChangeShapeType="1"/>
            </p:cNvSpPr>
            <p:nvPr/>
          </p:nvSpPr>
          <p:spPr bwMode="auto">
            <a:xfrm flipH="1" flipV="1">
              <a:off x="2202" y="3638"/>
              <a:ext cx="568"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16" name="Line 47">
              <a:extLst>
                <a:ext uri="{FF2B5EF4-FFF2-40B4-BE49-F238E27FC236}">
                  <a16:creationId xmlns:a16="http://schemas.microsoft.com/office/drawing/2014/main" id="{63DD548B-3726-4C2A-B75B-04F2B862E438}"/>
                </a:ext>
              </a:extLst>
            </p:cNvPr>
            <p:cNvSpPr>
              <a:spLocks noChangeShapeType="1"/>
            </p:cNvSpPr>
            <p:nvPr/>
          </p:nvSpPr>
          <p:spPr bwMode="auto">
            <a:xfrm>
              <a:off x="2143" y="3689"/>
              <a:ext cx="127" cy="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grpSp>
          <p:nvGrpSpPr>
            <p:cNvPr id="317" name="Group 316">
              <a:extLst>
                <a:ext uri="{FF2B5EF4-FFF2-40B4-BE49-F238E27FC236}">
                  <a16:creationId xmlns:a16="http://schemas.microsoft.com/office/drawing/2014/main" id="{6B33FD45-ACE7-4F24-AD7A-7F98BBA45D8B}"/>
                </a:ext>
              </a:extLst>
            </p:cNvPr>
            <p:cNvGrpSpPr>
              <a:grpSpLocks/>
            </p:cNvGrpSpPr>
            <p:nvPr/>
          </p:nvGrpSpPr>
          <p:grpSpPr bwMode="auto">
            <a:xfrm>
              <a:off x="2202" y="3293"/>
              <a:ext cx="316" cy="250"/>
              <a:chOff x="2055" y="3447"/>
              <a:chExt cx="316" cy="250"/>
            </a:xfrm>
          </p:grpSpPr>
          <p:sp>
            <p:nvSpPr>
              <p:cNvPr id="344" name="Oval 343">
                <a:extLst>
                  <a:ext uri="{FF2B5EF4-FFF2-40B4-BE49-F238E27FC236}">
                    <a16:creationId xmlns:a16="http://schemas.microsoft.com/office/drawing/2014/main" id="{5044CC03-8B3E-48B9-B01D-7886CFE6EA73}"/>
                  </a:ext>
                </a:extLst>
              </p:cNvPr>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45" name="Line 50">
                <a:extLst>
                  <a:ext uri="{FF2B5EF4-FFF2-40B4-BE49-F238E27FC236}">
                    <a16:creationId xmlns:a16="http://schemas.microsoft.com/office/drawing/2014/main" id="{F6EDF451-4B54-43AA-B5ED-5E8BFB546510}"/>
                  </a:ext>
                </a:extLst>
              </p:cNvPr>
              <p:cNvSpPr>
                <a:spLocks noChangeShapeType="1"/>
              </p:cNvSpPr>
              <p:nvPr/>
            </p:nvSpPr>
            <p:spPr bwMode="auto">
              <a:xfrm>
                <a:off x="2058" y="356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46" name="Line 51">
                <a:extLst>
                  <a:ext uri="{FF2B5EF4-FFF2-40B4-BE49-F238E27FC236}">
                    <a16:creationId xmlns:a16="http://schemas.microsoft.com/office/drawing/2014/main" id="{CA19B27D-EB6F-4BBA-9720-58581A0240BB}"/>
                  </a:ext>
                </a:extLst>
              </p:cNvPr>
              <p:cNvSpPr>
                <a:spLocks noChangeShapeType="1"/>
              </p:cNvSpPr>
              <p:nvPr/>
            </p:nvSpPr>
            <p:spPr bwMode="auto">
              <a:xfrm>
                <a:off x="2371" y="356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47" name="Rectangle 346">
                <a:extLst>
                  <a:ext uri="{FF2B5EF4-FFF2-40B4-BE49-F238E27FC236}">
                    <a16:creationId xmlns:a16="http://schemas.microsoft.com/office/drawing/2014/main" id="{CDE51A74-6D42-4580-B7DE-34D87A6FE1C5}"/>
                  </a:ext>
                </a:extLst>
              </p:cNvPr>
              <p:cNvSpPr>
                <a:spLocks noChangeArrowheads="1"/>
              </p:cNvSpPr>
              <p:nvPr/>
            </p:nvSpPr>
            <p:spPr bwMode="auto">
              <a:xfrm>
                <a:off x="2058" y="356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348" name="Oval 347">
                <a:extLst>
                  <a:ext uri="{FF2B5EF4-FFF2-40B4-BE49-F238E27FC236}">
                    <a16:creationId xmlns:a16="http://schemas.microsoft.com/office/drawing/2014/main" id="{A48A0DF0-D251-4931-BE9E-60C7DC4520DC}"/>
                  </a:ext>
                </a:extLst>
              </p:cNvPr>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grpSp>
            <p:nvGrpSpPr>
              <p:cNvPr id="349" name="Group 348">
                <a:extLst>
                  <a:ext uri="{FF2B5EF4-FFF2-40B4-BE49-F238E27FC236}">
                    <a16:creationId xmlns:a16="http://schemas.microsoft.com/office/drawing/2014/main" id="{87542DD1-48A2-4FC5-9826-8D7AD7F5B96A}"/>
                  </a:ext>
                </a:extLst>
              </p:cNvPr>
              <p:cNvGrpSpPr>
                <a:grpSpLocks/>
              </p:cNvGrpSpPr>
              <p:nvPr/>
            </p:nvGrpSpPr>
            <p:grpSpPr bwMode="auto">
              <a:xfrm>
                <a:off x="2082" y="3447"/>
                <a:ext cx="286" cy="250"/>
                <a:chOff x="2912" y="2425"/>
                <a:chExt cx="292" cy="250"/>
              </a:xfrm>
            </p:grpSpPr>
            <p:sp>
              <p:nvSpPr>
                <p:cNvPr id="350" name="Rectangle 349">
                  <a:extLst>
                    <a:ext uri="{FF2B5EF4-FFF2-40B4-BE49-F238E27FC236}">
                      <a16:creationId xmlns:a16="http://schemas.microsoft.com/office/drawing/2014/main" id="{3C7E5BC2-E630-4C07-A3F5-1421B3539E64}"/>
                    </a:ext>
                  </a:extLst>
                </p:cNvPr>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51" name="Text Box 56">
                  <a:extLst>
                    <a:ext uri="{FF2B5EF4-FFF2-40B4-BE49-F238E27FC236}">
                      <a16:creationId xmlns:a16="http://schemas.microsoft.com/office/drawing/2014/main" id="{2DBF2837-2E8B-42C8-984A-4C4D1806EF0A}"/>
                    </a:ext>
                  </a:extLst>
                </p:cNvPr>
                <p:cNvSpPr txBox="1">
                  <a:spLocks noChangeArrowheads="1"/>
                </p:cNvSpPr>
                <p:nvPr/>
              </p:nvSpPr>
              <p:spPr bwMode="auto">
                <a:xfrm>
                  <a:off x="2912" y="2425"/>
                  <a:ext cx="2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1c</a:t>
                  </a:r>
                </a:p>
              </p:txBody>
            </p:sp>
          </p:grpSp>
        </p:grpSp>
        <p:grpSp>
          <p:nvGrpSpPr>
            <p:cNvPr id="318" name="Group 317">
              <a:extLst>
                <a:ext uri="{FF2B5EF4-FFF2-40B4-BE49-F238E27FC236}">
                  <a16:creationId xmlns:a16="http://schemas.microsoft.com/office/drawing/2014/main" id="{8385BD2C-950F-44B4-8510-84589F5DB0A3}"/>
                </a:ext>
              </a:extLst>
            </p:cNvPr>
            <p:cNvGrpSpPr>
              <a:grpSpLocks/>
            </p:cNvGrpSpPr>
            <p:nvPr/>
          </p:nvGrpSpPr>
          <p:grpSpPr bwMode="auto">
            <a:xfrm>
              <a:off x="1896" y="3507"/>
              <a:ext cx="316" cy="250"/>
              <a:chOff x="1749" y="3661"/>
              <a:chExt cx="316" cy="250"/>
            </a:xfrm>
          </p:grpSpPr>
          <p:sp>
            <p:nvSpPr>
              <p:cNvPr id="337" name="Oval 336">
                <a:extLst>
                  <a:ext uri="{FF2B5EF4-FFF2-40B4-BE49-F238E27FC236}">
                    <a16:creationId xmlns:a16="http://schemas.microsoft.com/office/drawing/2014/main" id="{FA75C342-D309-43DA-A148-3095A45D2E73}"/>
                  </a:ext>
                </a:extLst>
              </p:cNvPr>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38" name="Line 59">
                <a:extLst>
                  <a:ext uri="{FF2B5EF4-FFF2-40B4-BE49-F238E27FC236}">
                    <a16:creationId xmlns:a16="http://schemas.microsoft.com/office/drawing/2014/main" id="{6A22E7A8-6D2E-41E9-8F20-2A5CEC49895B}"/>
                  </a:ext>
                </a:extLst>
              </p:cNvPr>
              <p:cNvSpPr>
                <a:spLocks noChangeShapeType="1"/>
              </p:cNvSpPr>
              <p:nvPr/>
            </p:nvSpPr>
            <p:spPr bwMode="auto">
              <a:xfrm>
                <a:off x="1752" y="377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39" name="Line 60">
                <a:extLst>
                  <a:ext uri="{FF2B5EF4-FFF2-40B4-BE49-F238E27FC236}">
                    <a16:creationId xmlns:a16="http://schemas.microsoft.com/office/drawing/2014/main" id="{E5015548-B744-4F80-9011-49E3127C19AA}"/>
                  </a:ext>
                </a:extLst>
              </p:cNvPr>
              <p:cNvSpPr>
                <a:spLocks noChangeShapeType="1"/>
              </p:cNvSpPr>
              <p:nvPr/>
            </p:nvSpPr>
            <p:spPr bwMode="auto">
              <a:xfrm>
                <a:off x="2065" y="377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40" name="Rectangle 339">
                <a:extLst>
                  <a:ext uri="{FF2B5EF4-FFF2-40B4-BE49-F238E27FC236}">
                    <a16:creationId xmlns:a16="http://schemas.microsoft.com/office/drawing/2014/main" id="{50FCB192-6569-45D5-BE11-52AE6C35C549}"/>
                  </a:ext>
                </a:extLst>
              </p:cNvPr>
              <p:cNvSpPr>
                <a:spLocks noChangeArrowheads="1"/>
              </p:cNvSpPr>
              <p:nvPr/>
            </p:nvSpPr>
            <p:spPr bwMode="auto">
              <a:xfrm>
                <a:off x="1752" y="377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341" name="Oval 340">
                <a:extLst>
                  <a:ext uri="{FF2B5EF4-FFF2-40B4-BE49-F238E27FC236}">
                    <a16:creationId xmlns:a16="http://schemas.microsoft.com/office/drawing/2014/main" id="{46D95003-76C5-455B-ABCC-DBC2268DAACD}"/>
                  </a:ext>
                </a:extLst>
              </p:cNvPr>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42" name="Rectangle 341">
                <a:extLst>
                  <a:ext uri="{FF2B5EF4-FFF2-40B4-BE49-F238E27FC236}">
                    <a16:creationId xmlns:a16="http://schemas.microsoft.com/office/drawing/2014/main" id="{8D32D91E-50A5-4B24-BE62-3C5296A969B1}"/>
                  </a:ext>
                </a:extLst>
              </p:cNvPr>
              <p:cNvSpPr>
                <a:spLocks noChangeArrowheads="1"/>
              </p:cNvSpPr>
              <p:nvPr/>
            </p:nvSpPr>
            <p:spPr bwMode="auto">
              <a:xfrm>
                <a:off x="1834" y="3746"/>
                <a:ext cx="142" cy="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43" name="Text Box 64">
                <a:extLst>
                  <a:ext uri="{FF2B5EF4-FFF2-40B4-BE49-F238E27FC236}">
                    <a16:creationId xmlns:a16="http://schemas.microsoft.com/office/drawing/2014/main" id="{8054E3F1-95C6-42BE-90F3-80F65D2B06A0}"/>
                  </a:ext>
                </a:extLst>
              </p:cNvPr>
              <p:cNvSpPr txBox="1">
                <a:spLocks noChangeArrowheads="1"/>
              </p:cNvSpPr>
              <p:nvPr/>
            </p:nvSpPr>
            <p:spPr bwMode="auto">
              <a:xfrm>
                <a:off x="1765" y="3661"/>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1a</a:t>
                </a:r>
                <a:endParaRPr lang="en-US" altLang="en-US" sz="2400" dirty="0">
                  <a:solidFill>
                    <a:schemeClr val="bg1">
                      <a:lumMod val="85000"/>
                    </a:schemeClr>
                  </a:solidFill>
                  <a:latin typeface="Arial" panose="020B0604020202020204" pitchFamily="34" charset="0"/>
                </a:endParaRPr>
              </a:p>
            </p:txBody>
          </p:sp>
        </p:grpSp>
        <p:grpSp>
          <p:nvGrpSpPr>
            <p:cNvPr id="319" name="Group 318">
              <a:extLst>
                <a:ext uri="{FF2B5EF4-FFF2-40B4-BE49-F238E27FC236}">
                  <a16:creationId xmlns:a16="http://schemas.microsoft.com/office/drawing/2014/main" id="{CFF6AEB8-03EA-48C9-AE60-D802F14831ED}"/>
                </a:ext>
              </a:extLst>
            </p:cNvPr>
            <p:cNvGrpSpPr>
              <a:grpSpLocks/>
            </p:cNvGrpSpPr>
            <p:nvPr/>
          </p:nvGrpSpPr>
          <p:grpSpPr bwMode="auto">
            <a:xfrm>
              <a:off x="2238" y="3689"/>
              <a:ext cx="316" cy="250"/>
              <a:chOff x="2091" y="3843"/>
              <a:chExt cx="316" cy="250"/>
            </a:xfrm>
          </p:grpSpPr>
          <p:sp>
            <p:nvSpPr>
              <p:cNvPr id="329" name="Oval 328">
                <a:extLst>
                  <a:ext uri="{FF2B5EF4-FFF2-40B4-BE49-F238E27FC236}">
                    <a16:creationId xmlns:a16="http://schemas.microsoft.com/office/drawing/2014/main" id="{5831842D-A6D1-4824-89DF-C43B2EE891E1}"/>
                  </a:ext>
                </a:extLst>
              </p:cNvPr>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30" name="Line 67">
                <a:extLst>
                  <a:ext uri="{FF2B5EF4-FFF2-40B4-BE49-F238E27FC236}">
                    <a16:creationId xmlns:a16="http://schemas.microsoft.com/office/drawing/2014/main" id="{AB77A4F6-E52E-42CB-AD54-8C78C7EBF9CE}"/>
                  </a:ext>
                </a:extLst>
              </p:cNvPr>
              <p:cNvSpPr>
                <a:spLocks noChangeShapeType="1"/>
              </p:cNvSpPr>
              <p:nvPr/>
            </p:nvSpPr>
            <p:spPr bwMode="auto">
              <a:xfrm>
                <a:off x="2094" y="396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31" name="Line 68">
                <a:extLst>
                  <a:ext uri="{FF2B5EF4-FFF2-40B4-BE49-F238E27FC236}">
                    <a16:creationId xmlns:a16="http://schemas.microsoft.com/office/drawing/2014/main" id="{D0D0B0ED-5D27-4478-8FE9-0DB817BB38CE}"/>
                  </a:ext>
                </a:extLst>
              </p:cNvPr>
              <p:cNvSpPr>
                <a:spLocks noChangeShapeType="1"/>
              </p:cNvSpPr>
              <p:nvPr/>
            </p:nvSpPr>
            <p:spPr bwMode="auto">
              <a:xfrm>
                <a:off x="2407" y="396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32" name="Rectangle 331">
                <a:extLst>
                  <a:ext uri="{FF2B5EF4-FFF2-40B4-BE49-F238E27FC236}">
                    <a16:creationId xmlns:a16="http://schemas.microsoft.com/office/drawing/2014/main" id="{324793EE-55FA-4376-BD2F-BFCE39A982F6}"/>
                  </a:ext>
                </a:extLst>
              </p:cNvPr>
              <p:cNvSpPr>
                <a:spLocks noChangeArrowheads="1"/>
              </p:cNvSpPr>
              <p:nvPr/>
            </p:nvSpPr>
            <p:spPr bwMode="auto">
              <a:xfrm>
                <a:off x="2094" y="3960"/>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333" name="Oval 332">
                <a:extLst>
                  <a:ext uri="{FF2B5EF4-FFF2-40B4-BE49-F238E27FC236}">
                    <a16:creationId xmlns:a16="http://schemas.microsoft.com/office/drawing/2014/main" id="{6C8F37BF-7435-480A-94C3-3526C09CD5D7}"/>
                  </a:ext>
                </a:extLst>
              </p:cNvPr>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grpSp>
            <p:nvGrpSpPr>
              <p:cNvPr id="334" name="Group 333">
                <a:extLst>
                  <a:ext uri="{FF2B5EF4-FFF2-40B4-BE49-F238E27FC236}">
                    <a16:creationId xmlns:a16="http://schemas.microsoft.com/office/drawing/2014/main" id="{8B753CDE-E283-4D8B-8D4F-D78B94700025}"/>
                  </a:ext>
                </a:extLst>
              </p:cNvPr>
              <p:cNvGrpSpPr>
                <a:grpSpLocks/>
              </p:cNvGrpSpPr>
              <p:nvPr/>
            </p:nvGrpSpPr>
            <p:grpSpPr bwMode="auto">
              <a:xfrm>
                <a:off x="2106" y="3843"/>
                <a:ext cx="294" cy="250"/>
                <a:chOff x="2910" y="2425"/>
                <a:chExt cx="296" cy="250"/>
              </a:xfrm>
            </p:grpSpPr>
            <p:sp>
              <p:nvSpPr>
                <p:cNvPr id="335" name="Rectangle 334">
                  <a:extLst>
                    <a:ext uri="{FF2B5EF4-FFF2-40B4-BE49-F238E27FC236}">
                      <a16:creationId xmlns:a16="http://schemas.microsoft.com/office/drawing/2014/main" id="{F43FF7B5-A5A9-457C-911A-4E2F66A3340D}"/>
                    </a:ext>
                  </a:extLst>
                </p:cNvPr>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36" name="Text Box 73">
                  <a:extLst>
                    <a:ext uri="{FF2B5EF4-FFF2-40B4-BE49-F238E27FC236}">
                      <a16:creationId xmlns:a16="http://schemas.microsoft.com/office/drawing/2014/main" id="{DAF527B0-ECD4-4058-92AB-BF6B30A1CBEC}"/>
                    </a:ext>
                  </a:extLst>
                </p:cNvPr>
                <p:cNvSpPr txBox="1">
                  <a:spLocks noChangeArrowheads="1"/>
                </p:cNvSpPr>
                <p:nvPr/>
              </p:nvSpPr>
              <p:spPr bwMode="auto">
                <a:xfrm>
                  <a:off x="2910" y="2425"/>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1d</a:t>
                  </a:r>
                </a:p>
              </p:txBody>
            </p:sp>
          </p:grpSp>
        </p:grpSp>
        <p:grpSp>
          <p:nvGrpSpPr>
            <p:cNvPr id="320" name="Group 319">
              <a:extLst>
                <a:ext uri="{FF2B5EF4-FFF2-40B4-BE49-F238E27FC236}">
                  <a16:creationId xmlns:a16="http://schemas.microsoft.com/office/drawing/2014/main" id="{2D5E6869-EC74-4B0B-ACB7-AF4F9ACC1E4D}"/>
                </a:ext>
              </a:extLst>
            </p:cNvPr>
            <p:cNvGrpSpPr>
              <a:grpSpLocks/>
            </p:cNvGrpSpPr>
            <p:nvPr/>
          </p:nvGrpSpPr>
          <p:grpSpPr bwMode="auto">
            <a:xfrm>
              <a:off x="2778" y="3573"/>
              <a:ext cx="318" cy="250"/>
              <a:chOff x="2016" y="1976"/>
              <a:chExt cx="318" cy="250"/>
            </a:xfrm>
          </p:grpSpPr>
          <p:sp>
            <p:nvSpPr>
              <p:cNvPr id="321" name="Oval 320">
                <a:extLst>
                  <a:ext uri="{FF2B5EF4-FFF2-40B4-BE49-F238E27FC236}">
                    <a16:creationId xmlns:a16="http://schemas.microsoft.com/office/drawing/2014/main" id="{9CEC8BA8-9916-4BE4-8917-2EB2069AB7B7}"/>
                  </a:ext>
                </a:extLst>
              </p:cNvPr>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22" name="Line 76">
                <a:extLst>
                  <a:ext uri="{FF2B5EF4-FFF2-40B4-BE49-F238E27FC236}">
                    <a16:creationId xmlns:a16="http://schemas.microsoft.com/office/drawing/2014/main" id="{BBE7B21D-638E-427A-9DEE-07DBBE098AA2}"/>
                  </a:ext>
                </a:extLst>
              </p:cNvPr>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23" name="Line 77">
                <a:extLst>
                  <a:ext uri="{FF2B5EF4-FFF2-40B4-BE49-F238E27FC236}">
                    <a16:creationId xmlns:a16="http://schemas.microsoft.com/office/drawing/2014/main" id="{A5027D2C-5DF4-4D2E-B8D0-E8236C81076D}"/>
                  </a:ext>
                </a:extLst>
              </p:cNvPr>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24" name="Rectangle 323">
                <a:extLst>
                  <a:ext uri="{FF2B5EF4-FFF2-40B4-BE49-F238E27FC236}">
                    <a16:creationId xmlns:a16="http://schemas.microsoft.com/office/drawing/2014/main" id="{2AB3393B-ED99-413E-AF6C-3BB4E929E6C2}"/>
                  </a:ext>
                </a:extLst>
              </p:cNvPr>
              <p:cNvSpPr>
                <a:spLocks noChangeArrowheads="1"/>
              </p:cNvSpPr>
              <p:nvPr/>
            </p:nvSpPr>
            <p:spPr bwMode="auto">
              <a:xfrm>
                <a:off x="2019" y="209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325" name="Oval 324">
                <a:extLst>
                  <a:ext uri="{FF2B5EF4-FFF2-40B4-BE49-F238E27FC236}">
                    <a16:creationId xmlns:a16="http://schemas.microsoft.com/office/drawing/2014/main" id="{7CE9F8AA-551D-449D-8834-CAACCDD4A98C}"/>
                  </a:ext>
                </a:extLst>
              </p:cNvPr>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grpSp>
            <p:nvGrpSpPr>
              <p:cNvPr id="326" name="Group 325">
                <a:extLst>
                  <a:ext uri="{FF2B5EF4-FFF2-40B4-BE49-F238E27FC236}">
                    <a16:creationId xmlns:a16="http://schemas.microsoft.com/office/drawing/2014/main" id="{26E7ABA0-6432-4EBE-9445-A116E676B40E}"/>
                  </a:ext>
                </a:extLst>
              </p:cNvPr>
              <p:cNvGrpSpPr>
                <a:grpSpLocks/>
              </p:cNvGrpSpPr>
              <p:nvPr/>
            </p:nvGrpSpPr>
            <p:grpSpPr bwMode="auto">
              <a:xfrm>
                <a:off x="2039" y="1976"/>
                <a:ext cx="295" cy="250"/>
                <a:chOff x="2909" y="2425"/>
                <a:chExt cx="299" cy="250"/>
              </a:xfrm>
            </p:grpSpPr>
            <p:sp>
              <p:nvSpPr>
                <p:cNvPr id="327" name="Rectangle 326">
                  <a:extLst>
                    <a:ext uri="{FF2B5EF4-FFF2-40B4-BE49-F238E27FC236}">
                      <a16:creationId xmlns:a16="http://schemas.microsoft.com/office/drawing/2014/main" id="{275B7B35-37B5-4332-AF92-0671233AA2FC}"/>
                    </a:ext>
                  </a:extLst>
                </p:cNvPr>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28" name="Text Box 82">
                  <a:extLst>
                    <a:ext uri="{FF2B5EF4-FFF2-40B4-BE49-F238E27FC236}">
                      <a16:creationId xmlns:a16="http://schemas.microsoft.com/office/drawing/2014/main" id="{4839DEA1-BB20-49B9-BC48-06BF634E5334}"/>
                    </a:ext>
                  </a:extLst>
                </p:cNvPr>
                <p:cNvSpPr txBox="1">
                  <a:spLocks noChangeArrowheads="1"/>
                </p:cNvSpPr>
                <p:nvPr/>
              </p:nvSpPr>
              <p:spPr bwMode="auto">
                <a:xfrm>
                  <a:off x="2909" y="2425"/>
                  <a:ext cx="2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1b</a:t>
                  </a:r>
                  <a:endParaRPr lang="en-US" altLang="en-US" sz="2400" dirty="0">
                    <a:solidFill>
                      <a:schemeClr val="bg1">
                        <a:lumMod val="85000"/>
                      </a:schemeClr>
                    </a:solidFill>
                    <a:latin typeface="Arial" panose="020B0604020202020204" pitchFamily="34" charset="0"/>
                  </a:endParaRPr>
                </a:p>
              </p:txBody>
            </p:sp>
          </p:grpSp>
        </p:grpSp>
      </p:grpSp>
      <p:grpSp>
        <p:nvGrpSpPr>
          <p:cNvPr id="352" name="Group 351">
            <a:extLst>
              <a:ext uri="{FF2B5EF4-FFF2-40B4-BE49-F238E27FC236}">
                <a16:creationId xmlns:a16="http://schemas.microsoft.com/office/drawing/2014/main" id="{8585E240-4954-4FA9-941C-00CF8AA2E4B3}"/>
              </a:ext>
            </a:extLst>
          </p:cNvPr>
          <p:cNvGrpSpPr>
            <a:grpSpLocks/>
          </p:cNvGrpSpPr>
          <p:nvPr/>
        </p:nvGrpSpPr>
        <p:grpSpPr bwMode="auto">
          <a:xfrm>
            <a:off x="6546463" y="5221087"/>
            <a:ext cx="501651" cy="396878"/>
            <a:chOff x="3537" y="3473"/>
            <a:chExt cx="316" cy="250"/>
          </a:xfrm>
        </p:grpSpPr>
        <p:sp>
          <p:nvSpPr>
            <p:cNvPr id="353" name="Oval 352">
              <a:extLst>
                <a:ext uri="{FF2B5EF4-FFF2-40B4-BE49-F238E27FC236}">
                  <a16:creationId xmlns:a16="http://schemas.microsoft.com/office/drawing/2014/main" id="{D71F82DD-C85B-496D-B7A3-D5AA65BE7FDF}"/>
                </a:ext>
              </a:extLst>
            </p:cNvPr>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54" name="Line 85">
              <a:extLst>
                <a:ext uri="{FF2B5EF4-FFF2-40B4-BE49-F238E27FC236}">
                  <a16:creationId xmlns:a16="http://schemas.microsoft.com/office/drawing/2014/main" id="{1B424694-FE74-46C7-BE1A-A719EF82BF80}"/>
                </a:ext>
              </a:extLst>
            </p:cNvPr>
            <p:cNvSpPr>
              <a:spLocks noChangeShapeType="1"/>
            </p:cNvSpPr>
            <p:nvPr/>
          </p:nvSpPr>
          <p:spPr bwMode="auto">
            <a:xfrm>
              <a:off x="3540" y="35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55" name="Line 86">
              <a:extLst>
                <a:ext uri="{FF2B5EF4-FFF2-40B4-BE49-F238E27FC236}">
                  <a16:creationId xmlns:a16="http://schemas.microsoft.com/office/drawing/2014/main" id="{E312B68E-78D9-48D6-B230-64F53604F30E}"/>
                </a:ext>
              </a:extLst>
            </p:cNvPr>
            <p:cNvSpPr>
              <a:spLocks noChangeShapeType="1"/>
            </p:cNvSpPr>
            <p:nvPr/>
          </p:nvSpPr>
          <p:spPr bwMode="auto">
            <a:xfrm>
              <a:off x="3853" y="35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56" name="Rectangle 355">
              <a:extLst>
                <a:ext uri="{FF2B5EF4-FFF2-40B4-BE49-F238E27FC236}">
                  <a16:creationId xmlns:a16="http://schemas.microsoft.com/office/drawing/2014/main" id="{B357B1E1-8019-486A-8002-C950D855407B}"/>
                </a:ext>
              </a:extLst>
            </p:cNvPr>
            <p:cNvSpPr>
              <a:spLocks noChangeArrowheads="1"/>
            </p:cNvSpPr>
            <p:nvPr/>
          </p:nvSpPr>
          <p:spPr bwMode="auto">
            <a:xfrm>
              <a:off x="3540" y="359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357" name="Oval 356">
              <a:extLst>
                <a:ext uri="{FF2B5EF4-FFF2-40B4-BE49-F238E27FC236}">
                  <a16:creationId xmlns:a16="http://schemas.microsoft.com/office/drawing/2014/main" id="{45D2459A-8BC6-472E-9DFB-8A7C307219BD}"/>
                </a:ext>
              </a:extLst>
            </p:cNvPr>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58" name="Rectangle 357">
              <a:extLst>
                <a:ext uri="{FF2B5EF4-FFF2-40B4-BE49-F238E27FC236}">
                  <a16:creationId xmlns:a16="http://schemas.microsoft.com/office/drawing/2014/main" id="{A682B000-3BFF-4267-A95A-065081EF2366}"/>
                </a:ext>
              </a:extLst>
            </p:cNvPr>
            <p:cNvSpPr>
              <a:spLocks noChangeArrowheads="1"/>
            </p:cNvSpPr>
            <p:nvPr/>
          </p:nvSpPr>
          <p:spPr bwMode="auto">
            <a:xfrm>
              <a:off x="3624" y="3545"/>
              <a:ext cx="141" cy="12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59" name="Text Box 90">
              <a:extLst>
                <a:ext uri="{FF2B5EF4-FFF2-40B4-BE49-F238E27FC236}">
                  <a16:creationId xmlns:a16="http://schemas.microsoft.com/office/drawing/2014/main" id="{8BC7A8D8-9F7E-4141-9064-FB8E1B2DD4C7}"/>
                </a:ext>
              </a:extLst>
            </p:cNvPr>
            <p:cNvSpPr txBox="1">
              <a:spLocks noChangeArrowheads="1"/>
            </p:cNvSpPr>
            <p:nvPr/>
          </p:nvSpPr>
          <p:spPr bwMode="auto">
            <a:xfrm>
              <a:off x="3551" y="3473"/>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2a</a:t>
              </a:r>
              <a:endParaRPr lang="en-US" altLang="en-US" sz="2400" dirty="0">
                <a:solidFill>
                  <a:schemeClr val="bg1">
                    <a:lumMod val="85000"/>
                  </a:schemeClr>
                </a:solidFill>
                <a:latin typeface="Arial" panose="020B0604020202020204" pitchFamily="34" charset="0"/>
              </a:endParaRPr>
            </a:p>
          </p:txBody>
        </p:sp>
      </p:grpSp>
      <p:sp>
        <p:nvSpPr>
          <p:cNvPr id="360" name="Line 91">
            <a:extLst>
              <a:ext uri="{FF2B5EF4-FFF2-40B4-BE49-F238E27FC236}">
                <a16:creationId xmlns:a16="http://schemas.microsoft.com/office/drawing/2014/main" id="{22BFC356-5D30-4C75-AD89-02573A7BC103}"/>
              </a:ext>
            </a:extLst>
          </p:cNvPr>
          <p:cNvSpPr>
            <a:spLocks noChangeShapeType="1"/>
          </p:cNvSpPr>
          <p:nvPr/>
        </p:nvSpPr>
        <p:spPr bwMode="auto">
          <a:xfrm>
            <a:off x="7767239" y="5138495"/>
            <a:ext cx="857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61" name="Line 92">
            <a:extLst>
              <a:ext uri="{FF2B5EF4-FFF2-40B4-BE49-F238E27FC236}">
                <a16:creationId xmlns:a16="http://schemas.microsoft.com/office/drawing/2014/main" id="{3EEEA72F-0FB0-4A16-983E-175F54ED7473}"/>
              </a:ext>
            </a:extLst>
          </p:cNvPr>
          <p:cNvSpPr>
            <a:spLocks noChangeShapeType="1"/>
          </p:cNvSpPr>
          <p:nvPr/>
        </p:nvSpPr>
        <p:spPr bwMode="auto">
          <a:xfrm>
            <a:off x="8021239" y="5603633"/>
            <a:ext cx="735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62" name="Line 93">
            <a:extLst>
              <a:ext uri="{FF2B5EF4-FFF2-40B4-BE49-F238E27FC236}">
                <a16:creationId xmlns:a16="http://schemas.microsoft.com/office/drawing/2014/main" id="{F74D8ACE-5113-4CB5-9E80-C08BB562D5D5}"/>
              </a:ext>
            </a:extLst>
          </p:cNvPr>
          <p:cNvSpPr>
            <a:spLocks noChangeShapeType="1"/>
          </p:cNvSpPr>
          <p:nvPr/>
        </p:nvSpPr>
        <p:spPr bwMode="auto">
          <a:xfrm>
            <a:off x="7052864" y="5449645"/>
            <a:ext cx="48895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63" name="Line 94">
            <a:extLst>
              <a:ext uri="{FF2B5EF4-FFF2-40B4-BE49-F238E27FC236}">
                <a16:creationId xmlns:a16="http://schemas.microsoft.com/office/drawing/2014/main" id="{36714CEE-7DC8-475F-AB50-A0CA9EE47C04}"/>
              </a:ext>
            </a:extLst>
          </p:cNvPr>
          <p:cNvSpPr>
            <a:spLocks noChangeShapeType="1"/>
          </p:cNvSpPr>
          <p:nvPr/>
        </p:nvSpPr>
        <p:spPr bwMode="auto">
          <a:xfrm>
            <a:off x="7662464" y="5248033"/>
            <a:ext cx="68263"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grpSp>
        <p:nvGrpSpPr>
          <p:cNvPr id="364" name="Group 363">
            <a:extLst>
              <a:ext uri="{FF2B5EF4-FFF2-40B4-BE49-F238E27FC236}">
                <a16:creationId xmlns:a16="http://schemas.microsoft.com/office/drawing/2014/main" id="{12EEB5C5-78DA-4EF3-8432-28C990B6DE9C}"/>
              </a:ext>
            </a:extLst>
          </p:cNvPr>
          <p:cNvGrpSpPr>
            <a:grpSpLocks/>
          </p:cNvGrpSpPr>
          <p:nvPr/>
        </p:nvGrpSpPr>
        <p:grpSpPr bwMode="auto">
          <a:xfrm>
            <a:off x="7273540" y="4943257"/>
            <a:ext cx="501651" cy="396878"/>
            <a:chOff x="4320" y="1936"/>
            <a:chExt cx="316" cy="250"/>
          </a:xfrm>
        </p:grpSpPr>
        <p:sp>
          <p:nvSpPr>
            <p:cNvPr id="365" name="Oval 364">
              <a:extLst>
                <a:ext uri="{FF2B5EF4-FFF2-40B4-BE49-F238E27FC236}">
                  <a16:creationId xmlns:a16="http://schemas.microsoft.com/office/drawing/2014/main" id="{69368F78-B804-4982-A863-BD3821F94DF7}"/>
                </a:ext>
              </a:extLst>
            </p:cNvPr>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66" name="Line 97">
              <a:extLst>
                <a:ext uri="{FF2B5EF4-FFF2-40B4-BE49-F238E27FC236}">
                  <a16:creationId xmlns:a16="http://schemas.microsoft.com/office/drawing/2014/main" id="{0F0A07A1-89F1-43BA-B185-4E42DA491A53}"/>
                </a:ext>
              </a:extLst>
            </p:cNvPr>
            <p:cNvSpPr>
              <a:spLocks noChangeShapeType="1"/>
            </p:cNvSpPr>
            <p:nvPr/>
          </p:nvSpPr>
          <p:spPr bwMode="auto">
            <a:xfrm>
              <a:off x="4323" y="20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67" name="Line 98">
              <a:extLst>
                <a:ext uri="{FF2B5EF4-FFF2-40B4-BE49-F238E27FC236}">
                  <a16:creationId xmlns:a16="http://schemas.microsoft.com/office/drawing/2014/main" id="{A3C7C0E0-0EA4-4CCA-91AE-488E94C00B1D}"/>
                </a:ext>
              </a:extLst>
            </p:cNvPr>
            <p:cNvSpPr>
              <a:spLocks noChangeShapeType="1"/>
            </p:cNvSpPr>
            <p:nvPr/>
          </p:nvSpPr>
          <p:spPr bwMode="auto">
            <a:xfrm>
              <a:off x="4636" y="20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68" name="Rectangle 367">
              <a:extLst>
                <a:ext uri="{FF2B5EF4-FFF2-40B4-BE49-F238E27FC236}">
                  <a16:creationId xmlns:a16="http://schemas.microsoft.com/office/drawing/2014/main" id="{44F1C9D7-0B88-4A42-95E0-95213FA9975D}"/>
                </a:ext>
              </a:extLst>
            </p:cNvPr>
            <p:cNvSpPr>
              <a:spLocks noChangeArrowheads="1"/>
            </p:cNvSpPr>
            <p:nvPr/>
          </p:nvSpPr>
          <p:spPr bwMode="auto">
            <a:xfrm>
              <a:off x="4323" y="20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369" name="Oval 368">
              <a:extLst>
                <a:ext uri="{FF2B5EF4-FFF2-40B4-BE49-F238E27FC236}">
                  <a16:creationId xmlns:a16="http://schemas.microsoft.com/office/drawing/2014/main" id="{2903B3CF-3A89-4BF0-B63B-7D773AB0F822}"/>
                </a:ext>
              </a:extLst>
            </p:cNvPr>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70" name="Rectangle 369">
              <a:extLst>
                <a:ext uri="{FF2B5EF4-FFF2-40B4-BE49-F238E27FC236}">
                  <a16:creationId xmlns:a16="http://schemas.microsoft.com/office/drawing/2014/main" id="{FBFCA40F-3003-4B8E-880D-67509570D404}"/>
                </a:ext>
              </a:extLst>
            </p:cNvPr>
            <p:cNvSpPr>
              <a:spLocks noChangeArrowheads="1"/>
            </p:cNvSpPr>
            <p:nvPr/>
          </p:nvSpPr>
          <p:spPr bwMode="auto">
            <a:xfrm>
              <a:off x="4407" y="2001"/>
              <a:ext cx="141" cy="11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71" name="Text Box 102">
              <a:extLst>
                <a:ext uri="{FF2B5EF4-FFF2-40B4-BE49-F238E27FC236}">
                  <a16:creationId xmlns:a16="http://schemas.microsoft.com/office/drawing/2014/main" id="{979E636C-DECB-40CD-9A16-F8E6EEF92DB8}"/>
                </a:ext>
              </a:extLst>
            </p:cNvPr>
            <p:cNvSpPr txBox="1">
              <a:spLocks noChangeArrowheads="1"/>
            </p:cNvSpPr>
            <p:nvPr/>
          </p:nvSpPr>
          <p:spPr bwMode="auto">
            <a:xfrm>
              <a:off x="4338" y="1936"/>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2c</a:t>
              </a:r>
              <a:endParaRPr lang="en-US" altLang="en-US" sz="2400" dirty="0">
                <a:solidFill>
                  <a:schemeClr val="bg1">
                    <a:lumMod val="85000"/>
                  </a:schemeClr>
                </a:solidFill>
                <a:latin typeface="Arial" panose="020B0604020202020204" pitchFamily="34" charset="0"/>
              </a:endParaRPr>
            </a:p>
          </p:txBody>
        </p:sp>
      </p:grpSp>
      <p:grpSp>
        <p:nvGrpSpPr>
          <p:cNvPr id="372" name="Group 371">
            <a:extLst>
              <a:ext uri="{FF2B5EF4-FFF2-40B4-BE49-F238E27FC236}">
                <a16:creationId xmlns:a16="http://schemas.microsoft.com/office/drawing/2014/main" id="{BA6A76B7-5D8F-4895-91B7-9CCB61D6448A}"/>
              </a:ext>
            </a:extLst>
          </p:cNvPr>
          <p:cNvGrpSpPr>
            <a:grpSpLocks/>
          </p:cNvGrpSpPr>
          <p:nvPr/>
        </p:nvGrpSpPr>
        <p:grpSpPr bwMode="auto">
          <a:xfrm>
            <a:off x="7537067" y="5398870"/>
            <a:ext cx="501651" cy="396878"/>
            <a:chOff x="4596" y="2158"/>
            <a:chExt cx="316" cy="250"/>
          </a:xfrm>
        </p:grpSpPr>
        <p:sp>
          <p:nvSpPr>
            <p:cNvPr id="373" name="Oval 372">
              <a:extLst>
                <a:ext uri="{FF2B5EF4-FFF2-40B4-BE49-F238E27FC236}">
                  <a16:creationId xmlns:a16="http://schemas.microsoft.com/office/drawing/2014/main" id="{079ADB3E-41C8-4BBB-AF3B-FE378F333E96}"/>
                </a:ext>
              </a:extLst>
            </p:cNvPr>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74" name="Line 105">
              <a:extLst>
                <a:ext uri="{FF2B5EF4-FFF2-40B4-BE49-F238E27FC236}">
                  <a16:creationId xmlns:a16="http://schemas.microsoft.com/office/drawing/2014/main" id="{D43E6217-BA47-403D-98C1-60349B5D1C99}"/>
                </a:ext>
              </a:extLst>
            </p:cNvPr>
            <p:cNvSpPr>
              <a:spLocks noChangeShapeType="1"/>
            </p:cNvSpPr>
            <p:nvPr/>
          </p:nvSpPr>
          <p:spPr bwMode="auto">
            <a:xfrm>
              <a:off x="4599" y="226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75" name="Line 106">
              <a:extLst>
                <a:ext uri="{FF2B5EF4-FFF2-40B4-BE49-F238E27FC236}">
                  <a16:creationId xmlns:a16="http://schemas.microsoft.com/office/drawing/2014/main" id="{645C78ED-5E65-4E31-A816-E734731758C6}"/>
                </a:ext>
              </a:extLst>
            </p:cNvPr>
            <p:cNvSpPr>
              <a:spLocks noChangeShapeType="1"/>
            </p:cNvSpPr>
            <p:nvPr/>
          </p:nvSpPr>
          <p:spPr bwMode="auto">
            <a:xfrm>
              <a:off x="4912" y="226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76" name="Rectangle 375">
              <a:extLst>
                <a:ext uri="{FF2B5EF4-FFF2-40B4-BE49-F238E27FC236}">
                  <a16:creationId xmlns:a16="http://schemas.microsoft.com/office/drawing/2014/main" id="{10375A77-4CFA-49F1-824C-FFBCA7F45CB8}"/>
                </a:ext>
              </a:extLst>
            </p:cNvPr>
            <p:cNvSpPr>
              <a:spLocks noChangeArrowheads="1"/>
            </p:cNvSpPr>
            <p:nvPr/>
          </p:nvSpPr>
          <p:spPr bwMode="auto">
            <a:xfrm>
              <a:off x="4599" y="2269"/>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endParaRPr lang="en-US" altLang="en-US" sz="2400">
                <a:latin typeface="Arial" panose="020B0604020202020204" pitchFamily="34" charset="0"/>
              </a:endParaRPr>
            </a:p>
          </p:txBody>
        </p:sp>
        <p:sp>
          <p:nvSpPr>
            <p:cNvPr id="377" name="Oval 376">
              <a:extLst>
                <a:ext uri="{FF2B5EF4-FFF2-40B4-BE49-F238E27FC236}">
                  <a16:creationId xmlns:a16="http://schemas.microsoft.com/office/drawing/2014/main" id="{305AF7C1-9C5D-4925-BF12-5877BDF8CD3D}"/>
                </a:ext>
              </a:extLst>
            </p:cNvPr>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78" name="Rectangle 377">
              <a:extLst>
                <a:ext uri="{FF2B5EF4-FFF2-40B4-BE49-F238E27FC236}">
                  <a16:creationId xmlns:a16="http://schemas.microsoft.com/office/drawing/2014/main" id="{547D8378-2837-4E95-8571-D4F2303CF4FB}"/>
                </a:ext>
              </a:extLst>
            </p:cNvPr>
            <p:cNvSpPr>
              <a:spLocks noChangeArrowheads="1"/>
            </p:cNvSpPr>
            <p:nvPr/>
          </p:nvSpPr>
          <p:spPr bwMode="auto">
            <a:xfrm>
              <a:off x="4683" y="2223"/>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379" name="Text Box 110">
              <a:extLst>
                <a:ext uri="{FF2B5EF4-FFF2-40B4-BE49-F238E27FC236}">
                  <a16:creationId xmlns:a16="http://schemas.microsoft.com/office/drawing/2014/main" id="{2E32FB7C-A997-44F3-AC20-025B100CCD1C}"/>
                </a:ext>
              </a:extLst>
            </p:cNvPr>
            <p:cNvSpPr txBox="1">
              <a:spLocks noChangeArrowheads="1"/>
            </p:cNvSpPr>
            <p:nvPr/>
          </p:nvSpPr>
          <p:spPr bwMode="auto">
            <a:xfrm>
              <a:off x="4610" y="2158"/>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lnSpc>
                  <a:spcPct val="100000"/>
                </a:lnSpc>
                <a:spcBef>
                  <a:spcPct val="0"/>
                </a:spcBef>
                <a:buClrTx/>
                <a:buSzTx/>
                <a:buFontTx/>
                <a:buNone/>
              </a:pPr>
              <a:r>
                <a:rPr lang="en-US" altLang="en-US" sz="2000" dirty="0">
                  <a:solidFill>
                    <a:schemeClr val="bg1">
                      <a:lumMod val="85000"/>
                    </a:schemeClr>
                  </a:solidFill>
                  <a:latin typeface="Arial" panose="020B0604020202020204" pitchFamily="34" charset="0"/>
                </a:rPr>
                <a:t>2b</a:t>
              </a:r>
              <a:endParaRPr lang="en-US" altLang="en-US" sz="2400" dirty="0">
                <a:solidFill>
                  <a:schemeClr val="bg1">
                    <a:lumMod val="85000"/>
                  </a:schemeClr>
                </a:solidFill>
                <a:latin typeface="Arial" panose="020B0604020202020204" pitchFamily="34" charset="0"/>
              </a:endParaRPr>
            </a:p>
          </p:txBody>
        </p:sp>
      </p:grpSp>
      <p:sp>
        <p:nvSpPr>
          <p:cNvPr id="380" name="Text Box 111">
            <a:extLst>
              <a:ext uri="{FF2B5EF4-FFF2-40B4-BE49-F238E27FC236}">
                <a16:creationId xmlns:a16="http://schemas.microsoft.com/office/drawing/2014/main" id="{FB1EC22A-0907-494C-AC93-21EAE7376562}"/>
              </a:ext>
            </a:extLst>
          </p:cNvPr>
          <p:cNvSpPr txBox="1">
            <a:spLocks noChangeArrowheads="1"/>
          </p:cNvSpPr>
          <p:nvPr/>
        </p:nvSpPr>
        <p:spPr bwMode="auto">
          <a:xfrm>
            <a:off x="8653068" y="5046445"/>
            <a:ext cx="8937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1400" dirty="0">
                <a:latin typeface="Arial" panose="020B0604020202020204" pitchFamily="34" charset="0"/>
              </a:rPr>
              <a:t>other</a:t>
            </a:r>
          </a:p>
          <a:p>
            <a:pPr>
              <a:lnSpc>
                <a:spcPct val="100000"/>
              </a:lnSpc>
              <a:spcBef>
                <a:spcPct val="0"/>
              </a:spcBef>
              <a:buClrTx/>
              <a:buSzTx/>
              <a:buFontTx/>
              <a:buNone/>
            </a:pPr>
            <a:r>
              <a:rPr lang="en-US" altLang="en-US" sz="1400" dirty="0">
                <a:latin typeface="Arial" panose="020B0604020202020204" pitchFamily="34" charset="0"/>
              </a:rPr>
              <a:t>networks</a:t>
            </a:r>
          </a:p>
        </p:txBody>
      </p:sp>
      <p:sp>
        <p:nvSpPr>
          <p:cNvPr id="381" name="Freeform 112">
            <a:extLst>
              <a:ext uri="{FF2B5EF4-FFF2-40B4-BE49-F238E27FC236}">
                <a16:creationId xmlns:a16="http://schemas.microsoft.com/office/drawing/2014/main" id="{75EBC48E-A3E4-4D40-B359-2C22CBB6FD8E}"/>
              </a:ext>
            </a:extLst>
          </p:cNvPr>
          <p:cNvSpPr>
            <a:spLocks/>
          </p:cNvSpPr>
          <p:nvPr/>
        </p:nvSpPr>
        <p:spPr bwMode="auto">
          <a:xfrm flipH="1">
            <a:off x="1423589" y="4668595"/>
            <a:ext cx="1171575" cy="1758950"/>
          </a:xfrm>
          <a:custGeom>
            <a:avLst/>
            <a:gdLst>
              <a:gd name="T0" fmla="*/ 2147483646 w 738"/>
              <a:gd name="T1" fmla="*/ 2147483646 h 1108"/>
              <a:gd name="T2" fmla="*/ 2147483646 w 738"/>
              <a:gd name="T3" fmla="*/ 2147483646 h 1108"/>
              <a:gd name="T4" fmla="*/ 2147483646 w 738"/>
              <a:gd name="T5" fmla="*/ 2147483646 h 1108"/>
              <a:gd name="T6" fmla="*/ 2147483646 w 738"/>
              <a:gd name="T7" fmla="*/ 2147483646 h 1108"/>
              <a:gd name="T8" fmla="*/ 2147483646 w 738"/>
              <a:gd name="T9" fmla="*/ 2147483646 h 1108"/>
              <a:gd name="T10" fmla="*/ 2147483646 w 738"/>
              <a:gd name="T11" fmla="*/ 2147483646 h 1108"/>
              <a:gd name="T12" fmla="*/ 2147483646 w 738"/>
              <a:gd name="T13" fmla="*/ 2147483646 h 1108"/>
              <a:gd name="T14" fmla="*/ 2147483646 w 738"/>
              <a:gd name="T15" fmla="*/ 2147483646 h 1108"/>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1108"/>
              <a:gd name="T26" fmla="*/ 738 w 738"/>
              <a:gd name="T27" fmla="*/ 1108 h 1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82" name="Text Box 113">
            <a:extLst>
              <a:ext uri="{FF2B5EF4-FFF2-40B4-BE49-F238E27FC236}">
                <a16:creationId xmlns:a16="http://schemas.microsoft.com/office/drawing/2014/main" id="{BFD20D45-20BF-40EC-AD87-9C20E5B052A5}"/>
              </a:ext>
            </a:extLst>
          </p:cNvPr>
          <p:cNvSpPr txBox="1">
            <a:spLocks noChangeArrowheads="1"/>
          </p:cNvSpPr>
          <p:nvPr/>
        </p:nvSpPr>
        <p:spPr bwMode="auto">
          <a:xfrm>
            <a:off x="1480739" y="5452820"/>
            <a:ext cx="8937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1400">
                <a:latin typeface="Arial" panose="020B0604020202020204" pitchFamily="34" charset="0"/>
              </a:rPr>
              <a:t>other</a:t>
            </a:r>
          </a:p>
          <a:p>
            <a:pPr>
              <a:lnSpc>
                <a:spcPct val="100000"/>
              </a:lnSpc>
              <a:spcBef>
                <a:spcPct val="0"/>
              </a:spcBef>
              <a:buClrTx/>
              <a:buSzTx/>
              <a:buFontTx/>
              <a:buNone/>
            </a:pPr>
            <a:r>
              <a:rPr lang="en-US" altLang="en-US" sz="1400">
                <a:latin typeface="Arial" panose="020B0604020202020204" pitchFamily="34" charset="0"/>
              </a:rPr>
              <a:t>networks</a:t>
            </a:r>
          </a:p>
        </p:txBody>
      </p:sp>
      <p:sp>
        <p:nvSpPr>
          <p:cNvPr id="383" name="Line 114">
            <a:extLst>
              <a:ext uri="{FF2B5EF4-FFF2-40B4-BE49-F238E27FC236}">
                <a16:creationId xmlns:a16="http://schemas.microsoft.com/office/drawing/2014/main" id="{4C741844-5770-45A6-A908-6124C8213AE4}"/>
              </a:ext>
            </a:extLst>
          </p:cNvPr>
          <p:cNvSpPr>
            <a:spLocks noChangeShapeType="1"/>
          </p:cNvSpPr>
          <p:nvPr/>
        </p:nvSpPr>
        <p:spPr bwMode="auto">
          <a:xfrm flipH="1">
            <a:off x="2280839" y="5014670"/>
            <a:ext cx="468313" cy="268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84" name="Freeform 115">
            <a:extLst>
              <a:ext uri="{FF2B5EF4-FFF2-40B4-BE49-F238E27FC236}">
                <a16:creationId xmlns:a16="http://schemas.microsoft.com/office/drawing/2014/main" id="{51CB6444-D3CE-440D-8234-B3B13ADAAAF9}"/>
              </a:ext>
            </a:extLst>
          </p:cNvPr>
          <p:cNvSpPr>
            <a:spLocks/>
          </p:cNvSpPr>
          <p:nvPr/>
        </p:nvSpPr>
        <p:spPr bwMode="auto">
          <a:xfrm>
            <a:off x="6044802" y="5503620"/>
            <a:ext cx="523875" cy="261938"/>
          </a:xfrm>
          <a:custGeom>
            <a:avLst/>
            <a:gdLst>
              <a:gd name="T0" fmla="*/ 0 w 654"/>
              <a:gd name="T1" fmla="*/ 2147483646 h 420"/>
              <a:gd name="T2" fmla="*/ 2147483646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85" name="Freeform 116">
            <a:extLst>
              <a:ext uri="{FF2B5EF4-FFF2-40B4-BE49-F238E27FC236}">
                <a16:creationId xmlns:a16="http://schemas.microsoft.com/office/drawing/2014/main" id="{7A514B8A-D1D2-47EA-B10C-47E5DF859BD0}"/>
              </a:ext>
            </a:extLst>
          </p:cNvPr>
          <p:cNvSpPr>
            <a:spLocks/>
          </p:cNvSpPr>
          <p:nvPr/>
        </p:nvSpPr>
        <p:spPr bwMode="auto">
          <a:xfrm>
            <a:off x="4684314" y="3887545"/>
            <a:ext cx="973138" cy="795338"/>
          </a:xfrm>
          <a:custGeom>
            <a:avLst/>
            <a:gdLst>
              <a:gd name="T0" fmla="*/ 2147483646 w 1198"/>
              <a:gd name="T1" fmla="*/ 2147483646 h 451"/>
              <a:gd name="T2" fmla="*/ 2147483646 w 1198"/>
              <a:gd name="T3" fmla="*/ 2147483646 h 451"/>
              <a:gd name="T4" fmla="*/ 2147483646 w 1198"/>
              <a:gd name="T5" fmla="*/ 2147483646 h 451"/>
              <a:gd name="T6" fmla="*/ 2147483646 w 1198"/>
              <a:gd name="T7" fmla="*/ 2147483646 h 451"/>
              <a:gd name="T8" fmla="*/ 2147483646 w 1198"/>
              <a:gd name="T9" fmla="*/ 2147483646 h 451"/>
              <a:gd name="T10" fmla="*/ 2147483646 w 1198"/>
              <a:gd name="T11" fmla="*/ 2147483646 h 451"/>
              <a:gd name="T12" fmla="*/ 2147483646 w 1198"/>
              <a:gd name="T13" fmla="*/ 2147483646 h 451"/>
              <a:gd name="T14" fmla="*/ 2147483646 w 1198"/>
              <a:gd name="T15" fmla="*/ 2147483646 h 451"/>
              <a:gd name="T16" fmla="*/ 2147483646 w 1198"/>
              <a:gd name="T17" fmla="*/ 2147483646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86" name="Text Box 117">
            <a:extLst>
              <a:ext uri="{FF2B5EF4-FFF2-40B4-BE49-F238E27FC236}">
                <a16:creationId xmlns:a16="http://schemas.microsoft.com/office/drawing/2014/main" id="{BFDBB28C-9C4A-4926-93F9-6B1755252704}"/>
              </a:ext>
            </a:extLst>
          </p:cNvPr>
          <p:cNvSpPr txBox="1">
            <a:spLocks noChangeArrowheads="1"/>
          </p:cNvSpPr>
          <p:nvPr/>
        </p:nvSpPr>
        <p:spPr bwMode="auto">
          <a:xfrm>
            <a:off x="5006577" y="404470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2400" dirty="0">
                <a:solidFill>
                  <a:schemeClr val="bg1"/>
                </a:solidFill>
                <a:latin typeface="Arial" panose="020B0604020202020204" pitchFamily="34" charset="0"/>
              </a:rPr>
              <a:t>x</a:t>
            </a:r>
          </a:p>
        </p:txBody>
      </p:sp>
      <p:sp>
        <p:nvSpPr>
          <p:cNvPr id="387" name="Freeform 120">
            <a:extLst>
              <a:ext uri="{FF2B5EF4-FFF2-40B4-BE49-F238E27FC236}">
                <a16:creationId xmlns:a16="http://schemas.microsoft.com/office/drawing/2014/main" id="{DE735808-9C4F-473B-936E-9600D1BCDAB0}"/>
              </a:ext>
            </a:extLst>
          </p:cNvPr>
          <p:cNvSpPr>
            <a:spLocks/>
          </p:cNvSpPr>
          <p:nvPr/>
        </p:nvSpPr>
        <p:spPr bwMode="auto">
          <a:xfrm>
            <a:off x="3931839" y="4911483"/>
            <a:ext cx="704850" cy="409575"/>
          </a:xfrm>
          <a:custGeom>
            <a:avLst/>
            <a:gdLst>
              <a:gd name="T0" fmla="*/ 0 w 444"/>
              <a:gd name="T1" fmla="*/ 0 h 258"/>
              <a:gd name="T2" fmla="*/ 2147483646 w 444"/>
              <a:gd name="T3" fmla="*/ 2147483646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388" name="Text Box 118">
            <a:extLst>
              <a:ext uri="{FF2B5EF4-FFF2-40B4-BE49-F238E27FC236}">
                <a16:creationId xmlns:a16="http://schemas.microsoft.com/office/drawing/2014/main" id="{581D815A-9E2B-4C21-B6D9-B7D3EE5F7DAF}"/>
              </a:ext>
            </a:extLst>
          </p:cNvPr>
          <p:cNvSpPr txBox="1">
            <a:spLocks noChangeArrowheads="1"/>
          </p:cNvSpPr>
          <p:nvPr/>
        </p:nvSpPr>
        <p:spPr bwMode="auto">
          <a:xfrm rot="2261289">
            <a:off x="5439409" y="3986876"/>
            <a:ext cx="13131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4400" dirty="0">
                <a:solidFill>
                  <a:schemeClr val="accent6"/>
                </a:solidFill>
                <a:latin typeface="Arial" panose="020B0604020202020204" pitchFamily="34" charset="0"/>
              </a:rPr>
              <a:t>……</a:t>
            </a:r>
            <a:endParaRPr lang="en-US" altLang="en-US" sz="4400" dirty="0">
              <a:solidFill>
                <a:schemeClr val="accent6">
                  <a:lumMod val="75000"/>
                </a:schemeClr>
              </a:solidFill>
              <a:latin typeface="Arial" panose="020B0604020202020204" pitchFamily="34" charset="0"/>
            </a:endParaRPr>
          </a:p>
        </p:txBody>
      </p:sp>
      <p:sp>
        <p:nvSpPr>
          <p:cNvPr id="389" name="Text Box 123">
            <a:extLst>
              <a:ext uri="{FF2B5EF4-FFF2-40B4-BE49-F238E27FC236}">
                <a16:creationId xmlns:a16="http://schemas.microsoft.com/office/drawing/2014/main" id="{A4593E1A-CFF6-4F43-86CB-1B556A4813D2}"/>
              </a:ext>
            </a:extLst>
          </p:cNvPr>
          <p:cNvSpPr txBox="1">
            <a:spLocks noChangeArrowheads="1"/>
          </p:cNvSpPr>
          <p:nvPr/>
        </p:nvSpPr>
        <p:spPr bwMode="auto">
          <a:xfrm>
            <a:off x="4894722" y="6057658"/>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r>
              <a:rPr lang="en-US" altLang="en-US" sz="1800" b="1" dirty="0">
                <a:solidFill>
                  <a:srgbClr val="FF0000"/>
                </a:solidFill>
                <a:latin typeface="Arial" panose="020B0604020202020204" pitchFamily="34" charset="0"/>
              </a:rPr>
              <a:t>?</a:t>
            </a:r>
          </a:p>
        </p:txBody>
      </p:sp>
      <p:cxnSp>
        <p:nvCxnSpPr>
          <p:cNvPr id="6" name="Straight Arrow Connector 5">
            <a:extLst>
              <a:ext uri="{FF2B5EF4-FFF2-40B4-BE49-F238E27FC236}">
                <a16:creationId xmlns:a16="http://schemas.microsoft.com/office/drawing/2014/main" id="{C904AA6D-1D35-44C2-A05C-DB2EED613560}"/>
              </a:ext>
            </a:extLst>
          </p:cNvPr>
          <p:cNvCxnSpPr>
            <a:cxnSpLocks/>
          </p:cNvCxnSpPr>
          <p:nvPr/>
        </p:nvCxnSpPr>
        <p:spPr>
          <a:xfrm flipV="1">
            <a:off x="5141750" y="5893345"/>
            <a:ext cx="469664" cy="248051"/>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390" name="Straight Arrow Connector 389">
            <a:extLst>
              <a:ext uri="{FF2B5EF4-FFF2-40B4-BE49-F238E27FC236}">
                <a16:creationId xmlns:a16="http://schemas.microsoft.com/office/drawing/2014/main" id="{3C22F209-27A5-4230-A0BB-CF1440E54121}"/>
              </a:ext>
            </a:extLst>
          </p:cNvPr>
          <p:cNvCxnSpPr>
            <a:cxnSpLocks/>
          </p:cNvCxnSpPr>
          <p:nvPr/>
        </p:nvCxnSpPr>
        <p:spPr>
          <a:xfrm flipH="1" flipV="1">
            <a:off x="5040149" y="5452820"/>
            <a:ext cx="6851" cy="681839"/>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72642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10" name="Rectangle 9">
            <a:extLst>
              <a:ext uri="{FF2B5EF4-FFF2-40B4-BE49-F238E27FC236}">
                <a16:creationId xmlns:a16="http://schemas.microsoft.com/office/drawing/2014/main" id="{4142DE4A-A606-4D1C-86C7-C9335E9D3265}"/>
              </a:ext>
            </a:extLst>
          </p:cNvPr>
          <p:cNvSpPr>
            <a:spLocks noGrp="1" noChangeArrowheads="1"/>
          </p:cNvSpPr>
          <p:nvPr/>
        </p:nvSpPr>
        <p:spPr bwMode="auto">
          <a:xfrm>
            <a:off x="390869" y="730717"/>
            <a:ext cx="8748021" cy="602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rgbClr val="000099"/>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a:lstStyle>
          <a:p>
            <a:pPr>
              <a:defRPr/>
            </a:pPr>
            <a:r>
              <a:rPr lang="en-US" sz="3000" dirty="0">
                <a:solidFill>
                  <a:schemeClr val="accent2"/>
                </a:solidFill>
                <a:ea typeface="ＭＳ Ｐゴシック" charset="0"/>
                <a:cs typeface="+mj-cs"/>
              </a:rPr>
              <a:t>Example: choosing among multiple ASes</a:t>
            </a:r>
          </a:p>
        </p:txBody>
      </p:sp>
      <p:sp>
        <p:nvSpPr>
          <p:cNvPr id="11" name="Rectangle 10">
            <a:extLst>
              <a:ext uri="{FF2B5EF4-FFF2-40B4-BE49-F238E27FC236}">
                <a16:creationId xmlns:a16="http://schemas.microsoft.com/office/drawing/2014/main" id="{50EB9EC7-9DA9-4388-A5F8-E99B3ADF9D2B}"/>
              </a:ext>
            </a:extLst>
          </p:cNvPr>
          <p:cNvSpPr>
            <a:spLocks noGrp="1" noChangeArrowheads="1"/>
          </p:cNvSpPr>
          <p:nvPr/>
        </p:nvSpPr>
        <p:spPr bwMode="auto">
          <a:xfrm>
            <a:off x="109250" y="1556569"/>
            <a:ext cx="9828808" cy="4758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65000"/>
              <a:buFont typeface="Wingdings" panose="05000000000000000000" pitchFamily="2" charset="2"/>
              <a:buChar char="v"/>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Wingdings" panose="05000000000000000000" pitchFamily="2" charset="2"/>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MS PGothic" panose="020B0600070205080204" pitchFamily="34" charset="-128"/>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a:lnSpc>
                <a:spcPct val="80000"/>
              </a:lnSpc>
              <a:buClr>
                <a:schemeClr val="accent2"/>
              </a:buClr>
              <a:buSzPct val="100000"/>
            </a:pPr>
            <a:r>
              <a:rPr lang="en-US" altLang="en-US" sz="2200" dirty="0">
                <a:solidFill>
                  <a:schemeClr val="bg1"/>
                </a:solidFill>
              </a:rPr>
              <a:t>Now suppose AS1 learns from inter-AS protocol that subnet </a:t>
            </a:r>
            <a:r>
              <a:rPr lang="en-US" altLang="en-US" sz="2200" b="1" i="1" dirty="0">
                <a:solidFill>
                  <a:schemeClr val="accent6">
                    <a:lumMod val="75000"/>
                  </a:schemeClr>
                </a:solidFill>
              </a:rPr>
              <a:t>x</a:t>
            </a:r>
            <a:r>
              <a:rPr lang="en-US" altLang="en-US" sz="2200" dirty="0">
                <a:solidFill>
                  <a:schemeClr val="bg1"/>
                </a:solidFill>
              </a:rPr>
              <a:t> is reachable from AS3 </a:t>
            </a:r>
            <a:r>
              <a:rPr lang="en-US" altLang="en-US" sz="2200" i="1" dirty="0">
                <a:solidFill>
                  <a:schemeClr val="bg1"/>
                </a:solidFill>
              </a:rPr>
              <a:t>and</a:t>
            </a:r>
            <a:r>
              <a:rPr lang="en-US" altLang="en-US" sz="2200" dirty="0">
                <a:solidFill>
                  <a:schemeClr val="bg1"/>
                </a:solidFill>
              </a:rPr>
              <a:t> from AS2.</a:t>
            </a:r>
          </a:p>
          <a:p>
            <a:pPr>
              <a:lnSpc>
                <a:spcPct val="80000"/>
              </a:lnSpc>
              <a:buClr>
                <a:schemeClr val="accent2"/>
              </a:buClr>
              <a:buSzPct val="100000"/>
            </a:pPr>
            <a:endParaRPr lang="en-US" altLang="en-US" sz="2200" dirty="0">
              <a:solidFill>
                <a:schemeClr val="bg1"/>
              </a:solidFill>
            </a:endParaRPr>
          </a:p>
          <a:p>
            <a:pPr>
              <a:lnSpc>
                <a:spcPct val="80000"/>
              </a:lnSpc>
              <a:buClr>
                <a:schemeClr val="accent2"/>
              </a:buClr>
              <a:buSzPct val="100000"/>
            </a:pPr>
            <a:r>
              <a:rPr lang="en-US" altLang="en-US" sz="2200" dirty="0">
                <a:solidFill>
                  <a:schemeClr val="bg1"/>
                </a:solidFill>
              </a:rPr>
              <a:t>To configure forwarding table, router 1d must determine which gateway it should forward packets towards for destination </a:t>
            </a:r>
            <a:r>
              <a:rPr lang="en-US" altLang="en-US" sz="2200" b="1" i="1" dirty="0">
                <a:solidFill>
                  <a:schemeClr val="accent6">
                    <a:lumMod val="75000"/>
                  </a:schemeClr>
                </a:solidFill>
              </a:rPr>
              <a:t>x</a:t>
            </a:r>
            <a:r>
              <a:rPr lang="en-US" altLang="en-US" sz="2200" dirty="0">
                <a:solidFill>
                  <a:schemeClr val="bg1"/>
                </a:solidFill>
              </a:rPr>
              <a:t>  </a:t>
            </a:r>
          </a:p>
          <a:p>
            <a:pPr marL="0" indent="0">
              <a:lnSpc>
                <a:spcPct val="80000"/>
              </a:lnSpc>
              <a:buClr>
                <a:schemeClr val="accent2"/>
              </a:buClr>
              <a:buSzPct val="100000"/>
              <a:buNone/>
            </a:pPr>
            <a:r>
              <a:rPr lang="en-US" altLang="en-US" sz="2200" dirty="0">
                <a:solidFill>
                  <a:schemeClr val="bg1"/>
                </a:solidFill>
              </a:rPr>
              <a:t>	</a:t>
            </a:r>
            <a:r>
              <a:rPr lang="en-US" altLang="en-US" sz="2200" dirty="0">
                <a:solidFill>
                  <a:schemeClr val="accent6">
                    <a:lumMod val="75000"/>
                  </a:schemeClr>
                </a:solidFill>
              </a:rPr>
              <a:t>this is also job of inter-AS routing protocol!</a:t>
            </a:r>
          </a:p>
          <a:p>
            <a:pPr>
              <a:buClr>
                <a:schemeClr val="accent2"/>
              </a:buClr>
              <a:buSzPct val="100000"/>
            </a:pPr>
            <a:endParaRPr lang="en-US" sz="2200" dirty="0">
              <a:solidFill>
                <a:schemeClr val="accent6">
                  <a:lumMod val="75000"/>
                </a:schemeClr>
              </a:solidFill>
            </a:endParaRPr>
          </a:p>
          <a:p>
            <a:pPr>
              <a:buClr>
                <a:schemeClr val="accent2"/>
              </a:buClr>
              <a:buSzPct val="100000"/>
            </a:pPr>
            <a:r>
              <a:rPr lang="en-US" sz="2200" dirty="0">
                <a:solidFill>
                  <a:schemeClr val="accent6">
                    <a:lumMod val="75000"/>
                  </a:schemeClr>
                </a:solidFill>
                <a:hlinkClick r:id="rId2">
                  <a:extLst>
                    <a:ext uri="{A12FA001-AC4F-418D-AE19-62706E023703}">
                      <ahyp:hlinkClr xmlns:ahyp="http://schemas.microsoft.com/office/drawing/2018/hyperlinkcolor" val="tx"/>
                    </a:ext>
                  </a:extLst>
                </a:hlinkClick>
              </a:rPr>
              <a:t>hot potato routing</a:t>
            </a:r>
            <a:r>
              <a:rPr lang="en-US" sz="2200" dirty="0">
                <a:solidFill>
                  <a:schemeClr val="bg1"/>
                </a:solidFill>
              </a:rPr>
              <a:t>: send packet towards closest of two routers</a:t>
            </a:r>
            <a:endParaRPr lang="en-US" altLang="en-US" sz="2200" dirty="0">
              <a:solidFill>
                <a:schemeClr val="bg1"/>
              </a:solidFill>
            </a:endParaRPr>
          </a:p>
        </p:txBody>
      </p:sp>
      <p:grpSp>
        <p:nvGrpSpPr>
          <p:cNvPr id="125" name="Group 124">
            <a:extLst>
              <a:ext uri="{FF2B5EF4-FFF2-40B4-BE49-F238E27FC236}">
                <a16:creationId xmlns:a16="http://schemas.microsoft.com/office/drawing/2014/main" id="{F4ADD642-709F-4EB7-A0AB-991B8A4C33D5}"/>
              </a:ext>
            </a:extLst>
          </p:cNvPr>
          <p:cNvGrpSpPr>
            <a:grpSpLocks/>
          </p:cNvGrpSpPr>
          <p:nvPr/>
        </p:nvGrpSpPr>
        <p:grpSpPr bwMode="auto">
          <a:xfrm>
            <a:off x="1544788" y="4587056"/>
            <a:ext cx="1805302" cy="1417638"/>
            <a:chOff x="260193" y="4514850"/>
            <a:chExt cx="1805302" cy="1417638"/>
          </a:xfrm>
        </p:grpSpPr>
        <p:sp>
          <p:nvSpPr>
            <p:cNvPr id="138" name="Rectangle 137">
              <a:extLst>
                <a:ext uri="{FF2B5EF4-FFF2-40B4-BE49-F238E27FC236}">
                  <a16:creationId xmlns:a16="http://schemas.microsoft.com/office/drawing/2014/main" id="{D58C44FD-D70E-452A-A052-D66FFE21D893}"/>
                </a:ext>
              </a:extLst>
            </p:cNvPr>
            <p:cNvSpPr>
              <a:spLocks noChangeArrowheads="1"/>
            </p:cNvSpPr>
            <p:nvPr/>
          </p:nvSpPr>
          <p:spPr bwMode="auto">
            <a:xfrm>
              <a:off x="265113" y="4514850"/>
              <a:ext cx="1800225" cy="1417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39" name="Text Box 4">
              <a:extLst>
                <a:ext uri="{FF2B5EF4-FFF2-40B4-BE49-F238E27FC236}">
                  <a16:creationId xmlns:a16="http://schemas.microsoft.com/office/drawing/2014/main" id="{04B61B8F-C994-4314-BF9A-9FD2E64D0A5C}"/>
                </a:ext>
              </a:extLst>
            </p:cNvPr>
            <p:cNvSpPr txBox="1">
              <a:spLocks noChangeArrowheads="1"/>
            </p:cNvSpPr>
            <p:nvPr/>
          </p:nvSpPr>
          <p:spPr bwMode="auto">
            <a:xfrm>
              <a:off x="523875" y="471805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lnSpc>
                  <a:spcPct val="100000"/>
                </a:lnSpc>
                <a:spcBef>
                  <a:spcPct val="0"/>
                </a:spcBef>
                <a:buClrTx/>
                <a:buSzTx/>
                <a:buFontTx/>
                <a:buNone/>
              </a:pPr>
              <a:endParaRPr lang="en-US" altLang="en-US" sz="1400">
                <a:latin typeface="Arial" panose="020B0604020202020204" pitchFamily="34" charset="0"/>
              </a:endParaRPr>
            </a:p>
          </p:txBody>
        </p:sp>
        <p:sp>
          <p:nvSpPr>
            <p:cNvPr id="140" name="Text Box 5">
              <a:extLst>
                <a:ext uri="{FF2B5EF4-FFF2-40B4-BE49-F238E27FC236}">
                  <a16:creationId xmlns:a16="http://schemas.microsoft.com/office/drawing/2014/main" id="{39314FF2-350C-47E7-B139-99BA694C4E92}"/>
                </a:ext>
              </a:extLst>
            </p:cNvPr>
            <p:cNvSpPr txBox="1">
              <a:spLocks noChangeArrowheads="1"/>
            </p:cNvSpPr>
            <p:nvPr/>
          </p:nvSpPr>
          <p:spPr bwMode="auto">
            <a:xfrm>
              <a:off x="260193" y="4660900"/>
              <a:ext cx="180530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eaLnBrk="1" hangingPunct="1">
                <a:lnSpc>
                  <a:spcPct val="100000"/>
                </a:lnSpc>
                <a:spcBef>
                  <a:spcPct val="0"/>
                </a:spcBef>
                <a:buClrTx/>
                <a:buSzTx/>
                <a:buFontTx/>
                <a:buNone/>
              </a:pPr>
              <a:r>
                <a:rPr lang="en-US" altLang="en-US" sz="1400" dirty="0">
                  <a:solidFill>
                    <a:schemeClr val="bg1"/>
                  </a:solidFill>
                  <a:latin typeface="Arial" panose="020B0604020202020204" pitchFamily="34" charset="0"/>
                </a:rPr>
                <a:t>learn from inter-AS </a:t>
              </a:r>
            </a:p>
            <a:p>
              <a:pPr algn="ctr" eaLnBrk="1" hangingPunct="1">
                <a:lnSpc>
                  <a:spcPct val="100000"/>
                </a:lnSpc>
                <a:spcBef>
                  <a:spcPct val="0"/>
                </a:spcBef>
                <a:buClrTx/>
                <a:buSzTx/>
                <a:buFontTx/>
                <a:buNone/>
              </a:pPr>
              <a:r>
                <a:rPr lang="en-US" altLang="en-US" sz="1400" dirty="0">
                  <a:solidFill>
                    <a:schemeClr val="bg1"/>
                  </a:solidFill>
                  <a:latin typeface="Arial" panose="020B0604020202020204" pitchFamily="34" charset="0"/>
                </a:rPr>
                <a:t>protocol that subnet </a:t>
              </a:r>
            </a:p>
            <a:p>
              <a:pPr algn="ctr" eaLnBrk="1" hangingPunct="1">
                <a:lnSpc>
                  <a:spcPct val="100000"/>
                </a:lnSpc>
                <a:spcBef>
                  <a:spcPct val="0"/>
                </a:spcBef>
                <a:buClrTx/>
                <a:buSzTx/>
                <a:buFontTx/>
                <a:buNone/>
              </a:pPr>
              <a:r>
                <a:rPr lang="en-US" altLang="en-US" sz="1400" b="1" i="1" dirty="0">
                  <a:solidFill>
                    <a:schemeClr val="bg1"/>
                  </a:solidFill>
                  <a:latin typeface="Arial" panose="020B0604020202020204" pitchFamily="34" charset="0"/>
                </a:rPr>
                <a:t>x</a:t>
              </a:r>
              <a:r>
                <a:rPr lang="en-US" altLang="en-US" sz="1400" i="1" dirty="0">
                  <a:solidFill>
                    <a:schemeClr val="bg1"/>
                  </a:solidFill>
                  <a:latin typeface="Arial" panose="020B0604020202020204" pitchFamily="34" charset="0"/>
                </a:rPr>
                <a:t> </a:t>
              </a:r>
              <a:r>
                <a:rPr lang="en-US" altLang="en-US" sz="1400" dirty="0">
                  <a:solidFill>
                    <a:schemeClr val="bg1"/>
                  </a:solidFill>
                  <a:latin typeface="Arial" panose="020B0604020202020204" pitchFamily="34" charset="0"/>
                </a:rPr>
                <a:t>is reachable via </a:t>
              </a:r>
            </a:p>
            <a:p>
              <a:pPr algn="ctr" eaLnBrk="1" hangingPunct="1">
                <a:lnSpc>
                  <a:spcPct val="100000"/>
                </a:lnSpc>
                <a:spcBef>
                  <a:spcPct val="0"/>
                </a:spcBef>
                <a:buClrTx/>
                <a:buSzTx/>
                <a:buFontTx/>
                <a:buNone/>
              </a:pPr>
              <a:r>
                <a:rPr lang="en-US" altLang="en-US" sz="1400" dirty="0">
                  <a:solidFill>
                    <a:schemeClr val="bg1"/>
                  </a:solidFill>
                  <a:latin typeface="Arial" panose="020B0604020202020204" pitchFamily="34" charset="0"/>
                </a:rPr>
                <a:t>multiple gateways</a:t>
              </a:r>
            </a:p>
          </p:txBody>
        </p:sp>
      </p:grpSp>
      <p:grpSp>
        <p:nvGrpSpPr>
          <p:cNvPr id="126" name="Group 125">
            <a:extLst>
              <a:ext uri="{FF2B5EF4-FFF2-40B4-BE49-F238E27FC236}">
                <a16:creationId xmlns:a16="http://schemas.microsoft.com/office/drawing/2014/main" id="{935F4849-9D7C-471D-95C0-9ED4CDEC7BCC}"/>
              </a:ext>
            </a:extLst>
          </p:cNvPr>
          <p:cNvGrpSpPr>
            <a:grpSpLocks/>
          </p:cNvGrpSpPr>
          <p:nvPr/>
        </p:nvGrpSpPr>
        <p:grpSpPr bwMode="auto">
          <a:xfrm>
            <a:off x="3349934" y="4610869"/>
            <a:ext cx="2271713" cy="1404937"/>
            <a:chOff x="2065338" y="4538663"/>
            <a:chExt cx="2272486" cy="1404938"/>
          </a:xfrm>
        </p:grpSpPr>
        <p:sp>
          <p:nvSpPr>
            <p:cNvPr id="135" name="Rectangle 134">
              <a:extLst>
                <a:ext uri="{FF2B5EF4-FFF2-40B4-BE49-F238E27FC236}">
                  <a16:creationId xmlns:a16="http://schemas.microsoft.com/office/drawing/2014/main" id="{C307C6C6-7BC2-4664-A60C-C27F83B7CFBA}"/>
                </a:ext>
              </a:extLst>
            </p:cNvPr>
            <p:cNvSpPr>
              <a:spLocks noChangeArrowheads="1"/>
            </p:cNvSpPr>
            <p:nvPr/>
          </p:nvSpPr>
          <p:spPr bwMode="auto">
            <a:xfrm>
              <a:off x="2370242" y="4538663"/>
              <a:ext cx="1800838" cy="1404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36" name="Text Box 9">
              <a:extLst>
                <a:ext uri="{FF2B5EF4-FFF2-40B4-BE49-F238E27FC236}">
                  <a16:creationId xmlns:a16="http://schemas.microsoft.com/office/drawing/2014/main" id="{2BD9633F-CF89-4424-96C7-0A4E2F0F3EEB}"/>
                </a:ext>
              </a:extLst>
            </p:cNvPr>
            <p:cNvSpPr txBox="1">
              <a:spLocks noChangeArrowheads="1"/>
            </p:cNvSpPr>
            <p:nvPr/>
          </p:nvSpPr>
          <p:spPr bwMode="auto">
            <a:xfrm>
              <a:off x="2227318" y="4541838"/>
              <a:ext cx="2110506"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eaLnBrk="1" hangingPunct="1">
                <a:lnSpc>
                  <a:spcPct val="100000"/>
                </a:lnSpc>
                <a:spcBef>
                  <a:spcPct val="0"/>
                </a:spcBef>
                <a:buClrTx/>
                <a:buSzTx/>
                <a:buFontTx/>
                <a:buNone/>
              </a:pPr>
              <a:r>
                <a:rPr lang="en-US" altLang="en-US" sz="1400" dirty="0">
                  <a:solidFill>
                    <a:schemeClr val="bg1"/>
                  </a:solidFill>
                  <a:latin typeface="Arial" panose="020B0604020202020204" pitchFamily="34" charset="0"/>
                </a:rPr>
                <a:t>use routing info</a:t>
              </a:r>
            </a:p>
            <a:p>
              <a:pPr algn="ctr" eaLnBrk="1" hangingPunct="1">
                <a:lnSpc>
                  <a:spcPct val="100000"/>
                </a:lnSpc>
                <a:spcBef>
                  <a:spcPct val="0"/>
                </a:spcBef>
                <a:buClrTx/>
                <a:buSzTx/>
                <a:buFontTx/>
                <a:buNone/>
              </a:pPr>
              <a:r>
                <a:rPr lang="en-US" altLang="en-US" sz="1400" dirty="0">
                  <a:solidFill>
                    <a:schemeClr val="bg1"/>
                  </a:solidFill>
                  <a:latin typeface="Arial" panose="020B0604020202020204" pitchFamily="34" charset="0"/>
                </a:rPr>
                <a:t>from intra-AS </a:t>
              </a:r>
            </a:p>
            <a:p>
              <a:pPr algn="ctr" eaLnBrk="1" hangingPunct="1">
                <a:lnSpc>
                  <a:spcPct val="100000"/>
                </a:lnSpc>
                <a:spcBef>
                  <a:spcPct val="0"/>
                </a:spcBef>
                <a:buClrTx/>
                <a:buSzTx/>
                <a:buFontTx/>
                <a:buNone/>
              </a:pPr>
              <a:r>
                <a:rPr lang="en-US" altLang="en-US" sz="1400" dirty="0">
                  <a:solidFill>
                    <a:schemeClr val="bg1"/>
                  </a:solidFill>
                  <a:latin typeface="Arial" panose="020B0604020202020204" pitchFamily="34" charset="0"/>
                </a:rPr>
                <a:t>protocol to determine</a:t>
              </a:r>
            </a:p>
            <a:p>
              <a:pPr algn="ctr" eaLnBrk="1" hangingPunct="1">
                <a:lnSpc>
                  <a:spcPct val="100000"/>
                </a:lnSpc>
                <a:spcBef>
                  <a:spcPct val="0"/>
                </a:spcBef>
                <a:buClrTx/>
                <a:buSzTx/>
                <a:buFontTx/>
                <a:buNone/>
              </a:pPr>
              <a:r>
                <a:rPr lang="en-US" altLang="en-US" sz="1400" dirty="0">
                  <a:solidFill>
                    <a:schemeClr val="bg1"/>
                  </a:solidFill>
                  <a:latin typeface="Arial" panose="020B0604020202020204" pitchFamily="34" charset="0"/>
                </a:rPr>
                <a:t>costs of least-cost </a:t>
              </a:r>
            </a:p>
            <a:p>
              <a:pPr algn="ctr" eaLnBrk="1" hangingPunct="1">
                <a:lnSpc>
                  <a:spcPct val="100000"/>
                </a:lnSpc>
                <a:spcBef>
                  <a:spcPct val="0"/>
                </a:spcBef>
                <a:buClrTx/>
                <a:buSzTx/>
                <a:buFontTx/>
                <a:buNone/>
              </a:pPr>
              <a:r>
                <a:rPr lang="en-US" altLang="en-US" sz="1400" dirty="0">
                  <a:solidFill>
                    <a:schemeClr val="bg1"/>
                  </a:solidFill>
                  <a:latin typeface="Arial" panose="020B0604020202020204" pitchFamily="34" charset="0"/>
                </a:rPr>
                <a:t>paths to each</a:t>
              </a:r>
            </a:p>
            <a:p>
              <a:pPr algn="ctr" eaLnBrk="1" hangingPunct="1">
                <a:lnSpc>
                  <a:spcPct val="100000"/>
                </a:lnSpc>
                <a:spcBef>
                  <a:spcPct val="0"/>
                </a:spcBef>
                <a:buClrTx/>
                <a:buSzTx/>
                <a:buFontTx/>
                <a:buNone/>
              </a:pPr>
              <a:r>
                <a:rPr lang="en-US" altLang="en-US" sz="1400" dirty="0">
                  <a:solidFill>
                    <a:schemeClr val="bg1"/>
                  </a:solidFill>
                  <a:latin typeface="Arial" panose="020B0604020202020204" pitchFamily="34" charset="0"/>
                </a:rPr>
                <a:t>of the gateways</a:t>
              </a:r>
            </a:p>
          </p:txBody>
        </p:sp>
        <p:sp>
          <p:nvSpPr>
            <p:cNvPr id="137" name="Line 12">
              <a:extLst>
                <a:ext uri="{FF2B5EF4-FFF2-40B4-BE49-F238E27FC236}">
                  <a16:creationId xmlns:a16="http://schemas.microsoft.com/office/drawing/2014/main" id="{1397ADAD-24AD-475B-BB27-BBC8966B959F}"/>
                </a:ext>
              </a:extLst>
            </p:cNvPr>
            <p:cNvSpPr>
              <a:spLocks noChangeShapeType="1"/>
            </p:cNvSpPr>
            <p:nvPr/>
          </p:nvSpPr>
          <p:spPr bwMode="auto">
            <a:xfrm flipV="1">
              <a:off x="2065338" y="5176838"/>
              <a:ext cx="295376" cy="12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grpSp>
      <p:grpSp>
        <p:nvGrpSpPr>
          <p:cNvPr id="127" name="Group 126">
            <a:extLst>
              <a:ext uri="{FF2B5EF4-FFF2-40B4-BE49-F238E27FC236}">
                <a16:creationId xmlns:a16="http://schemas.microsoft.com/office/drawing/2014/main" id="{B711A72D-F321-4127-B30C-0224DFD6759C}"/>
              </a:ext>
            </a:extLst>
          </p:cNvPr>
          <p:cNvGrpSpPr>
            <a:grpSpLocks/>
          </p:cNvGrpSpPr>
          <p:nvPr/>
        </p:nvGrpSpPr>
        <p:grpSpPr bwMode="auto">
          <a:xfrm>
            <a:off x="5461308" y="4599756"/>
            <a:ext cx="2200275" cy="1403350"/>
            <a:chOff x="4176713" y="4527550"/>
            <a:chExt cx="2200275" cy="1403350"/>
          </a:xfrm>
        </p:grpSpPr>
        <p:sp>
          <p:nvSpPr>
            <p:cNvPr id="132" name="Rectangle 131">
              <a:extLst>
                <a:ext uri="{FF2B5EF4-FFF2-40B4-BE49-F238E27FC236}">
                  <a16:creationId xmlns:a16="http://schemas.microsoft.com/office/drawing/2014/main" id="{592B08B6-5FAD-497B-9A26-A00A1DF3B378}"/>
                </a:ext>
              </a:extLst>
            </p:cNvPr>
            <p:cNvSpPr>
              <a:spLocks noChangeArrowheads="1"/>
            </p:cNvSpPr>
            <p:nvPr/>
          </p:nvSpPr>
          <p:spPr bwMode="auto">
            <a:xfrm>
              <a:off x="4567238" y="4527550"/>
              <a:ext cx="1800225" cy="1403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33" name="Text Box 10">
              <a:extLst>
                <a:ext uri="{FF2B5EF4-FFF2-40B4-BE49-F238E27FC236}">
                  <a16:creationId xmlns:a16="http://schemas.microsoft.com/office/drawing/2014/main" id="{555ACF60-7D12-4A4D-B37F-7B3F58A3AC03}"/>
                </a:ext>
              </a:extLst>
            </p:cNvPr>
            <p:cNvSpPr txBox="1">
              <a:spLocks noChangeArrowheads="1"/>
            </p:cNvSpPr>
            <p:nvPr/>
          </p:nvSpPr>
          <p:spPr bwMode="auto">
            <a:xfrm>
              <a:off x="4576763" y="4662488"/>
              <a:ext cx="18002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eaLnBrk="1" hangingPunct="1">
                <a:lnSpc>
                  <a:spcPct val="100000"/>
                </a:lnSpc>
                <a:spcBef>
                  <a:spcPct val="0"/>
                </a:spcBef>
                <a:buClrTx/>
                <a:buSzTx/>
                <a:buFontTx/>
                <a:buNone/>
              </a:pPr>
              <a:r>
                <a:rPr lang="en-US" altLang="en-US" sz="1400" dirty="0">
                  <a:solidFill>
                    <a:schemeClr val="bg1"/>
                  </a:solidFill>
                  <a:latin typeface="Arial" panose="020B0604020202020204" pitchFamily="34" charset="0"/>
                </a:rPr>
                <a:t>hot potato routing:</a:t>
              </a:r>
            </a:p>
            <a:p>
              <a:pPr algn="ctr" eaLnBrk="1" hangingPunct="1">
                <a:lnSpc>
                  <a:spcPct val="100000"/>
                </a:lnSpc>
                <a:spcBef>
                  <a:spcPct val="0"/>
                </a:spcBef>
                <a:buClrTx/>
                <a:buSzTx/>
                <a:buFontTx/>
                <a:buNone/>
              </a:pPr>
              <a:r>
                <a:rPr lang="en-US" altLang="en-US" sz="1400" dirty="0">
                  <a:solidFill>
                    <a:schemeClr val="bg1"/>
                  </a:solidFill>
                  <a:latin typeface="Arial" panose="020B0604020202020204" pitchFamily="34" charset="0"/>
                </a:rPr>
                <a:t>choose the gateway</a:t>
              </a:r>
            </a:p>
            <a:p>
              <a:pPr algn="ctr" eaLnBrk="1" hangingPunct="1">
                <a:lnSpc>
                  <a:spcPct val="100000"/>
                </a:lnSpc>
                <a:spcBef>
                  <a:spcPct val="0"/>
                </a:spcBef>
                <a:buClrTx/>
                <a:buSzTx/>
                <a:buFontTx/>
                <a:buNone/>
              </a:pPr>
              <a:r>
                <a:rPr lang="en-US" altLang="en-US" sz="1400" dirty="0">
                  <a:solidFill>
                    <a:schemeClr val="bg1"/>
                  </a:solidFill>
                  <a:latin typeface="Arial" panose="020B0604020202020204" pitchFamily="34" charset="0"/>
                </a:rPr>
                <a:t>that has the </a:t>
              </a:r>
            </a:p>
            <a:p>
              <a:pPr algn="ctr" eaLnBrk="1" hangingPunct="1">
                <a:lnSpc>
                  <a:spcPct val="100000"/>
                </a:lnSpc>
                <a:spcBef>
                  <a:spcPct val="0"/>
                </a:spcBef>
                <a:buClrTx/>
                <a:buSzTx/>
                <a:buFontTx/>
                <a:buNone/>
              </a:pPr>
              <a:r>
                <a:rPr lang="en-US" altLang="en-US" sz="1400" dirty="0">
                  <a:solidFill>
                    <a:schemeClr val="bg1"/>
                  </a:solidFill>
                  <a:latin typeface="Arial" panose="020B0604020202020204" pitchFamily="34" charset="0"/>
                </a:rPr>
                <a:t>smallest least cost</a:t>
              </a:r>
            </a:p>
          </p:txBody>
        </p:sp>
        <p:sp>
          <p:nvSpPr>
            <p:cNvPr id="134" name="Line 13">
              <a:extLst>
                <a:ext uri="{FF2B5EF4-FFF2-40B4-BE49-F238E27FC236}">
                  <a16:creationId xmlns:a16="http://schemas.microsoft.com/office/drawing/2014/main" id="{E6B91E20-6863-4D2A-87A8-5594C17F7CF7}"/>
                </a:ext>
              </a:extLst>
            </p:cNvPr>
            <p:cNvSpPr>
              <a:spLocks noChangeShapeType="1"/>
            </p:cNvSpPr>
            <p:nvPr/>
          </p:nvSpPr>
          <p:spPr bwMode="auto">
            <a:xfrm>
              <a:off x="4176713" y="5176838"/>
              <a:ext cx="3794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grpSp>
      <p:grpSp>
        <p:nvGrpSpPr>
          <p:cNvPr id="128" name="Group 127">
            <a:extLst>
              <a:ext uri="{FF2B5EF4-FFF2-40B4-BE49-F238E27FC236}">
                <a16:creationId xmlns:a16="http://schemas.microsoft.com/office/drawing/2014/main" id="{05C8B795-2F91-4ED2-83DD-BF2FBB2CDD34}"/>
              </a:ext>
            </a:extLst>
          </p:cNvPr>
          <p:cNvGrpSpPr>
            <a:grpSpLocks/>
          </p:cNvGrpSpPr>
          <p:nvPr/>
        </p:nvGrpSpPr>
        <p:grpSpPr bwMode="auto">
          <a:xfrm>
            <a:off x="7655232" y="4580706"/>
            <a:ext cx="2305665" cy="1409700"/>
            <a:chOff x="6370638" y="4508500"/>
            <a:chExt cx="2306230" cy="1409701"/>
          </a:xfrm>
        </p:grpSpPr>
        <p:sp>
          <p:nvSpPr>
            <p:cNvPr id="129" name="Rectangle 128">
              <a:extLst>
                <a:ext uri="{FF2B5EF4-FFF2-40B4-BE49-F238E27FC236}">
                  <a16:creationId xmlns:a16="http://schemas.microsoft.com/office/drawing/2014/main" id="{C4BACD09-78FC-48AE-941D-33BDF8C4B901}"/>
                </a:ext>
              </a:extLst>
            </p:cNvPr>
            <p:cNvSpPr>
              <a:spLocks noChangeArrowheads="1"/>
            </p:cNvSpPr>
            <p:nvPr/>
          </p:nvSpPr>
          <p:spPr bwMode="auto">
            <a:xfrm>
              <a:off x="6762846" y="4513263"/>
              <a:ext cx="1800666" cy="1404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nSpc>
                  <a:spcPct val="100000"/>
                </a:lnSpc>
                <a:spcBef>
                  <a:spcPct val="0"/>
                </a:spcBef>
                <a:buClrTx/>
                <a:buSzTx/>
                <a:buFontTx/>
                <a:buNone/>
              </a:pPr>
              <a:endParaRPr lang="en-US" altLang="en-US" sz="1800">
                <a:latin typeface="Arial" panose="020B0604020202020204" pitchFamily="34" charset="0"/>
              </a:endParaRPr>
            </a:p>
          </p:txBody>
        </p:sp>
        <p:sp>
          <p:nvSpPr>
            <p:cNvPr id="130" name="Text Box 11">
              <a:extLst>
                <a:ext uri="{FF2B5EF4-FFF2-40B4-BE49-F238E27FC236}">
                  <a16:creationId xmlns:a16="http://schemas.microsoft.com/office/drawing/2014/main" id="{6E6A459F-AC83-407F-9B4D-8E04D18B69BF}"/>
                </a:ext>
              </a:extLst>
            </p:cNvPr>
            <p:cNvSpPr txBox="1">
              <a:spLocks noChangeArrowheads="1"/>
            </p:cNvSpPr>
            <p:nvPr/>
          </p:nvSpPr>
          <p:spPr bwMode="auto">
            <a:xfrm>
              <a:off x="6724124" y="4508500"/>
              <a:ext cx="1952744" cy="1384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eaLnBrk="1" hangingPunct="1">
                <a:lnSpc>
                  <a:spcPct val="100000"/>
                </a:lnSpc>
                <a:spcBef>
                  <a:spcPct val="0"/>
                </a:spcBef>
                <a:buClrTx/>
                <a:buSzTx/>
                <a:buFontTx/>
                <a:buNone/>
              </a:pPr>
              <a:r>
                <a:rPr lang="en-US" altLang="en-US" sz="1400" dirty="0">
                  <a:solidFill>
                    <a:schemeClr val="bg1"/>
                  </a:solidFill>
                  <a:latin typeface="Arial" panose="020B0604020202020204" pitchFamily="34" charset="0"/>
                </a:rPr>
                <a:t>determine from</a:t>
              </a:r>
            </a:p>
            <a:p>
              <a:pPr algn="ctr" eaLnBrk="1" hangingPunct="1">
                <a:lnSpc>
                  <a:spcPct val="100000"/>
                </a:lnSpc>
                <a:spcBef>
                  <a:spcPct val="0"/>
                </a:spcBef>
                <a:buClrTx/>
                <a:buSzTx/>
                <a:buFontTx/>
                <a:buNone/>
              </a:pPr>
              <a:r>
                <a:rPr lang="en-US" altLang="en-US" sz="1400" dirty="0">
                  <a:solidFill>
                    <a:schemeClr val="bg1"/>
                  </a:solidFill>
                  <a:latin typeface="Arial" panose="020B0604020202020204" pitchFamily="34" charset="0"/>
                </a:rPr>
                <a:t>forwarding table the </a:t>
              </a:r>
            </a:p>
            <a:p>
              <a:pPr algn="ctr" eaLnBrk="1" hangingPunct="1">
                <a:lnSpc>
                  <a:spcPct val="100000"/>
                </a:lnSpc>
                <a:spcBef>
                  <a:spcPct val="0"/>
                </a:spcBef>
                <a:buClrTx/>
                <a:buSzTx/>
                <a:buFontTx/>
                <a:buNone/>
              </a:pPr>
              <a:r>
                <a:rPr lang="en-US" altLang="en-US" sz="1400" dirty="0">
                  <a:solidFill>
                    <a:schemeClr val="bg1"/>
                  </a:solidFill>
                  <a:latin typeface="Arial" panose="020B0604020202020204" pitchFamily="34" charset="0"/>
                </a:rPr>
                <a:t>interface</a:t>
              </a:r>
              <a:r>
                <a:rPr lang="en-US" altLang="en-US" sz="1400" i="1" dirty="0">
                  <a:solidFill>
                    <a:schemeClr val="bg1"/>
                  </a:solidFill>
                  <a:latin typeface="Arial" panose="020B0604020202020204" pitchFamily="34" charset="0"/>
                </a:rPr>
                <a:t> </a:t>
              </a:r>
              <a:r>
                <a:rPr lang="en-US" altLang="en-US" sz="1400" b="1" i="1" dirty="0">
                  <a:solidFill>
                    <a:schemeClr val="bg1"/>
                  </a:solidFill>
                  <a:latin typeface="Arial" panose="020B0604020202020204" pitchFamily="34" charset="0"/>
                </a:rPr>
                <a:t>I </a:t>
              </a:r>
              <a:r>
                <a:rPr lang="en-US" altLang="en-US" sz="1400" i="1" dirty="0">
                  <a:solidFill>
                    <a:schemeClr val="bg1"/>
                  </a:solidFill>
                  <a:latin typeface="Arial" panose="020B0604020202020204" pitchFamily="34" charset="0"/>
                </a:rPr>
                <a:t> </a:t>
              </a:r>
              <a:r>
                <a:rPr lang="en-US" altLang="en-US" sz="1400" dirty="0">
                  <a:solidFill>
                    <a:schemeClr val="bg1"/>
                  </a:solidFill>
                  <a:latin typeface="Arial" panose="020B0604020202020204" pitchFamily="34" charset="0"/>
                </a:rPr>
                <a:t>that leads </a:t>
              </a:r>
            </a:p>
            <a:p>
              <a:pPr algn="ctr" eaLnBrk="1" hangingPunct="1">
                <a:lnSpc>
                  <a:spcPct val="100000"/>
                </a:lnSpc>
                <a:spcBef>
                  <a:spcPct val="0"/>
                </a:spcBef>
                <a:buClrTx/>
                <a:buSzTx/>
                <a:buFontTx/>
                <a:buNone/>
              </a:pPr>
              <a:r>
                <a:rPr lang="en-US" altLang="en-US" sz="1400" dirty="0">
                  <a:solidFill>
                    <a:schemeClr val="bg1"/>
                  </a:solidFill>
                  <a:latin typeface="Arial" panose="020B0604020202020204" pitchFamily="34" charset="0"/>
                </a:rPr>
                <a:t>to least-cost gateway. </a:t>
              </a:r>
            </a:p>
            <a:p>
              <a:pPr algn="ctr" eaLnBrk="1" hangingPunct="1">
                <a:lnSpc>
                  <a:spcPct val="100000"/>
                </a:lnSpc>
                <a:spcBef>
                  <a:spcPct val="0"/>
                </a:spcBef>
                <a:buClrTx/>
                <a:buSzTx/>
                <a:buFontTx/>
                <a:buNone/>
              </a:pPr>
              <a:r>
                <a:rPr lang="en-US" altLang="en-US" sz="1400" dirty="0">
                  <a:solidFill>
                    <a:schemeClr val="bg1"/>
                  </a:solidFill>
                  <a:latin typeface="Arial" panose="020B0604020202020204" pitchFamily="34" charset="0"/>
                </a:rPr>
                <a:t>Enter </a:t>
              </a:r>
              <a:r>
                <a:rPr lang="en-US" altLang="en-US" sz="1400" b="1" i="1" dirty="0">
                  <a:solidFill>
                    <a:schemeClr val="bg1"/>
                  </a:solidFill>
                  <a:latin typeface="Arial" panose="020B0604020202020204" pitchFamily="34" charset="0"/>
                </a:rPr>
                <a:t>(x, I) </a:t>
              </a:r>
              <a:r>
                <a:rPr lang="en-US" altLang="en-US" sz="1400" i="1" dirty="0">
                  <a:solidFill>
                    <a:schemeClr val="bg1"/>
                  </a:solidFill>
                  <a:latin typeface="Arial" panose="020B0604020202020204" pitchFamily="34" charset="0"/>
                </a:rPr>
                <a:t> </a:t>
              </a:r>
              <a:r>
                <a:rPr lang="en-US" altLang="en-US" sz="1400" dirty="0">
                  <a:solidFill>
                    <a:schemeClr val="bg1"/>
                  </a:solidFill>
                  <a:latin typeface="Arial" panose="020B0604020202020204" pitchFamily="34" charset="0"/>
                </a:rPr>
                <a:t>in </a:t>
              </a:r>
            </a:p>
            <a:p>
              <a:pPr algn="ctr" eaLnBrk="1" hangingPunct="1">
                <a:lnSpc>
                  <a:spcPct val="100000"/>
                </a:lnSpc>
                <a:spcBef>
                  <a:spcPct val="0"/>
                </a:spcBef>
                <a:buClrTx/>
                <a:buSzTx/>
                <a:buFontTx/>
                <a:buNone/>
              </a:pPr>
              <a:r>
                <a:rPr lang="en-US" altLang="en-US" sz="1400" dirty="0">
                  <a:solidFill>
                    <a:schemeClr val="bg1"/>
                  </a:solidFill>
                  <a:latin typeface="Arial" panose="020B0604020202020204" pitchFamily="34" charset="0"/>
                </a:rPr>
                <a:t>forwarding table</a:t>
              </a:r>
            </a:p>
          </p:txBody>
        </p:sp>
        <p:sp>
          <p:nvSpPr>
            <p:cNvPr id="131" name="Line 14">
              <a:extLst>
                <a:ext uri="{FF2B5EF4-FFF2-40B4-BE49-F238E27FC236}">
                  <a16:creationId xmlns:a16="http://schemas.microsoft.com/office/drawing/2014/main" id="{E747370E-FDF6-43F1-96FE-9AA885CB416F}"/>
                </a:ext>
              </a:extLst>
            </p:cNvPr>
            <p:cNvSpPr>
              <a:spLocks noChangeShapeType="1"/>
            </p:cNvSpPr>
            <p:nvPr/>
          </p:nvSpPr>
          <p:spPr bwMode="auto">
            <a:xfrm>
              <a:off x="6370638" y="5203825"/>
              <a:ext cx="4080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grpSp>
    </p:spTree>
    <p:extLst>
      <p:ext uri="{BB962C8B-B14F-4D97-AF65-F5344CB8AC3E}">
        <p14:creationId xmlns:p14="http://schemas.microsoft.com/office/powerpoint/2010/main" val="176851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ff69ba2d-2e2f-4f77-bf02-b9db2cc7df6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1EA583FC9AA3C543AC6DE8FF73701723" ma:contentTypeVersion="7" ma:contentTypeDescription="Yeni belge oluşturun." ma:contentTypeScope="" ma:versionID="e022a9ada8071dbf2ea049df613ca1b7">
  <xsd:schema xmlns:xsd="http://www.w3.org/2001/XMLSchema" xmlns:xs="http://www.w3.org/2001/XMLSchema" xmlns:p="http://schemas.microsoft.com/office/2006/metadata/properties" xmlns:ns3="82d8087b-1cc7-4c73-a385-50928e6d022a" xmlns:ns4="ff69ba2d-2e2f-4f77-bf02-b9db2cc7df66" targetNamespace="http://schemas.microsoft.com/office/2006/metadata/properties" ma:root="true" ma:fieldsID="9b57c925acaf43d668b8738bcd269e82" ns3:_="" ns4:_="">
    <xsd:import namespace="82d8087b-1cc7-4c73-a385-50928e6d022a"/>
    <xsd:import namespace="ff69ba2d-2e2f-4f77-bf02-b9db2cc7df6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8087b-1cc7-4c73-a385-50928e6d022a" elementFormDefault="qualified">
    <xsd:import namespace="http://schemas.microsoft.com/office/2006/documentManagement/types"/>
    <xsd:import namespace="http://schemas.microsoft.com/office/infopath/2007/PartnerControls"/>
    <xsd:element name="SharedWithUsers" ma:index="8"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Ayrıntıları ile Paylaşıldı" ma:internalName="SharedWithDetails" ma:readOnly="true">
      <xsd:simpleType>
        <xsd:restriction base="dms:Note">
          <xsd:maxLength value="255"/>
        </xsd:restriction>
      </xsd:simpleType>
    </xsd:element>
    <xsd:element name="SharingHintHash" ma:index="10" nillable="true" ma:displayName="İpucu Paylaşımı Karması"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69ba2d-2e2f-4f77-bf02-b9db2cc7df6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purl.org/dc/dcmitype/"/>
    <ds:schemaRef ds:uri="ff69ba2d-2e2f-4f77-bf02-b9db2cc7df66"/>
    <ds:schemaRef ds:uri="http://purl.org/dc/elements/1.1/"/>
    <ds:schemaRef ds:uri="http://purl.org/dc/terms/"/>
    <ds:schemaRef ds:uri="http://schemas.openxmlformats.org/package/2006/metadata/core-properties"/>
    <ds:schemaRef ds:uri="82d8087b-1cc7-4c73-a385-50928e6d022a"/>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55F5E913-5C72-4400-A0A4-65B8E61E58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8087b-1cc7-4c73-a385-50928e6d022a"/>
    <ds:schemaRef ds:uri="ff69ba2d-2e2f-4f77-bf02-b9db2cc7df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256</TotalTime>
  <Words>798</Words>
  <Application>Microsoft Office PowerPoint</Application>
  <PresentationFormat>Widescreen</PresentationFormat>
  <Paragraphs>177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Trade Gothic LT Pro</vt:lpstr>
      <vt:lpstr>Trebuchet MS</vt:lpstr>
      <vt:lpstr>Wingdings</vt:lpstr>
      <vt:lpstr>Office Theme</vt:lpstr>
      <vt:lpstr>Hierarchical routing</vt:lpstr>
      <vt:lpstr>Hierarchical routing ??</vt:lpstr>
      <vt:lpstr>How it works:</vt:lpstr>
      <vt:lpstr>Why HR ?</vt:lpstr>
      <vt:lpstr>Interconnected ASes</vt:lpstr>
      <vt:lpstr>Inter-AS tasks:</vt:lpstr>
      <vt:lpstr>PowerPoint Presentation</vt:lpstr>
      <vt:lpstr>PowerPoint Presentation</vt:lpstr>
      <vt:lpstr>PowerPoint Presentation</vt:lpstr>
      <vt:lpstr>Advantages of HR:</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routing</dc:title>
  <dc:creator>MUHAMMED NUR ALDIN HALUBİ</dc:creator>
  <cp:lastModifiedBy>MUHAMMED NUR ALDIN HALUBİ</cp:lastModifiedBy>
  <cp:revision>6</cp:revision>
  <dcterms:created xsi:type="dcterms:W3CDTF">2022-04-05T09:17:08Z</dcterms:created>
  <dcterms:modified xsi:type="dcterms:W3CDTF">2022-04-05T15:31:41Z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0x0101001EA583FC9AA3C543AC6DE8FF73701723</vt:lpwstr>
  </property>
</Properties>
</file>