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lxFO3kmryfW8qPBzZqDAWb2ma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customXml" Target="../customXml/item3.xml"/><Relationship Id="rId5" Type="http://schemas.openxmlformats.org/officeDocument/2006/relationships/slide" Target="slides/slide1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6c1bb1b4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246c1bb1b4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Graphic 7"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idx="2" type="body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9"/>
          <p:cNvSpPr/>
          <p:nvPr>
            <p:ph idx="3" type="pic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2" type="body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3" type="body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4" type="body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5" type="body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6" type="body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7" type="body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4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rgbClr val="191919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rect b="b" l="l" r="r" t="t"/>
              <a:pathLst>
                <a:path extrusionOk="0" h="21600" w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rect b="b" l="l" r="r" t="t"/>
              <a:pathLst>
                <a:path extrusionOk="0" h="20730" w="2160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rect b="b" l="l" r="r" t="t"/>
              <a:pathLst>
                <a:path extrusionOk="0" h="21600" w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rect b="b" l="l" r="r" t="t"/>
              <a:pathLst>
                <a:path extrusionOk="0" h="21407" w="2160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4" type="body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5" type="body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6" type="body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7" type="body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8" type="body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9" type="body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3" type="body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4" type="body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5" type="body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6" type="body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7" type="body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8" type="body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9" type="body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1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rect b="b" l="l" r="r" t="t"/>
              <a:pathLst>
                <a:path extrusionOk="0" h="21407" w="2160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rect b="b" l="l" r="r" t="t"/>
              <a:pathLst>
                <a:path extrusionOk="0" h="21579" w="2160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idx="4294967295" type="ctrTitle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DB tarpinis atsiskaitymas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>
            <p:ph idx="2" type="body"/>
          </p:nvPr>
        </p:nvSpPr>
        <p:spPr>
          <a:xfrm>
            <a:off x="474662" y="2619023"/>
            <a:ext cx="2334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descr="Picture Placeholder 16" id="74" name="Google Shape;74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/>
          <p:nvPr>
            <p:ph idx="1" type="body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DB tarpinis atsiskaitymas</a:t>
            </a: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b="1" i="0" lang="lt-LT" sz="16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1</a:t>
              </a:r>
              <a:endParaRPr b="1" i="0" sz="1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Placeholder 2" id="84" name="Google Shape;84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Studentų informacinė sistema: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Entities: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Departamentas. Turi: Daug studentų, daug paskaitų.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Paskaita. Turi: Daug departamentų.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Studentas. Turi: Daug paskaitų, vieną departamentą.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Funkcionalumai: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Sukurti departamentą ir į jį pridėti studentus, paskaitas(papildomi points jei pridedamos paskaitos jau egzistuojančios duomenų bazėje).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Pridėti studentus/paskaitas į jau egzistuojantį departamentą.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Sukurti paskaitą ir ją priskirti prie departamento.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 Sukurti studentą, jį pridėti prie egzistuojančio departamento ir priskirti jam egzistuojančias paskaitas.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 Perkelti studentą į kitą departamentą(bonus points jei pakeičiamos ir jo paskaitos).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6c1bb1b4_0_3"/>
          <p:cNvSpPr txBox="1"/>
          <p:nvPr>
            <p:ph idx="1" type="body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DB tarpinis atsiskaitymas</a:t>
            </a:r>
            <a:endParaRPr/>
          </a:p>
        </p:txBody>
      </p:sp>
      <p:grpSp>
        <p:nvGrpSpPr>
          <p:cNvPr id="91" name="Google Shape;91;g1246c1bb1b4_0_3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92" name="Google Shape;92;g1246c1bb1b4_0_3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246c1bb1b4_0_3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b="1" i="0" lang="lt-LT" sz="16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1</a:t>
              </a:r>
              <a:endParaRPr b="1" i="0" sz="1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Placeholder 2" id="94" name="Google Shape;94;g1246c1bb1b4_0_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246c1bb1b4_0_3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6. Atvaizduoti visus departamento studentus.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7. Atvaizduoti visas departamento paskaitas.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8. Atvaizduoti visas paskaitas pagal studentą.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B7E172FE69A743A37DB20164A388B2" ma:contentTypeVersion="9" ma:contentTypeDescription="Create a new document." ma:contentTypeScope="" ma:versionID="d022a2961fc1c78c06873639ecf09de7">
  <xsd:schema xmlns:xsd="http://www.w3.org/2001/XMLSchema" xmlns:xs="http://www.w3.org/2001/XMLSchema" xmlns:p="http://schemas.microsoft.com/office/2006/metadata/properties" xmlns:ns2="293f96c1-310e-4052-af50-7ad3e96932ac" xmlns:ns3="604c6703-81e2-4761-a34d-5939f6ebab4a" targetNamespace="http://schemas.microsoft.com/office/2006/metadata/properties" ma:root="true" ma:fieldsID="adf1113c374e0a9e89cabdb0f8f3dab7" ns2:_="" ns3:_="">
    <xsd:import namespace="293f96c1-310e-4052-af50-7ad3e96932ac"/>
    <xsd:import namespace="604c6703-81e2-4761-a34d-5939f6ebab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f96c1-310e-4052-af50-7ad3e969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1f00a109-fcd0-44f6-b988-7507babe2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c6703-81e2-4761-a34d-5939f6ebab4a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20aadf3-78b0-4106-8aeb-a9c95439d8ff}" ma:internalName="TaxCatchAll" ma:showField="CatchAllData" ma:web="604c6703-81e2-4761-a34d-5939f6ebab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04c6703-81e2-4761-a34d-5939f6ebab4a" xsi:nil="true"/>
    <lcf76f155ced4ddcb4097134ff3c332f xmlns="293f96c1-310e-4052-af50-7ad3e96932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893FAA-266D-4CF8-866E-0A20DEABABC1}"/>
</file>

<file path=customXml/itemProps2.xml><?xml version="1.0" encoding="utf-8"?>
<ds:datastoreItem xmlns:ds="http://schemas.openxmlformats.org/officeDocument/2006/customXml" ds:itemID="{5DD887C9-5F03-406A-A2B1-28FB600AA6D8}"/>
</file>

<file path=customXml/itemProps3.xml><?xml version="1.0" encoding="utf-8"?>
<ds:datastoreItem xmlns:ds="http://schemas.openxmlformats.org/officeDocument/2006/customXml" ds:itemID="{FDDF42B0-D6FD-4D9D-A593-D9037F9F08B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0x010100E0B7E172FE69A743A37DB20164A388B2</vt:lpwstr>
  </property>
</Properties>
</file>