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4D0"/>
    <a:srgbClr val="162942"/>
    <a:srgbClr val="F029C2"/>
    <a:srgbClr val="F02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56AB3-B301-4898-A1EB-6B62764AA8F7}" v="7" dt="2020-11-11T23:00:3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forpython/modules.html" TargetMode="External"/><Relationship Id="rId2" Type="http://schemas.openxmlformats.org/officeDocument/2006/relationships/hyperlink" Target="https://lyceum.yandex.ru/courses/352/groups/24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8482E-F979-45CD-9E87-D3C805DA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134" y="2479834"/>
            <a:ext cx="9510830" cy="3829425"/>
          </a:xfrm>
        </p:spPr>
        <p:txBody>
          <a:bodyPr/>
          <a:lstStyle/>
          <a:p>
            <a:r>
              <a:rPr lang="ru-RU" sz="3200" dirty="0"/>
              <a:t>Проект по использованию </a:t>
            </a:r>
            <a:br>
              <a:rPr lang="ru-RU" sz="3200" dirty="0"/>
            </a:br>
            <a:r>
              <a:rPr lang="ru-RU" sz="3200" dirty="0"/>
              <a:t>о</a:t>
            </a:r>
            <a:r>
              <a:rPr lang="ru-RU" sz="3200" i="0" dirty="0">
                <a:effectLst/>
              </a:rPr>
              <a:t>снов промышленного программирования</a:t>
            </a:r>
            <a:br>
              <a:rPr lang="ru-RU" sz="4800" b="1" i="0" dirty="0">
                <a:effectLst/>
              </a:rPr>
            </a:br>
            <a:endParaRPr lang="ru-RU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F3641-9563-446C-9C51-47EE19E0B7D8}"/>
              </a:ext>
            </a:extLst>
          </p:cNvPr>
          <p:cNvSpPr txBox="1"/>
          <p:nvPr/>
        </p:nvSpPr>
        <p:spPr>
          <a:xfrm>
            <a:off x="10226691" y="6581001"/>
            <a:ext cx="2961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Недосекин Михаил Д20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BEDBAA-DA6E-45DD-9A43-745D96DB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" y="548741"/>
            <a:ext cx="4619964" cy="28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6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0882A-923F-4C95-8DA7-7EC5A9C0C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87"/>
          <a:stretch/>
        </p:blipFill>
        <p:spPr>
          <a:xfrm>
            <a:off x="-183441" y="-36864"/>
            <a:ext cx="1248021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34EBC-2A6A-40A6-8EAC-1EBA3E29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660" y="3890462"/>
            <a:ext cx="6290678" cy="1400530"/>
          </a:xfrm>
        </p:spPr>
        <p:txBody>
          <a:bodyPr/>
          <a:lstStyle/>
          <a:p>
            <a:r>
              <a:rPr lang="ru-RU" i="1" dirty="0">
                <a:solidFill>
                  <a:srgbClr val="F029C2"/>
                </a:solidFill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0BE45-E09B-42D2-9D25-DE625D58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0" y="1012079"/>
            <a:ext cx="11351977" cy="151204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406B09-FC06-46C9-91EC-92C31968E35D}"/>
              </a:ext>
            </a:extLst>
          </p:cNvPr>
          <p:cNvSpPr/>
          <p:nvPr/>
        </p:nvSpPr>
        <p:spPr>
          <a:xfrm rot="3030993">
            <a:off x="651760" y="-203209"/>
            <a:ext cx="10809813" cy="7264418"/>
          </a:xfrm>
          <a:prstGeom prst="rect">
            <a:avLst/>
          </a:prstGeom>
          <a:noFill/>
          <a:ln>
            <a:solidFill>
              <a:srgbClr val="7AA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2F312E-55ED-40DD-A92C-A61CF6145C06}"/>
              </a:ext>
            </a:extLst>
          </p:cNvPr>
          <p:cNvSpPr/>
          <p:nvPr/>
        </p:nvSpPr>
        <p:spPr>
          <a:xfrm rot="20742213">
            <a:off x="511102" y="578393"/>
            <a:ext cx="11099912" cy="7071906"/>
          </a:xfrm>
          <a:prstGeom prst="rect">
            <a:avLst/>
          </a:prstGeom>
          <a:noFill/>
          <a:ln>
            <a:solidFill>
              <a:srgbClr val="7AA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2DB83C-0ABF-4BBE-B668-966F7CA7C831}"/>
              </a:ext>
            </a:extLst>
          </p:cNvPr>
          <p:cNvSpPr/>
          <p:nvPr/>
        </p:nvSpPr>
        <p:spPr>
          <a:xfrm rot="18550332">
            <a:off x="671571" y="-232517"/>
            <a:ext cx="10770190" cy="7323033"/>
          </a:xfrm>
          <a:prstGeom prst="rect">
            <a:avLst/>
          </a:prstGeom>
          <a:noFill/>
          <a:ln>
            <a:solidFill>
              <a:srgbClr val="7AA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9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DB0E4-B793-4BE6-A7F0-B929FFE6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7" y="293327"/>
            <a:ext cx="9404723" cy="1400530"/>
          </a:xfrm>
        </p:spPr>
        <p:txBody>
          <a:bodyPr/>
          <a:lstStyle/>
          <a:p>
            <a:r>
              <a:rPr lang="ru-RU" sz="3600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5A42C-F85C-4C7F-9855-4665C2F2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20" y="2094863"/>
            <a:ext cx="8946541" cy="4195481"/>
          </a:xfrm>
        </p:spPr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Создание рабочей модели приложения кинотеатра</a:t>
            </a:r>
          </a:p>
          <a:p>
            <a:r>
              <a:rPr lang="ru-RU" dirty="0"/>
              <a:t>Задачи проекта</a:t>
            </a:r>
            <a:r>
              <a:rPr lang="en-US" dirty="0"/>
              <a:t>: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на основе </a:t>
            </a:r>
            <a:r>
              <a:rPr lang="en-US" dirty="0" err="1"/>
              <a:t>PyQt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Использовать изученные модули и объекты </a:t>
            </a:r>
            <a:r>
              <a:rPr lang="en-US" dirty="0"/>
              <a:t>python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Отрисовать дизайн приложения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Разработать функции для облегчения работы с потребителем </a:t>
            </a:r>
          </a:p>
          <a:p>
            <a:pPr marL="914400" lvl="2" indent="0">
              <a:buNone/>
            </a:pPr>
            <a:r>
              <a:rPr lang="ru-RU" dirty="0"/>
              <a:t>через приложение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93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1E896-11CB-4727-B945-94050969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74" y="242993"/>
            <a:ext cx="9404723" cy="1400530"/>
          </a:xfrm>
        </p:spPr>
        <p:txBody>
          <a:bodyPr/>
          <a:lstStyle/>
          <a:p>
            <a:r>
              <a:rPr lang="ru-RU" sz="3600" dirty="0"/>
              <a:t>Создание дизайна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2BCB08-BDE2-4B2C-BC54-03A8E86C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0" y="1350627"/>
            <a:ext cx="7493570" cy="43454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9DEABA-2151-4607-BBB4-4A5E5D37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28" y="5245556"/>
            <a:ext cx="6952598" cy="13694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587F96-3BB3-410C-8F84-DA4AFEAA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002" y="880844"/>
            <a:ext cx="5601224" cy="27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21C3B-A8CB-4403-AAE6-E22D13EA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94" y="175881"/>
            <a:ext cx="9404723" cy="1400530"/>
          </a:xfrm>
        </p:spPr>
        <p:txBody>
          <a:bodyPr/>
          <a:lstStyle/>
          <a:p>
            <a:r>
              <a:rPr lang="ru-RU" dirty="0"/>
              <a:t>Основное окно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AA91B-25BF-4A3A-A475-40E863B2F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"/>
          <a:stretch/>
        </p:blipFill>
        <p:spPr>
          <a:xfrm>
            <a:off x="405666" y="1988191"/>
            <a:ext cx="6158334" cy="37031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FF7A6A-6E30-443A-B2B0-3D0B420F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38" y="1635852"/>
            <a:ext cx="4706996" cy="4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70B8E-6E3D-4F8C-94F4-60B1A26A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1" y="83602"/>
            <a:ext cx="9404723" cy="1400530"/>
          </a:xfrm>
        </p:spPr>
        <p:txBody>
          <a:bodyPr/>
          <a:lstStyle/>
          <a:p>
            <a:r>
              <a:rPr lang="ru-RU" dirty="0"/>
              <a:t>Окно выбора мест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FAED3B-31FE-43D2-B53D-3979B95B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90" y="1667647"/>
            <a:ext cx="5098494" cy="38850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376547-E314-45F0-9936-97270FAD1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07481" y="1429953"/>
            <a:ext cx="5613018" cy="43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8FD78-6FB0-47F3-94D9-B5653EC4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74" y="209437"/>
            <a:ext cx="9404723" cy="1400530"/>
          </a:xfrm>
        </p:spPr>
        <p:txBody>
          <a:bodyPr/>
          <a:lstStyle/>
          <a:p>
            <a:r>
              <a:rPr lang="ru-RU" sz="3600" dirty="0"/>
              <a:t>Оплата брони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30F26-E124-42A5-A45A-054E8A71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95" y="1018759"/>
            <a:ext cx="5593505" cy="51137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D5065-9F4C-4EE8-AAE3-83E6B799A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67" y="3874849"/>
            <a:ext cx="6751623" cy="12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B0052-A3ED-4263-8D23-EE8767EB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94" y="167492"/>
            <a:ext cx="9404723" cy="1400530"/>
          </a:xfrm>
        </p:spPr>
        <p:txBody>
          <a:bodyPr/>
          <a:lstStyle/>
          <a:p>
            <a:r>
              <a:rPr lang="ru-RU" dirty="0"/>
              <a:t>Используемые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B2CE2-306C-44F8-9FE3-0EE8F3DE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90" y="1568022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QPixmap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QPainter</a:t>
            </a:r>
            <a:r>
              <a:rPr lang="en-US" sz="2800" dirty="0"/>
              <a:t> &amp; </a:t>
            </a:r>
            <a:r>
              <a:rPr lang="en-US" sz="2800" dirty="0" err="1"/>
              <a:t>QColor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Qmainwindow</a:t>
            </a:r>
            <a:r>
              <a:rPr lang="en-US" sz="2800" dirty="0"/>
              <a:t> &amp; </a:t>
            </a:r>
            <a:r>
              <a:rPr lang="en-US" sz="2800" dirty="0" err="1"/>
              <a:t>QWidget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Qsqlite3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QGridLayout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QMessageBox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PyQT5.core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D36C7A-B8D7-4502-82D5-8EF06C68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46"/>
          <a:stretch/>
        </p:blipFill>
        <p:spPr>
          <a:xfrm>
            <a:off x="6635245" y="2447788"/>
            <a:ext cx="491426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1BE00-A2CB-493F-9539-9DF115A2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45" y="379409"/>
            <a:ext cx="9404723" cy="1400530"/>
          </a:xfrm>
        </p:spPr>
        <p:txBody>
          <a:bodyPr/>
          <a:lstStyle/>
          <a:p>
            <a:r>
              <a:rPr lang="ru-RU" sz="4800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94B07-1400-4988-8462-3AF44A42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507903-5F24-4845-AE5C-7EFE7CBA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2" y="1717746"/>
            <a:ext cx="10794915" cy="4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8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5416-AE22-44D9-B806-33430363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16" y="357113"/>
            <a:ext cx="9404723" cy="1400530"/>
          </a:xfrm>
        </p:spPr>
        <p:txBody>
          <a:bodyPr/>
          <a:lstStyle/>
          <a:p>
            <a:r>
              <a:rPr lang="ru-RU" dirty="0"/>
              <a:t>Используемая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C1466-3361-4D33-9C74-4B094117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362" y="1757643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https://lyceum.yandex.ru/courses/352/groups/2457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https://doc.qt.io/qtforpython/modules.html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72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109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Ион</vt:lpstr>
      <vt:lpstr>Проект по использованию  основ промышленного программирования </vt:lpstr>
      <vt:lpstr>Цели и задачи проекта</vt:lpstr>
      <vt:lpstr>Создание дизайна приложения</vt:lpstr>
      <vt:lpstr>Основное окно приложения</vt:lpstr>
      <vt:lpstr>Окно выбора мест</vt:lpstr>
      <vt:lpstr>Оплата брони</vt:lpstr>
      <vt:lpstr>Используемые темы</vt:lpstr>
      <vt:lpstr>Итоги</vt:lpstr>
      <vt:lpstr>Используемая литература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использованию  основ промышленного программирования</dc:title>
  <dc:creator>Mikhail Nedosekin</dc:creator>
  <cp:lastModifiedBy>Mikhail Nedosekin</cp:lastModifiedBy>
  <cp:revision>4</cp:revision>
  <dcterms:created xsi:type="dcterms:W3CDTF">2020-11-11T22:15:41Z</dcterms:created>
  <dcterms:modified xsi:type="dcterms:W3CDTF">2020-11-11T23:03:32Z</dcterms:modified>
</cp:coreProperties>
</file>