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55451-0E60-427E-BD85-8319718BAAC5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05746-4464-472D-9377-A47364812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5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05746-4464-472D-9377-A473648121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6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05746-4464-472D-9377-A473648121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8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7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4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5C5E-0D60-46A5-8735-07A09CE5C459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F2EC-DB7E-4F74-8FAF-D30B1B4D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"/>
            <a:ext cx="12192000" cy="6855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03643" y="2921168"/>
            <a:ext cx="7584707" cy="11079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Mario ULTA 2021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164" y="4163918"/>
            <a:ext cx="612166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Дарья Иващенко, Михаил Недосекин, Нарек Абрамян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5066" y="2386304"/>
            <a:ext cx="406186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Яндек.Лицей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2019-2021, 2 курс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6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189" y="443210"/>
            <a:ext cx="10093695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нами стояла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вариаци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игры «Марио» со своими особенностями, для достижения цели мы сформулировали следующие задачи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189" y="1896279"/>
            <a:ext cx="7574280" cy="470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Обсудить видение итогового результата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Распределить работу между членами команды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работу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Связать первые разработки в один проект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 неполадки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 целью поиска багов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дизайн, загрузить изображения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документацию, презентацию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Защитить проект (как вы видите, почти)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Отметить защиту! (еще не выполнено)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32" y="2609636"/>
            <a:ext cx="2403583" cy="4326449"/>
          </a:xfrm>
        </p:spPr>
      </p:pic>
    </p:spTree>
    <p:extLst>
      <p:ext uri="{BB962C8B-B14F-4D97-AF65-F5344CB8AC3E}">
        <p14:creationId xmlns:p14="http://schemas.microsoft.com/office/powerpoint/2010/main" val="164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"/>
            <a:ext cx="12192000" cy="6855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11" y="2574412"/>
            <a:ext cx="4869582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Дарья Иващенко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" y="4932539"/>
            <a:ext cx="2704565" cy="19669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76" y="5508700"/>
            <a:ext cx="1349300" cy="13493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59" y="1529569"/>
            <a:ext cx="1044842" cy="10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6085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92" y="1531540"/>
            <a:ext cx="938139" cy="1688650"/>
          </a:xfrm>
        </p:spPr>
      </p:pic>
      <p:sp>
        <p:nvSpPr>
          <p:cNvPr id="6" name="TextBox 5"/>
          <p:cNvSpPr txBox="1"/>
          <p:nvPr/>
        </p:nvSpPr>
        <p:spPr>
          <a:xfrm>
            <a:off x="6096000" y="3220190"/>
            <a:ext cx="5331594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Михаил Недосекин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36" y="5474017"/>
            <a:ext cx="812259" cy="14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"/>
            <a:ext cx="12192000" cy="6855751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14" y="358391"/>
            <a:ext cx="3237780" cy="1886764"/>
          </a:xfrm>
        </p:spPr>
      </p:pic>
      <p:sp>
        <p:nvSpPr>
          <p:cNvPr id="6" name="TextBox 5"/>
          <p:cNvSpPr txBox="1"/>
          <p:nvPr/>
        </p:nvSpPr>
        <p:spPr>
          <a:xfrm>
            <a:off x="636070" y="3170837"/>
            <a:ext cx="4253565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Нарек Абрамян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11" y="2148796"/>
            <a:ext cx="3079282" cy="18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111</Words>
  <Application>Microsoft Office PowerPoint</Application>
  <PresentationFormat>Широкоэкранный</PresentationFormat>
  <Paragraphs>21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Нарек</dc:creator>
  <cp:lastModifiedBy>Нарек</cp:lastModifiedBy>
  <cp:revision>9</cp:revision>
  <dcterms:created xsi:type="dcterms:W3CDTF">2021-01-16T23:17:27Z</dcterms:created>
  <dcterms:modified xsi:type="dcterms:W3CDTF">2021-01-17T12:01:55Z</dcterms:modified>
</cp:coreProperties>
</file>