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A440-949C-4BEF-90F3-D5E246FF11F2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70EC-9091-42A1-8B63-E8F550D6D9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675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A440-949C-4BEF-90F3-D5E246FF11F2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70EC-9091-42A1-8B63-E8F550D6D9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10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A440-949C-4BEF-90F3-D5E246FF11F2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70EC-9091-42A1-8B63-E8F550D6D9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47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A440-949C-4BEF-90F3-D5E246FF11F2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70EC-9091-42A1-8B63-E8F550D6D9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5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A440-949C-4BEF-90F3-D5E246FF11F2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70EC-9091-42A1-8B63-E8F550D6D9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683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A440-949C-4BEF-90F3-D5E246FF11F2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70EC-9091-42A1-8B63-E8F550D6D9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55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A440-949C-4BEF-90F3-D5E246FF11F2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70EC-9091-42A1-8B63-E8F550D6D9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42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A440-949C-4BEF-90F3-D5E246FF11F2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70EC-9091-42A1-8B63-E8F550D6D9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69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A440-949C-4BEF-90F3-D5E246FF11F2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70EC-9091-42A1-8B63-E8F550D6D9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61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A440-949C-4BEF-90F3-D5E246FF11F2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70EC-9091-42A1-8B63-E8F550D6D9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06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A440-949C-4BEF-90F3-D5E246FF11F2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70EC-9091-42A1-8B63-E8F550D6D9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92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0A440-949C-4BEF-90F3-D5E246FF11F2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C70EC-9091-42A1-8B63-E8F550D6D9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37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Horde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я </a:t>
            </a:r>
            <a:r>
              <a:rPr lang="ru-RU" dirty="0" err="1" smtClean="0"/>
              <a:t>даня</a:t>
            </a:r>
            <a:r>
              <a:rPr lang="ru-RU" dirty="0" smtClean="0"/>
              <a:t> и </a:t>
            </a:r>
            <a:r>
              <a:rPr lang="ru-RU" dirty="0" err="1" smtClean="0"/>
              <a:t>настя</a:t>
            </a:r>
            <a:r>
              <a:rPr lang="ru-RU" dirty="0" smtClean="0"/>
              <a:t> делали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2552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Крч</a:t>
            </a:r>
            <a:r>
              <a:rPr lang="ru-RU" dirty="0" smtClean="0"/>
              <a:t> бегать стрелять типа как в </a:t>
            </a:r>
            <a:r>
              <a:rPr lang="en-US" dirty="0" smtClean="0"/>
              <a:t>20 </a:t>
            </a:r>
            <a:r>
              <a:rPr lang="en-US" dirty="0" err="1" smtClean="0"/>
              <a:t>mins</a:t>
            </a:r>
            <a:r>
              <a:rPr lang="en-US" dirty="0" smtClean="0"/>
              <a:t> till dawn,</a:t>
            </a:r>
            <a:r>
              <a:rPr lang="ru-RU" dirty="0" smtClean="0"/>
              <a:t> </a:t>
            </a:r>
            <a:r>
              <a:rPr lang="en-US" dirty="0" smtClean="0"/>
              <a:t>vampire survivors,</a:t>
            </a:r>
            <a:r>
              <a:rPr lang="ru-RU" dirty="0" smtClean="0"/>
              <a:t> </a:t>
            </a:r>
            <a:r>
              <a:rPr lang="en-US" dirty="0" err="1" smtClean="0"/>
              <a:t>gmod</a:t>
            </a:r>
            <a:r>
              <a:rPr lang="en-US" dirty="0" smtClean="0"/>
              <a:t> </a:t>
            </a:r>
            <a:r>
              <a:rPr lang="en-US" dirty="0" err="1" smtClean="0"/>
              <a:t>zs</a:t>
            </a:r>
            <a:endParaRPr lang="ru-RU" dirty="0"/>
          </a:p>
          <a:p>
            <a:r>
              <a:rPr lang="ru-RU" dirty="0" smtClean="0"/>
              <a:t>Ну там еще умирать можно</a:t>
            </a:r>
            <a:endParaRPr lang="ru-RU" dirty="0" smtClean="0"/>
          </a:p>
          <a:p>
            <a:r>
              <a:rPr lang="ru-RU" dirty="0" smtClean="0"/>
              <a:t>Можно не умирать</a:t>
            </a:r>
          </a:p>
          <a:p>
            <a:r>
              <a:rPr lang="ru-RU" dirty="0" smtClean="0"/>
              <a:t>Можно умирать противников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2274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b="1" dirty="0"/>
              <a:t>Описание реализации</a:t>
            </a:r>
            <a:r>
              <a:rPr lang="ru-RU" sz="2800" dirty="0"/>
              <a:t>: структура (классы) и особенности приложения, какие технологии использовались;</a:t>
            </a:r>
            <a:br>
              <a:rPr lang="ru-RU" sz="2800" dirty="0"/>
            </a:b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1861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 smtClean="0"/>
              <a:t>Pygame</a:t>
            </a:r>
            <a:r>
              <a:rPr lang="en-US" dirty="0" smtClean="0"/>
              <a:t>, socket, threading, </a:t>
            </a:r>
            <a:r>
              <a:rPr lang="ru-RU" dirty="0" smtClean="0"/>
              <a:t>и пару </a:t>
            </a:r>
            <a:r>
              <a:rPr lang="ru-RU" dirty="0" err="1" smtClean="0"/>
              <a:t>доп</a:t>
            </a:r>
            <a:r>
              <a:rPr lang="ru-RU" dirty="0" smtClean="0"/>
              <a:t> библиотек для меню и </a:t>
            </a:r>
            <a:r>
              <a:rPr lang="ru-RU" dirty="0" err="1" smtClean="0"/>
              <a:t>бд</a:t>
            </a:r>
            <a:endParaRPr lang="ru-RU" dirty="0" smtClean="0"/>
          </a:p>
          <a:p>
            <a:r>
              <a:rPr lang="ru-RU" dirty="0" smtClean="0"/>
              <a:t>Ну вот и все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9040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39471"/>
            <a:ext cx="10515600" cy="1325563"/>
          </a:xfrm>
        </p:spPr>
        <p:txBody>
          <a:bodyPr/>
          <a:lstStyle/>
          <a:p>
            <a:r>
              <a:rPr lang="ru-RU" dirty="0" smtClean="0"/>
              <a:t>Классы какие есть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29747" y="1765034"/>
            <a:ext cx="4693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Код огромный </a:t>
            </a:r>
            <a:r>
              <a:rPr lang="ru-RU" dirty="0" err="1" smtClean="0"/>
              <a:t>вышл</a:t>
            </a:r>
            <a:r>
              <a:rPr lang="ru-RU" dirty="0" smtClean="0"/>
              <a:t> так что </a:t>
            </a:r>
            <a:r>
              <a:rPr lang="ru-RU" dirty="0" err="1" smtClean="0"/>
              <a:t>скринов</a:t>
            </a:r>
            <a:r>
              <a:rPr lang="ru-RU" dirty="0" smtClean="0"/>
              <a:t> не буде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2215000"/>
            <a:ext cx="72128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</a:t>
            </a:r>
            <a:r>
              <a:rPr lang="ru-RU" dirty="0" smtClean="0"/>
              <a:t> и </a:t>
            </a:r>
            <a:r>
              <a:rPr lang="en-US" dirty="0" smtClean="0"/>
              <a:t>server</a:t>
            </a:r>
            <a:r>
              <a:rPr lang="ru-RU" dirty="0" smtClean="0"/>
              <a:t> -</a:t>
            </a:r>
            <a:r>
              <a:rPr lang="en-US" dirty="0" smtClean="0"/>
              <a:t> </a:t>
            </a:r>
            <a:r>
              <a:rPr lang="ru-RU" dirty="0" err="1" smtClean="0"/>
              <a:t>мультиплеер</a:t>
            </a:r>
            <a:r>
              <a:rPr lang="en-US" dirty="0" smtClean="0"/>
              <a:t>,</a:t>
            </a:r>
            <a:r>
              <a:rPr lang="ru-RU" dirty="0" smtClean="0"/>
              <a:t> я не успел починить его </a:t>
            </a:r>
            <a:r>
              <a:rPr lang="en-US" dirty="0" smtClean="0"/>
              <a:t>:</a:t>
            </a:r>
            <a:r>
              <a:rPr lang="ru-RU" dirty="0" smtClean="0"/>
              <a:t>(</a:t>
            </a:r>
          </a:p>
          <a:p>
            <a:r>
              <a:rPr lang="en-US" dirty="0" smtClean="0"/>
              <a:t>Weapon </a:t>
            </a:r>
            <a:r>
              <a:rPr lang="ru-RU" dirty="0" smtClean="0"/>
              <a:t>– куча классов стреляющего оружия</a:t>
            </a:r>
          </a:p>
          <a:p>
            <a:r>
              <a:rPr lang="en-US" dirty="0" smtClean="0"/>
              <a:t>menu – </a:t>
            </a:r>
            <a:r>
              <a:rPr lang="ru-RU" dirty="0" smtClean="0"/>
              <a:t>меню</a:t>
            </a:r>
          </a:p>
          <a:p>
            <a:r>
              <a:rPr lang="en-US" dirty="0" smtClean="0"/>
              <a:t>Pawn – </a:t>
            </a:r>
            <a:r>
              <a:rPr lang="ru-RU" dirty="0" smtClean="0"/>
              <a:t>основной класс персонажа. От него наследуются </a:t>
            </a:r>
            <a:r>
              <a:rPr lang="en-US" dirty="0" smtClean="0"/>
              <a:t>Player </a:t>
            </a:r>
            <a:r>
              <a:rPr lang="ru-RU" dirty="0" smtClean="0"/>
              <a:t>и </a:t>
            </a:r>
            <a:r>
              <a:rPr lang="en-US" dirty="0" smtClean="0"/>
              <a:t>Enemy</a:t>
            </a:r>
            <a:br>
              <a:rPr lang="en-US" dirty="0" smtClean="0"/>
            </a:br>
            <a:r>
              <a:rPr lang="en-US" dirty="0" smtClean="0"/>
              <a:t>Shop – </a:t>
            </a:r>
            <a:r>
              <a:rPr lang="ru-RU" dirty="0" err="1" smtClean="0"/>
              <a:t>магаз</a:t>
            </a:r>
            <a:endParaRPr lang="ru-RU" dirty="0" smtClean="0"/>
          </a:p>
          <a:p>
            <a:r>
              <a:rPr lang="en-US" dirty="0" smtClean="0"/>
              <a:t>Projectile – </a:t>
            </a:r>
            <a:r>
              <a:rPr lang="ru-RU" dirty="0" smtClean="0"/>
              <a:t>пуля</a:t>
            </a:r>
          </a:p>
        </p:txBody>
      </p:sp>
    </p:spTree>
    <p:extLst>
      <p:ext uri="{BB962C8B-B14F-4D97-AF65-F5344CB8AC3E}">
        <p14:creationId xmlns:p14="http://schemas.microsoft.com/office/powerpoint/2010/main" val="267734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440208"/>
            <a:ext cx="10700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Есть основная функция гейм луп там все обрабатывается</a:t>
            </a:r>
          </a:p>
          <a:p>
            <a:r>
              <a:rPr lang="ru-RU" dirty="0" smtClean="0"/>
              <a:t>отдельно </a:t>
            </a:r>
            <a:r>
              <a:rPr lang="ru-RU" dirty="0"/>
              <a:t>ф-</a:t>
            </a:r>
            <a:r>
              <a:rPr lang="ru-RU" dirty="0" err="1"/>
              <a:t>ция</a:t>
            </a:r>
            <a:r>
              <a:rPr lang="ru-RU" dirty="0"/>
              <a:t> </a:t>
            </a:r>
            <a:r>
              <a:rPr lang="en-US" dirty="0"/>
              <a:t>draw</a:t>
            </a:r>
            <a:r>
              <a:rPr lang="ru-RU" dirty="0"/>
              <a:t>() который </a:t>
            </a:r>
            <a:r>
              <a:rPr lang="ru-RU" dirty="0" err="1"/>
              <a:t>рендерит</a:t>
            </a:r>
            <a:r>
              <a:rPr lang="ru-RU" dirty="0"/>
              <a:t> поочередно </a:t>
            </a:r>
            <a:r>
              <a:rPr lang="ru-RU" dirty="0" smtClean="0"/>
              <a:t>спрайты</a:t>
            </a:r>
          </a:p>
          <a:p>
            <a:r>
              <a:rPr lang="ru-RU" dirty="0" smtClean="0"/>
              <a:t>Куча мелких не интересных функций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298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078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Очень много всего я просто не успел добавить</a:t>
            </a:r>
            <a:r>
              <a:rPr lang="ru-RU" dirty="0"/>
              <a:t> </a:t>
            </a:r>
            <a:r>
              <a:rPr lang="ru-RU" dirty="0" smtClean="0"/>
              <a:t>(иге </a:t>
            </a:r>
            <a:r>
              <a:rPr lang="ru-RU" dirty="0" err="1" smtClean="0"/>
              <a:t>потомучт</a:t>
            </a:r>
            <a:r>
              <a:rPr lang="ru-RU" dirty="0" smtClean="0"/>
              <a:t>)</a:t>
            </a:r>
          </a:p>
          <a:p>
            <a:r>
              <a:rPr lang="ru-RU" dirty="0" smtClean="0"/>
              <a:t>Например</a:t>
            </a:r>
            <a:r>
              <a:rPr lang="en-US" dirty="0" smtClean="0"/>
              <a:t>:</a:t>
            </a:r>
            <a:r>
              <a:rPr lang="ru-RU" dirty="0" smtClean="0"/>
              <a:t> класс </a:t>
            </a:r>
            <a:r>
              <a:rPr lang="en-US" dirty="0" smtClean="0"/>
              <a:t>Deployable</a:t>
            </a:r>
            <a:r>
              <a:rPr lang="ru-RU" dirty="0" smtClean="0"/>
              <a:t>(турели</a:t>
            </a:r>
            <a:r>
              <a:rPr lang="en-US" dirty="0" smtClean="0"/>
              <a:t>,</a:t>
            </a:r>
            <a:r>
              <a:rPr lang="ru-RU" dirty="0" smtClean="0"/>
              <a:t> мины и </a:t>
            </a:r>
            <a:r>
              <a:rPr lang="ru-RU" dirty="0" err="1" smtClean="0"/>
              <a:t>тп</a:t>
            </a:r>
            <a:r>
              <a:rPr lang="ru-RU" dirty="0" smtClean="0"/>
              <a:t>)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walls</a:t>
            </a:r>
            <a:r>
              <a:rPr lang="ru-RU" dirty="0" smtClean="0"/>
              <a:t> (баррикады)</a:t>
            </a:r>
            <a:r>
              <a:rPr lang="en-US" dirty="0" smtClean="0"/>
              <a:t>,</a:t>
            </a:r>
            <a:endParaRPr lang="ru-RU" dirty="0" smtClean="0"/>
          </a:p>
          <a:p>
            <a:r>
              <a:rPr lang="ru-RU" dirty="0" smtClean="0"/>
              <a:t>перки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dirty="0" err="1" smtClean="0"/>
              <a:t>тринкеты</a:t>
            </a:r>
            <a:r>
              <a:rPr lang="en-US" dirty="0" smtClean="0"/>
              <a:t>(</a:t>
            </a:r>
            <a:r>
              <a:rPr lang="ru-RU" dirty="0" smtClean="0"/>
              <a:t>то же что и перки</a:t>
            </a:r>
            <a:r>
              <a:rPr lang="en-US" dirty="0" smtClean="0"/>
              <a:t>,</a:t>
            </a:r>
            <a:r>
              <a:rPr lang="ru-RU" dirty="0" smtClean="0"/>
              <a:t> но на время одной игры в </a:t>
            </a:r>
            <a:r>
              <a:rPr lang="ru-RU" dirty="0" err="1" smtClean="0"/>
              <a:t>магазе</a:t>
            </a:r>
            <a:r>
              <a:rPr lang="ru-RU" dirty="0" smtClean="0"/>
              <a:t> покупаются</a:t>
            </a:r>
            <a:r>
              <a:rPr lang="en-US" dirty="0" smtClean="0"/>
              <a:t>),</a:t>
            </a:r>
            <a:endParaRPr lang="ru-RU" dirty="0" smtClean="0"/>
          </a:p>
          <a:p>
            <a:r>
              <a:rPr lang="ru-RU" dirty="0" err="1" smtClean="0"/>
              <a:t>данж</a:t>
            </a:r>
            <a:r>
              <a:rPr lang="ru-RU" dirty="0" smtClean="0"/>
              <a:t> в котором будут </a:t>
            </a:r>
            <a:r>
              <a:rPr lang="ru-RU" dirty="0" err="1" smtClean="0"/>
              <a:t>услинные</a:t>
            </a:r>
            <a:r>
              <a:rPr lang="ru-RU" dirty="0" smtClean="0"/>
              <a:t> мобы и </a:t>
            </a:r>
            <a:r>
              <a:rPr lang="ru-RU" dirty="0" err="1" smtClean="0"/>
              <a:t>луты</a:t>
            </a:r>
            <a:r>
              <a:rPr lang="ru-RU" dirty="0" smtClean="0"/>
              <a:t> (процедурно генерируемый)</a:t>
            </a:r>
          </a:p>
          <a:p>
            <a:r>
              <a:rPr lang="ru-RU" dirty="0" smtClean="0"/>
              <a:t>Рабочий </a:t>
            </a:r>
            <a:r>
              <a:rPr lang="ru-RU" dirty="0" err="1" smtClean="0"/>
              <a:t>мультиплеер</a:t>
            </a:r>
            <a:endParaRPr lang="ru-RU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56181" y="5627802"/>
            <a:ext cx="512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 еще</a:t>
            </a:r>
            <a:r>
              <a:rPr lang="en-US" dirty="0" smtClean="0"/>
              <a:t> </a:t>
            </a:r>
            <a:r>
              <a:rPr lang="ru-RU" dirty="0" smtClean="0"/>
              <a:t>это питон и 100 врагов </a:t>
            </a:r>
            <a:r>
              <a:rPr lang="ru-RU" dirty="0" err="1" smtClean="0"/>
              <a:t>спавнить</a:t>
            </a:r>
            <a:r>
              <a:rPr lang="ru-RU" dirty="0" smtClean="0"/>
              <a:t> не выйдет(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59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200</Words>
  <Application>Microsoft Office PowerPoint</Application>
  <PresentationFormat>Широкоэкранный</PresentationFormat>
  <Paragraphs>28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Horde</vt:lpstr>
      <vt:lpstr>ввведение</vt:lpstr>
      <vt:lpstr>Описание реализации: структура (классы) и особенности приложения, какие технологии использовались;  </vt:lpstr>
      <vt:lpstr>Классы какие есть</vt:lpstr>
      <vt:lpstr>функции</vt:lpstr>
      <vt:lpstr>Презентация PowerPoint</vt:lpstr>
      <vt:lpstr>заключение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файлы сравнивать (Fcomp)</dc:title>
  <dc:creator>stangoodd minned</dc:creator>
  <cp:lastModifiedBy>stangoodd minned</cp:lastModifiedBy>
  <cp:revision>9</cp:revision>
  <dcterms:created xsi:type="dcterms:W3CDTF">2022-11-25T19:38:53Z</dcterms:created>
  <dcterms:modified xsi:type="dcterms:W3CDTF">2023-01-31T14:09:32Z</dcterms:modified>
</cp:coreProperties>
</file>