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92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388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OUTDOOR WEATHER STATION NETWORK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Ty Behnke, Marcus Nguyen (Team A))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AIMS(KPI)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KEY PERFORMANCE INDICATORS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PROJECT CONFIGURABILITY AND FIELD DEPLOYING PLAN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CONCLUSION (Success of </a:t>
            </a:r>
            <a:r>
              <a:rPr lang="en-US" sz="1800" dirty="0" err="1">
                <a:latin typeface="Bodoni MT" charset="0"/>
                <a:cs typeface="Helvetica Neue" charset="0"/>
              </a:rPr>
              <a:t>achieiving</a:t>
            </a:r>
            <a:r>
              <a:rPr lang="en-US" sz="1800" dirty="0">
                <a:latin typeface="Bodoni MT" charset="0"/>
                <a:cs typeface="Helvetica Neue" charset="0"/>
              </a:rPr>
              <a:t> KPI)</a:t>
            </a:r>
            <a:endParaRPr lang="en-US" sz="1800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OUTDOOR WEATHER STATION NETWORK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Marcus Nguyen</cp:lastModifiedBy>
  <cp:revision>7</cp:revision>
  <cp:lastPrinted>2011-10-04T02:16:03Z</cp:lastPrinted>
  <dcterms:created xsi:type="dcterms:W3CDTF">2011-10-04T02:18:07Z</dcterms:created>
  <dcterms:modified xsi:type="dcterms:W3CDTF">2024-05-17T07:14:25Z</dcterms:modified>
</cp:coreProperties>
</file>