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92" autoAdjust="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388" y="52"/>
      </p:cViewPr>
      <p:guideLst>
        <p:guide orient="horz" pos="3254"/>
        <p:guide pos="46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0" y="-25400"/>
            <a:ext cx="14762163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OUTDOOR WEATHER STATION NETWORK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Ty Behnke, Marcus Nguyen (Team A))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change the </a:t>
            </a:r>
            <a:r>
              <a:rPr lang="en-US" dirty="0" err="1">
                <a:latin typeface="Helvetica Neue" charset="0"/>
                <a:cs typeface="Helvetica Neue" charset="0"/>
              </a:rPr>
              <a:t>colour</a:t>
            </a:r>
            <a:r>
              <a:rPr lang="en-US" dirty="0">
                <a:latin typeface="Helvetica Neue" charset="0"/>
                <a:cs typeface="Helvetica Neue" charset="0"/>
              </a:rPr>
              <a:t>/size/logos/positioning of the Slide Master.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</a:t>
            </a:r>
            <a:r>
              <a:rPr lang="en-US" dirty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Avoid </a:t>
            </a:r>
            <a:r>
              <a:rPr lang="en-US" dirty="0">
                <a:latin typeface="Helvetica Neue" charset="0"/>
                <a:cs typeface="Helvetica Neue" charset="0"/>
              </a:rPr>
              <a:t>using large background </a:t>
            </a:r>
            <a:r>
              <a:rPr lang="en-US" dirty="0" err="1">
                <a:latin typeface="Helvetica Neue" charset="0"/>
                <a:cs typeface="Helvetica Neue" charset="0"/>
              </a:rPr>
              <a:t>colours</a:t>
            </a:r>
            <a:r>
              <a:rPr lang="en-US" dirty="0">
                <a:latin typeface="Helvetica Neue" charset="0"/>
                <a:cs typeface="Helvetica Neue" charset="0"/>
              </a:rPr>
              <a:t> – doesn’t print well.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Stick to </a:t>
            </a:r>
            <a:r>
              <a:rPr lang="en-US" dirty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As a check</a:t>
            </a:r>
            <a:r>
              <a:rPr lang="en-US" dirty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Save </a:t>
            </a:r>
            <a:r>
              <a:rPr lang="en-US" dirty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You shouldn’t</a:t>
            </a:r>
            <a:r>
              <a:rPr lang="en-US" dirty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The title </a:t>
            </a:r>
            <a:r>
              <a:rPr lang="en-US" dirty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AIMS(KPI)</a:t>
            </a:r>
          </a:p>
          <a:p>
            <a:r>
              <a:rPr lang="en-US" b="1" dirty="0">
                <a:latin typeface="Helvetica Neue" charset="0"/>
                <a:cs typeface="Helvetica Neue" charset="0"/>
              </a:rPr>
              <a:t>Mesh Work Networking</a:t>
            </a: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Data Transmission Reliability</a:t>
            </a: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Real-Time </a:t>
            </a:r>
            <a:r>
              <a:rPr lang="en-US" b="1" dirty="0" err="1">
                <a:latin typeface="Helvetica Neue" charset="0"/>
                <a:cs typeface="Helvetica Neue" charset="0"/>
              </a:rPr>
              <a:t>Visualisation</a:t>
            </a:r>
            <a:endParaRPr lang="en-US" b="1" dirty="0">
              <a:latin typeface="Helvetica Neue" charset="0"/>
              <a:cs typeface="Helvetica Neue" charset="0"/>
            </a:endParaRP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Node Health Monitoring</a:t>
            </a:r>
          </a:p>
          <a:p>
            <a:endParaRPr lang="en-US" b="1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User Engagement and Feedback</a:t>
            </a:r>
            <a:endParaRPr lang="en-AU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  <a:cs typeface="Helvetica Neue" charset="0"/>
              </a:rPr>
              <a:t>SYSTEM OVERVIEW</a:t>
            </a:r>
          </a:p>
          <a:p>
            <a:r>
              <a:rPr lang="en-AU" b="1" dirty="0">
                <a:latin typeface="Helvetica Neue" charset="0"/>
                <a:cs typeface="Helvetica Neue" charset="0"/>
              </a:rPr>
              <a:t>Hardware Architecture</a:t>
            </a:r>
          </a:p>
          <a:p>
            <a:endParaRPr lang="en-AU" b="1" dirty="0">
              <a:latin typeface="Helvetica Neue" charset="0"/>
              <a:cs typeface="Helvetica Neue" charset="0"/>
            </a:endParaRPr>
          </a:p>
          <a:p>
            <a:r>
              <a:rPr lang="en-AU" b="1" dirty="0">
                <a:latin typeface="Helvetica Neue" charset="0"/>
                <a:cs typeface="Helvetica Neue" charset="0"/>
              </a:rPr>
              <a:t>Top Level Flowchart of Software Implementation</a:t>
            </a:r>
            <a:endParaRPr lang="en-AU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  <a:cs typeface="Helvetica Neue" charset="0"/>
              </a:rPr>
              <a:t>RESULTS</a:t>
            </a:r>
          </a:p>
          <a:p>
            <a:r>
              <a:rPr lang="en-AU" b="1" dirty="0">
                <a:latin typeface="Helvetica Neue" charset="0"/>
                <a:cs typeface="Helvetica Neue" charset="0"/>
              </a:rPr>
              <a:t>Top Level Flowchart of Software Implementation</a:t>
            </a:r>
            <a:endParaRPr lang="en-AU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r>
              <a:rPr lang="en-US" sz="1800" dirty="0">
                <a:latin typeface="Bodoni MT" charset="0"/>
                <a:cs typeface="Helvetica Neue" charset="0"/>
              </a:rPr>
              <a:t>KEY PERFORMANCE INDICATORS</a:t>
            </a: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  <a:cs typeface="Helvetica Neue" charset="0"/>
              </a:rPr>
              <a:t>PROJECT CONFIGURABILITY AND FIELD DEPLOYING PLAN</a:t>
            </a: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endParaRPr lang="en-US" sz="1800" dirty="0">
              <a:latin typeface="Bodoni MT" charset="0"/>
              <a:cs typeface="Helvetica Neue" charset="0"/>
            </a:endParaRPr>
          </a:p>
          <a:p>
            <a:r>
              <a:rPr lang="en-US" sz="1800" dirty="0">
                <a:latin typeface="Bodoni MT" charset="0"/>
                <a:cs typeface="Helvetica Neue" charset="0"/>
              </a:rPr>
              <a:t>CONCLUSION (Success of </a:t>
            </a:r>
            <a:r>
              <a:rPr lang="en-US" sz="1800" dirty="0" err="1">
                <a:latin typeface="Bodoni MT" charset="0"/>
                <a:cs typeface="Helvetica Neue" charset="0"/>
              </a:rPr>
              <a:t>achieiving</a:t>
            </a:r>
            <a:r>
              <a:rPr lang="en-US" sz="1800" dirty="0">
                <a:latin typeface="Bodoni MT" charset="0"/>
                <a:cs typeface="Helvetica Neue" charset="0"/>
              </a:rPr>
              <a:t> KPI)</a:t>
            </a:r>
            <a:endParaRPr lang="en-US" sz="1800" dirty="0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328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Bodoni MT</vt:lpstr>
      <vt:lpstr>Calibri</vt:lpstr>
      <vt:lpstr>Didot</vt:lpstr>
      <vt:lpstr>Helvetica</vt:lpstr>
      <vt:lpstr>Helvetica Neue</vt:lpstr>
      <vt:lpstr>Times New Roman</vt:lpstr>
      <vt:lpstr>poster</vt:lpstr>
      <vt:lpstr>OUTDOOR WEATHER STATION NETWORK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Marcus Nguyen</cp:lastModifiedBy>
  <cp:revision>9</cp:revision>
  <cp:lastPrinted>2011-10-04T02:16:03Z</cp:lastPrinted>
  <dcterms:created xsi:type="dcterms:W3CDTF">2011-10-04T02:18:07Z</dcterms:created>
  <dcterms:modified xsi:type="dcterms:W3CDTF">2024-05-17T07:30:47Z</dcterms:modified>
</cp:coreProperties>
</file>