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96" y="53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AIMS(KPI)</a:t>
            </a:r>
          </a:p>
          <a:p>
            <a:r>
              <a:rPr lang="en-US" b="1" dirty="0">
                <a:latin typeface="Helvetica Neue" charset="0"/>
                <a:cs typeface="Helvetica Neue" charset="0"/>
              </a:rPr>
              <a:t>Mesh Network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Uses Bluetooth Mesh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All stations are interconnected.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Data Transmission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Reliable data transmission within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Accurately transmits data without significant delays or loss.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Real-Time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Ensure the responsiveness and accuracy of the web dashboard viewer.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Display real-time air quality and weather from all stations.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Node Health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Monitors individual node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Tracks battery level, sensor functionality, and connectivity status.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User Engagement and Feedback</a:t>
            </a:r>
            <a:endParaRPr lang="en-AU" dirty="0">
              <a:latin typeface="Bodoni MT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Assesses the engagement and satisfaction of users with the web dashboard 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Metrics include, user interaction, feedback submissions, and feature request.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OUTDOOR WEATHER STATION NETWORK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Ty Behnke, Marcus Nguyen (Team A))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Hardware Architecture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AU" b="1" dirty="0">
                <a:latin typeface="Helvetica Neue" charset="0"/>
                <a:cs typeface="Helvetica Neue" charset="0"/>
              </a:rPr>
              <a:t>Top Level Flowchart of Software Implementation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b="1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Mesh Network Connectivity: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Able to transmit sensor data with all the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Each node can relay information received from the other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Base node automatically connects to mobile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AU" b="1" dirty="0">
                <a:latin typeface="Helvetica Neue" charset="0"/>
                <a:cs typeface="Helvetica Neue" charset="0"/>
              </a:rPr>
              <a:t>Data Transmission and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Reliable and quicker data transmissions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All the information for a sensor is received in a single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AU" b="1" dirty="0">
                <a:latin typeface="Helvetica Neue" charset="0"/>
                <a:cs typeface="Helvetica Neue" charset="0"/>
              </a:rPr>
              <a:t>Real-Time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Visually displays all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AU" b="1" dirty="0">
                <a:latin typeface="Helvetica Neue" charset="0"/>
                <a:cs typeface="Helvetica Neue" charset="0"/>
              </a:rPr>
              <a:t>Node Health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AU" b="1" dirty="0">
                <a:latin typeface="Helvetica Neue" charset="0"/>
                <a:cs typeface="Helvetica Neue" charset="0"/>
              </a:rPr>
              <a:t>User Engagement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Helvetica Neue" charset="0"/>
                <a:cs typeface="Helvetica Neue" charset="0"/>
              </a:rPr>
              <a:t>dsa</a:t>
            </a:r>
            <a:endParaRPr lang="en-AU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CONFIGURABILITY AND FIELD DEPLOYING PLAN</a:t>
            </a:r>
            <a:endParaRPr lang="en-US" dirty="0">
              <a:latin typeface="Bodoni MT" charset="0"/>
              <a:cs typeface="Helvetica Neue" charset="0"/>
            </a:endParaRPr>
          </a:p>
          <a:p>
            <a:r>
              <a:rPr lang="en-AU" b="1" dirty="0">
                <a:latin typeface="Helvetica Neue" charset="0"/>
                <a:cs typeface="Helvetica Neue" charset="0"/>
              </a:rPr>
              <a:t>Bluetooth Packets: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Packets bytes are allocated to certain information, such as:</a:t>
            </a:r>
          </a:p>
          <a:p>
            <a:pPr marL="1449388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Helvetica Neue" charset="0"/>
                <a:cs typeface="Helvetica Neue" charset="0"/>
              </a:rPr>
              <a:t>Sensor Type ID</a:t>
            </a:r>
          </a:p>
          <a:p>
            <a:pPr marL="1449388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Helvetica Neue" charset="0"/>
                <a:cs typeface="Helvetica Neue" charset="0"/>
              </a:rPr>
              <a:t>Original Signal ID</a:t>
            </a:r>
          </a:p>
          <a:p>
            <a:pPr marL="1449388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Helvetica Neue" charset="0"/>
                <a:cs typeface="Helvetica Neue" charset="0"/>
              </a:rPr>
              <a:t>Current Signal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The user can configure their own ID to allow different sensor information or allow more nodes to be used.</a:t>
            </a:r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CONCLUSION (Success of achieving KPI)</a:t>
            </a:r>
            <a:endParaRPr lang="en-US" sz="1800" dirty="0">
              <a:latin typeface="Helvetica Neue" charset="0"/>
              <a:cs typeface="Helvetica Neue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CCF1E-F8FA-6938-3752-6E547FAF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646" y="2108089"/>
            <a:ext cx="3219870" cy="11729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OUTDOOR WEATHER STATION NETWORK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Ty Behnke, Marcus Nguyen (Team A))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AIMS(KPI)</a:t>
            </a:r>
          </a:p>
          <a:p>
            <a:r>
              <a:rPr lang="en-US" b="1" dirty="0">
                <a:latin typeface="Helvetica Neue" charset="0"/>
                <a:cs typeface="Helvetica Neue" charset="0"/>
              </a:rPr>
              <a:t>Mesh Work Networking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Data Transmission Reliability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Real-Time </a:t>
            </a:r>
            <a:r>
              <a:rPr lang="en-US" b="1" dirty="0" err="1">
                <a:latin typeface="Helvetica Neue" charset="0"/>
                <a:cs typeface="Helvetica Neue" charset="0"/>
              </a:rPr>
              <a:t>Visualisation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Node Health Monitoring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User Engagement and Feedback</a:t>
            </a:r>
            <a:endParaRPr lang="en-AU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Hardware Architecture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AU" b="1" dirty="0">
                <a:latin typeface="Helvetica Neue" charset="0"/>
                <a:cs typeface="Helvetica Neue" charset="0"/>
              </a:rPr>
              <a:t>Top Level Flowchart of Software Implementation</a:t>
            </a:r>
            <a:endParaRPr lang="en-AU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Top Level Flowchart of Software Implementation</a:t>
            </a:r>
            <a:endParaRPr lang="en-AU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KEY PERFORMANCE INDICATORS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PROJECT CONFIGURABILITY AND FIELD DEPLOYING PLAN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CONCLUSION (Success of </a:t>
            </a:r>
            <a:r>
              <a:rPr lang="en-US" sz="1800" dirty="0" err="1">
                <a:latin typeface="Bodoni MT" charset="0"/>
                <a:cs typeface="Helvetica Neue" charset="0"/>
              </a:rPr>
              <a:t>achieiving</a:t>
            </a:r>
            <a:r>
              <a:rPr lang="en-US" sz="1800" dirty="0">
                <a:latin typeface="Bodoni MT" charset="0"/>
                <a:cs typeface="Helvetica Neue" charset="0"/>
              </a:rPr>
              <a:t> KPI)</a:t>
            </a:r>
            <a:endParaRPr lang="en-US" sz="1800" dirty="0">
              <a:latin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16303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583</Words>
  <Application>Microsoft Office PowerPoint</Application>
  <PresentationFormat>Custom</PresentationFormat>
  <Paragraphs>126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OUTDOOR WEATHER STATION NETWORK</vt:lpstr>
      <vt:lpstr>OUTDOOR WEATHER STATION NETWORK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Marcus Nguyen</cp:lastModifiedBy>
  <cp:revision>15</cp:revision>
  <cp:lastPrinted>2011-10-04T02:16:03Z</cp:lastPrinted>
  <dcterms:created xsi:type="dcterms:W3CDTF">2011-10-04T02:18:07Z</dcterms:created>
  <dcterms:modified xsi:type="dcterms:W3CDTF">2024-05-20T11:26:22Z</dcterms:modified>
</cp:coreProperties>
</file>