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9"/>
  </p:notesMasterIdLst>
  <p:sldIdLst>
    <p:sldId id="266" r:id="rId2"/>
    <p:sldId id="259" r:id="rId3"/>
    <p:sldId id="261" r:id="rId4"/>
    <p:sldId id="270" r:id="rId5"/>
    <p:sldId id="283" r:id="rId6"/>
    <p:sldId id="284" r:id="rId7"/>
    <p:sldId id="279" r:id="rId8"/>
    <p:sldId id="280" r:id="rId9"/>
    <p:sldId id="285" r:id="rId10"/>
    <p:sldId id="286" r:id="rId11"/>
    <p:sldId id="287" r:id="rId12"/>
    <p:sldId id="288" r:id="rId13"/>
    <p:sldId id="295" r:id="rId14"/>
    <p:sldId id="294" r:id="rId15"/>
    <p:sldId id="291" r:id="rId16"/>
    <p:sldId id="292" r:id="rId17"/>
    <p:sldId id="2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F3B520-1A32-BB48-A288-A05241BD5F6D}" v="1004" dt="2022-10-28T14:47:01.158"/>
    <p1510:client id="{B14CD97B-109C-4351-B2DA-48B3D97E7C7A}" v="213" dt="2022-10-27T22:49:12.6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7"/>
    <p:restoredTop sz="92232"/>
  </p:normalViewPr>
  <p:slideViewPr>
    <p:cSldViewPr snapToGrid="0">
      <p:cViewPr varScale="1">
        <p:scale>
          <a:sx n="148" d="100"/>
          <a:sy n="148"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to, Mariano" userId="99e999ca-4d79-4fb0-8dab-a4ccf5e4c43b" providerId="ADAL" clId="{70F3B520-1A32-BB48-A288-A05241BD5F6D}"/>
    <pc:docChg chg="undo redo custSel addSld delSld modSld sldOrd">
      <pc:chgData name="Nieto, Mariano" userId="99e999ca-4d79-4fb0-8dab-a4ccf5e4c43b" providerId="ADAL" clId="{70F3B520-1A32-BB48-A288-A05241BD5F6D}" dt="2022-10-28T14:51:08.761" v="3731" actId="20577"/>
      <pc:docMkLst>
        <pc:docMk/>
      </pc:docMkLst>
      <pc:sldChg chg="del">
        <pc:chgData name="Nieto, Mariano" userId="99e999ca-4d79-4fb0-8dab-a4ccf5e4c43b" providerId="ADAL" clId="{70F3B520-1A32-BB48-A288-A05241BD5F6D}" dt="2022-10-26T13:48:14.075" v="6" actId="2696"/>
        <pc:sldMkLst>
          <pc:docMk/>
          <pc:sldMk cId="2639973102" sldId="258"/>
        </pc:sldMkLst>
      </pc:sldChg>
      <pc:sldChg chg="modSp mod modNotesTx">
        <pc:chgData name="Nieto, Mariano" userId="99e999ca-4d79-4fb0-8dab-a4ccf5e4c43b" providerId="ADAL" clId="{70F3B520-1A32-BB48-A288-A05241BD5F6D}" dt="2022-10-28T13:48:17.694" v="1958" actId="20577"/>
        <pc:sldMkLst>
          <pc:docMk/>
          <pc:sldMk cId="3964462944" sldId="259"/>
        </pc:sldMkLst>
        <pc:spChg chg="mod">
          <ac:chgData name="Nieto, Mariano" userId="99e999ca-4d79-4fb0-8dab-a4ccf5e4c43b" providerId="ADAL" clId="{70F3B520-1A32-BB48-A288-A05241BD5F6D}" dt="2022-10-26T23:04:47.216" v="1074" actId="14100"/>
          <ac:spMkLst>
            <pc:docMk/>
            <pc:sldMk cId="3964462944" sldId="259"/>
            <ac:spMk id="2" creationId="{00000000-0000-0000-0000-000000000000}"/>
          </ac:spMkLst>
        </pc:spChg>
        <pc:graphicFrameChg chg="mod">
          <ac:chgData name="Nieto, Mariano" userId="99e999ca-4d79-4fb0-8dab-a4ccf5e4c43b" providerId="ADAL" clId="{70F3B520-1A32-BB48-A288-A05241BD5F6D}" dt="2022-10-27T21:05:58.157" v="1555" actId="20577"/>
          <ac:graphicFrameMkLst>
            <pc:docMk/>
            <pc:sldMk cId="3964462944" sldId="259"/>
            <ac:graphicFrameMk id="41" creationId="{19D7033D-D631-9937-8CA4-D902A9519E01}"/>
          </ac:graphicFrameMkLst>
        </pc:graphicFrameChg>
      </pc:sldChg>
      <pc:sldChg chg="addSp delSp modSp mod modAnim modNotesTx">
        <pc:chgData name="Nieto, Mariano" userId="99e999ca-4d79-4fb0-8dab-a4ccf5e4c43b" providerId="ADAL" clId="{70F3B520-1A32-BB48-A288-A05241BD5F6D}" dt="2022-10-28T14:47:01.158" v="3699" actId="20577"/>
        <pc:sldMkLst>
          <pc:docMk/>
          <pc:sldMk cId="2338969909" sldId="261"/>
        </pc:sldMkLst>
        <pc:spChg chg="del">
          <ac:chgData name="Nieto, Mariano" userId="99e999ca-4d79-4fb0-8dab-a4ccf5e4c43b" providerId="ADAL" clId="{70F3B520-1A32-BB48-A288-A05241BD5F6D}" dt="2022-10-28T13:49:16.484" v="1959" actId="478"/>
          <ac:spMkLst>
            <pc:docMk/>
            <pc:sldMk cId="2338969909" sldId="261"/>
            <ac:spMk id="2" creationId="{00000000-0000-0000-0000-000000000000}"/>
          </ac:spMkLst>
        </pc:spChg>
        <pc:spChg chg="mod">
          <ac:chgData name="Nieto, Mariano" userId="99e999ca-4d79-4fb0-8dab-a4ccf5e4c43b" providerId="ADAL" clId="{70F3B520-1A32-BB48-A288-A05241BD5F6D}" dt="2022-10-28T14:47:01.158" v="3699" actId="20577"/>
          <ac:spMkLst>
            <pc:docMk/>
            <pc:sldMk cId="2338969909" sldId="261"/>
            <ac:spMk id="3" creationId="{00000000-0000-0000-0000-000000000000}"/>
          </ac:spMkLst>
        </pc:spChg>
        <pc:spChg chg="add mod">
          <ac:chgData name="Nieto, Mariano" userId="99e999ca-4d79-4fb0-8dab-a4ccf5e4c43b" providerId="ADAL" clId="{70F3B520-1A32-BB48-A288-A05241BD5F6D}" dt="2022-10-28T13:49:56.714" v="1974" actId="313"/>
          <ac:spMkLst>
            <pc:docMk/>
            <pc:sldMk cId="2338969909" sldId="261"/>
            <ac:spMk id="4" creationId="{9C3A346B-35C0-5FD5-17BD-DB69E65D12C9}"/>
          </ac:spMkLst>
        </pc:spChg>
        <pc:spChg chg="add del mod">
          <ac:chgData name="Nieto, Mariano" userId="99e999ca-4d79-4fb0-8dab-a4ccf5e4c43b" providerId="ADAL" clId="{70F3B520-1A32-BB48-A288-A05241BD5F6D}" dt="2022-10-28T13:49:20.729" v="1960" actId="478"/>
          <ac:spMkLst>
            <pc:docMk/>
            <pc:sldMk cId="2338969909" sldId="261"/>
            <ac:spMk id="6" creationId="{413E3AAA-4C2B-DE03-C015-541EAC67B904}"/>
          </ac:spMkLst>
        </pc:spChg>
      </pc:sldChg>
      <pc:sldChg chg="delSp modSp del mod modAnim modNotesTx">
        <pc:chgData name="Nieto, Mariano" userId="99e999ca-4d79-4fb0-8dab-a4ccf5e4c43b" providerId="ADAL" clId="{70F3B520-1A32-BB48-A288-A05241BD5F6D}" dt="2022-10-26T23:21:49.615" v="1511" actId="2696"/>
        <pc:sldMkLst>
          <pc:docMk/>
          <pc:sldMk cId="3777403598" sldId="262"/>
        </pc:sldMkLst>
        <pc:spChg chg="mod">
          <ac:chgData name="Nieto, Mariano" userId="99e999ca-4d79-4fb0-8dab-a4ccf5e4c43b" providerId="ADAL" clId="{70F3B520-1A32-BB48-A288-A05241BD5F6D}" dt="2022-10-26T23:21:08.142" v="1506" actId="1076"/>
          <ac:spMkLst>
            <pc:docMk/>
            <pc:sldMk cId="3777403598" sldId="262"/>
            <ac:spMk id="2" creationId="{00000000-0000-0000-0000-000000000000}"/>
          </ac:spMkLst>
        </pc:spChg>
        <pc:spChg chg="mod">
          <ac:chgData name="Nieto, Mariano" userId="99e999ca-4d79-4fb0-8dab-a4ccf5e4c43b" providerId="ADAL" clId="{70F3B520-1A32-BB48-A288-A05241BD5F6D}" dt="2022-10-26T23:21:04.821" v="1505" actId="1076"/>
          <ac:spMkLst>
            <pc:docMk/>
            <pc:sldMk cId="3777403598" sldId="262"/>
            <ac:spMk id="3" creationId="{00000000-0000-0000-0000-000000000000}"/>
          </ac:spMkLst>
        </pc:spChg>
        <pc:picChg chg="del">
          <ac:chgData name="Nieto, Mariano" userId="99e999ca-4d79-4fb0-8dab-a4ccf5e4c43b" providerId="ADAL" clId="{70F3B520-1A32-BB48-A288-A05241BD5F6D}" dt="2022-10-26T23:18:31.849" v="1481" actId="478"/>
          <ac:picMkLst>
            <pc:docMk/>
            <pc:sldMk cId="3777403598" sldId="262"/>
            <ac:picMk id="5" creationId="{79236EE3-4F1C-A943-137F-C46256F68F31}"/>
          </ac:picMkLst>
        </pc:picChg>
      </pc:sldChg>
      <pc:sldChg chg="modSp mod modNotesTx">
        <pc:chgData name="Nieto, Mariano" userId="99e999ca-4d79-4fb0-8dab-a4ccf5e4c43b" providerId="ADAL" clId="{70F3B520-1A32-BB48-A288-A05241BD5F6D}" dt="2022-10-28T13:46:55.765" v="1898" actId="20577"/>
        <pc:sldMkLst>
          <pc:docMk/>
          <pc:sldMk cId="3486714937" sldId="266"/>
        </pc:sldMkLst>
        <pc:spChg chg="mod">
          <ac:chgData name="Nieto, Mariano" userId="99e999ca-4d79-4fb0-8dab-a4ccf5e4c43b" providerId="ADAL" clId="{70F3B520-1A32-BB48-A288-A05241BD5F6D}" dt="2022-10-26T23:12:59.869" v="1374" actId="1076"/>
          <ac:spMkLst>
            <pc:docMk/>
            <pc:sldMk cId="3486714937" sldId="266"/>
            <ac:spMk id="2" creationId="{23A8E404-550B-2B01-6950-D4AA0599A4E0}"/>
          </ac:spMkLst>
        </pc:spChg>
        <pc:spChg chg="mod">
          <ac:chgData name="Nieto, Mariano" userId="99e999ca-4d79-4fb0-8dab-a4ccf5e4c43b" providerId="ADAL" clId="{70F3B520-1A32-BB48-A288-A05241BD5F6D}" dt="2022-10-26T23:12:41.010" v="1372" actId="1076"/>
          <ac:spMkLst>
            <pc:docMk/>
            <pc:sldMk cId="3486714937" sldId="266"/>
            <ac:spMk id="3" creationId="{00000000-0000-0000-0000-000000000000}"/>
          </ac:spMkLst>
        </pc:spChg>
      </pc:sldChg>
      <pc:sldChg chg="addSp delSp modSp mod setBg modAnim setClrOvrMap modNotesTx">
        <pc:chgData name="Nieto, Mariano" userId="99e999ca-4d79-4fb0-8dab-a4ccf5e4c43b" providerId="ADAL" clId="{70F3B520-1A32-BB48-A288-A05241BD5F6D}" dt="2022-10-28T14:27:50.087" v="3632" actId="20577"/>
        <pc:sldMkLst>
          <pc:docMk/>
          <pc:sldMk cId="3921630629" sldId="270"/>
        </pc:sldMkLst>
        <pc:spChg chg="mod">
          <ac:chgData name="Nieto, Mariano" userId="99e999ca-4d79-4fb0-8dab-a4ccf5e4c43b" providerId="ADAL" clId="{70F3B520-1A32-BB48-A288-A05241BD5F6D}" dt="2022-10-27T21:28:42.588" v="1674" actId="26606"/>
          <ac:spMkLst>
            <pc:docMk/>
            <pc:sldMk cId="3921630629" sldId="270"/>
            <ac:spMk id="2" creationId="{00000000-0000-0000-0000-000000000000}"/>
          </ac:spMkLst>
        </pc:spChg>
        <pc:spChg chg="mod ord">
          <ac:chgData name="Nieto, Mariano" userId="99e999ca-4d79-4fb0-8dab-a4ccf5e4c43b" providerId="ADAL" clId="{70F3B520-1A32-BB48-A288-A05241BD5F6D}" dt="2022-10-27T21:36:32.334" v="1775" actId="113"/>
          <ac:spMkLst>
            <pc:docMk/>
            <pc:sldMk cId="3921630629" sldId="270"/>
            <ac:spMk id="3" creationId="{00000000-0000-0000-0000-000000000000}"/>
          </ac:spMkLst>
        </pc:spChg>
        <pc:spChg chg="add del mod">
          <ac:chgData name="Nieto, Mariano" userId="99e999ca-4d79-4fb0-8dab-a4ccf5e4c43b" providerId="ADAL" clId="{70F3B520-1A32-BB48-A288-A05241BD5F6D}" dt="2022-10-26T23:18:42.655" v="1484"/>
          <ac:spMkLst>
            <pc:docMk/>
            <pc:sldMk cId="3921630629" sldId="270"/>
            <ac:spMk id="4" creationId="{834CF6A8-14F6-1A63-BE3E-05DDD7076DC0}"/>
          </ac:spMkLst>
        </pc:spChg>
        <pc:spChg chg="add del">
          <ac:chgData name="Nieto, Mariano" userId="99e999ca-4d79-4fb0-8dab-a4ccf5e4c43b" providerId="ADAL" clId="{70F3B520-1A32-BB48-A288-A05241BD5F6D}" dt="2022-10-27T21:26:04.517" v="1607" actId="26606"/>
          <ac:spMkLst>
            <pc:docMk/>
            <pc:sldMk cId="3921630629" sldId="270"/>
            <ac:spMk id="7" creationId="{6AD30037-67ED-4367-9BE0-45787510BF13}"/>
          </ac:spMkLst>
        </pc:spChg>
        <pc:spChg chg="add del">
          <ac:chgData name="Nieto, Mariano" userId="99e999ca-4d79-4fb0-8dab-a4ccf5e4c43b" providerId="ADAL" clId="{70F3B520-1A32-BB48-A288-A05241BD5F6D}" dt="2022-10-27T21:25:17.291" v="1587" actId="26606"/>
          <ac:spMkLst>
            <pc:docMk/>
            <pc:sldMk cId="3921630629" sldId="270"/>
            <ac:spMk id="8" creationId="{61DCA37C-CB0B-475A-B462-77C9CBA37CBE}"/>
          </ac:spMkLst>
        </pc:spChg>
        <pc:spChg chg="add del">
          <ac:chgData name="Nieto, Mariano" userId="99e999ca-4d79-4fb0-8dab-a4ccf5e4c43b" providerId="ADAL" clId="{70F3B520-1A32-BB48-A288-A05241BD5F6D}" dt="2022-10-27T21:25:21.109" v="1591" actId="26606"/>
          <ac:spMkLst>
            <pc:docMk/>
            <pc:sldMk cId="3921630629" sldId="270"/>
            <ac:spMk id="9" creationId="{61DCA37C-CB0B-475A-B462-77C9CBA37CBE}"/>
          </ac:spMkLst>
        </pc:spChg>
        <pc:spChg chg="add del">
          <ac:chgData name="Nieto, Mariano" userId="99e999ca-4d79-4fb0-8dab-a4ccf5e4c43b" providerId="ADAL" clId="{70F3B520-1A32-BB48-A288-A05241BD5F6D}" dt="2022-10-27T21:25:32.023" v="1603" actId="26606"/>
          <ac:spMkLst>
            <pc:docMk/>
            <pc:sldMk cId="3921630629" sldId="270"/>
            <ac:spMk id="10" creationId="{61DCA37C-CB0B-475A-B462-77C9CBA37CBE}"/>
          </ac:spMkLst>
        </pc:spChg>
        <pc:spChg chg="add del">
          <ac:chgData name="Nieto, Mariano" userId="99e999ca-4d79-4fb0-8dab-a4ccf5e4c43b" providerId="ADAL" clId="{70F3B520-1A32-BB48-A288-A05241BD5F6D}" dt="2022-10-27T21:24:27.837" v="1575" actId="26606"/>
          <ac:spMkLst>
            <pc:docMk/>
            <pc:sldMk cId="3921630629" sldId="270"/>
            <ac:spMk id="11" creationId="{61DCA37C-CB0B-475A-B462-77C9CBA37CBE}"/>
          </ac:spMkLst>
        </pc:spChg>
        <pc:spChg chg="add del">
          <ac:chgData name="Nieto, Mariano" userId="99e999ca-4d79-4fb0-8dab-a4ccf5e4c43b" providerId="ADAL" clId="{70F3B520-1A32-BB48-A288-A05241BD5F6D}" dt="2022-10-27T21:25:22.566" v="1593" actId="26606"/>
          <ac:spMkLst>
            <pc:docMk/>
            <pc:sldMk cId="3921630629" sldId="270"/>
            <ac:spMk id="12" creationId="{375371C2-ED27-4B73-AE85-38705F988B87}"/>
          </ac:spMkLst>
        </pc:spChg>
        <pc:spChg chg="add del">
          <ac:chgData name="Nieto, Mariano" userId="99e999ca-4d79-4fb0-8dab-a4ccf5e4c43b" providerId="ADAL" clId="{70F3B520-1A32-BB48-A288-A05241BD5F6D}" dt="2022-10-27T21:27:23.181" v="1648" actId="26606"/>
          <ac:spMkLst>
            <pc:docMk/>
            <pc:sldMk cId="3921630629" sldId="270"/>
            <ac:spMk id="18" creationId="{21ECAAB0-702B-4C08-B30F-0AFAC3479ADF}"/>
          </ac:spMkLst>
        </pc:spChg>
        <pc:spChg chg="del">
          <ac:chgData name="Nieto, Mariano" userId="99e999ca-4d79-4fb0-8dab-a4ccf5e4c43b" providerId="ADAL" clId="{70F3B520-1A32-BB48-A288-A05241BD5F6D}" dt="2022-10-27T21:23:55.875" v="1566" actId="26606"/>
          <ac:spMkLst>
            <pc:docMk/>
            <pc:sldMk cId="3921630629" sldId="270"/>
            <ac:spMk id="23" creationId="{6AD30037-67ED-4367-9BE0-45787510BF13}"/>
          </ac:spMkLst>
        </pc:spChg>
        <pc:spChg chg="add del">
          <ac:chgData name="Nieto, Mariano" userId="99e999ca-4d79-4fb0-8dab-a4ccf5e4c43b" providerId="ADAL" clId="{70F3B520-1A32-BB48-A288-A05241BD5F6D}" dt="2022-10-27T21:28:42.588" v="1674" actId="26606"/>
          <ac:spMkLst>
            <pc:docMk/>
            <pc:sldMk cId="3921630629" sldId="270"/>
            <ac:spMk id="24" creationId="{21ECAAB0-702B-4C08-B30F-0AFAC3479ADF}"/>
          </ac:spMkLst>
        </pc:spChg>
        <pc:spChg chg="add del mod">
          <ac:chgData name="Nieto, Mariano" userId="99e999ca-4d79-4fb0-8dab-a4ccf5e4c43b" providerId="ADAL" clId="{70F3B520-1A32-BB48-A288-A05241BD5F6D}" dt="2022-10-27T21:27:56.708" v="1665"/>
          <ac:spMkLst>
            <pc:docMk/>
            <pc:sldMk cId="3921630629" sldId="270"/>
            <ac:spMk id="33" creationId="{3A0E7334-65D7-9423-19AC-F719C4531D3E}"/>
          </ac:spMkLst>
        </pc:spChg>
        <pc:spChg chg="add del">
          <ac:chgData name="Nieto, Mariano" userId="99e999ca-4d79-4fb0-8dab-a4ccf5e4c43b" providerId="ADAL" clId="{70F3B520-1A32-BB48-A288-A05241BD5F6D}" dt="2022-10-27T21:27:00.693" v="1626" actId="26606"/>
          <ac:spMkLst>
            <pc:docMk/>
            <pc:sldMk cId="3921630629" sldId="270"/>
            <ac:spMk id="35" creationId="{63A60C88-7443-4827-9241-5019758CB4F0}"/>
          </ac:spMkLst>
        </pc:spChg>
        <pc:spChg chg="add del">
          <ac:chgData name="Nieto, Mariano" userId="99e999ca-4d79-4fb0-8dab-a4ccf5e4c43b" providerId="ADAL" clId="{70F3B520-1A32-BB48-A288-A05241BD5F6D}" dt="2022-10-27T21:26:58.599" v="1622" actId="26606"/>
          <ac:spMkLst>
            <pc:docMk/>
            <pc:sldMk cId="3921630629" sldId="270"/>
            <ac:spMk id="45" creationId="{21ECAAB0-702B-4C08-B30F-0AFAC3479ADF}"/>
          </ac:spMkLst>
        </pc:spChg>
        <pc:spChg chg="add del">
          <ac:chgData name="Nieto, Mariano" userId="99e999ca-4d79-4fb0-8dab-a4ccf5e4c43b" providerId="ADAL" clId="{70F3B520-1A32-BB48-A288-A05241BD5F6D}" dt="2022-10-27T21:27:02.148" v="1628" actId="26606"/>
          <ac:spMkLst>
            <pc:docMk/>
            <pc:sldMk cId="3921630629" sldId="270"/>
            <ac:spMk id="46" creationId="{2FCD9B94-D70B-4446-85E5-ACD3904289CB}"/>
          </ac:spMkLst>
        </pc:spChg>
        <pc:spChg chg="add del">
          <ac:chgData name="Nieto, Mariano" userId="99e999ca-4d79-4fb0-8dab-a4ccf5e4c43b" providerId="ADAL" clId="{70F3B520-1A32-BB48-A288-A05241BD5F6D}" dt="2022-10-27T21:27:11.633" v="1634" actId="26606"/>
          <ac:spMkLst>
            <pc:docMk/>
            <pc:sldMk cId="3921630629" sldId="270"/>
            <ac:spMk id="47" creationId="{DD7EED39-224E-4230-8FD1-B1E1AF6C6E36}"/>
          </ac:spMkLst>
        </pc:spChg>
        <pc:spChg chg="add del">
          <ac:chgData name="Nieto, Mariano" userId="99e999ca-4d79-4fb0-8dab-a4ccf5e4c43b" providerId="ADAL" clId="{70F3B520-1A32-BB48-A288-A05241BD5F6D}" dt="2022-10-27T21:27:06.198" v="1630" actId="26606"/>
          <ac:spMkLst>
            <pc:docMk/>
            <pc:sldMk cId="3921630629" sldId="270"/>
            <ac:spMk id="50" creationId="{55599FE3-8CCE-4364-9F89-0C11699C4F6A}"/>
          </ac:spMkLst>
        </pc:spChg>
        <pc:spChg chg="add del">
          <ac:chgData name="Nieto, Mariano" userId="99e999ca-4d79-4fb0-8dab-a4ccf5e4c43b" providerId="ADAL" clId="{70F3B520-1A32-BB48-A288-A05241BD5F6D}" dt="2022-10-27T21:27:15.087" v="1636" actId="26606"/>
          <ac:spMkLst>
            <pc:docMk/>
            <pc:sldMk cId="3921630629" sldId="270"/>
            <ac:spMk id="52" creationId="{DB4E7E40-6469-444C-A3D7-A32F553AA254}"/>
          </ac:spMkLst>
        </pc:spChg>
        <pc:spChg chg="add del mod">
          <ac:chgData name="Nieto, Mariano" userId="99e999ca-4d79-4fb0-8dab-a4ccf5e4c43b" providerId="ADAL" clId="{70F3B520-1A32-BB48-A288-A05241BD5F6D}" dt="2022-10-27T21:28:40.985" v="1673" actId="478"/>
          <ac:spMkLst>
            <pc:docMk/>
            <pc:sldMk cId="3921630629" sldId="270"/>
            <ac:spMk id="53" creationId="{F4A43156-1B59-B7EC-8C22-9FC78864A7BA}"/>
          </ac:spMkLst>
        </pc:spChg>
        <pc:spChg chg="add del">
          <ac:chgData name="Nieto, Mariano" userId="99e999ca-4d79-4fb0-8dab-a4ccf5e4c43b" providerId="ADAL" clId="{70F3B520-1A32-BB48-A288-A05241BD5F6D}" dt="2022-10-27T21:27:19.476" v="1638" actId="26606"/>
          <ac:spMkLst>
            <pc:docMk/>
            <pc:sldMk cId="3921630629" sldId="270"/>
            <ac:spMk id="56" creationId="{21ECAAB0-702B-4C08-B30F-0AFAC3479ADF}"/>
          </ac:spMkLst>
        </pc:spChg>
        <pc:spChg chg="add del mod">
          <ac:chgData name="Nieto, Mariano" userId="99e999ca-4d79-4fb0-8dab-a4ccf5e4c43b" providerId="ADAL" clId="{70F3B520-1A32-BB48-A288-A05241BD5F6D}" dt="2022-10-27T21:28:58.093" v="1678"/>
          <ac:spMkLst>
            <pc:docMk/>
            <pc:sldMk cId="3921630629" sldId="270"/>
            <ac:spMk id="57" creationId="{B01E22BA-72BD-57D8-AA91-C2FD82813514}"/>
          </ac:spMkLst>
        </pc:spChg>
        <pc:spChg chg="add del mod">
          <ac:chgData name="Nieto, Mariano" userId="99e999ca-4d79-4fb0-8dab-a4ccf5e4c43b" providerId="ADAL" clId="{70F3B520-1A32-BB48-A288-A05241BD5F6D}" dt="2022-10-27T21:28:59.515" v="1680"/>
          <ac:spMkLst>
            <pc:docMk/>
            <pc:sldMk cId="3921630629" sldId="270"/>
            <ac:spMk id="65" creationId="{941BB79E-D62C-6459-9416-97174A8DBB52}"/>
          </ac:spMkLst>
        </pc:spChg>
        <pc:spChg chg="add del">
          <ac:chgData name="Nieto, Mariano" userId="99e999ca-4d79-4fb0-8dab-a4ccf5e4c43b" providerId="ADAL" clId="{70F3B520-1A32-BB48-A288-A05241BD5F6D}" dt="2022-10-27T21:28:42.588" v="1674" actId="26606"/>
          <ac:spMkLst>
            <pc:docMk/>
            <pc:sldMk cId="3921630629" sldId="270"/>
            <ac:spMk id="66" creationId="{55599FE3-8CCE-4364-9F89-0C11699C4F6A}"/>
          </ac:spMkLst>
        </pc:spChg>
        <pc:spChg chg="add del mod">
          <ac:chgData name="Nieto, Mariano" userId="99e999ca-4d79-4fb0-8dab-a4ccf5e4c43b" providerId="ADAL" clId="{70F3B520-1A32-BB48-A288-A05241BD5F6D}" dt="2022-10-27T21:36:13.497" v="1774"/>
          <ac:spMkLst>
            <pc:docMk/>
            <pc:sldMk cId="3921630629" sldId="270"/>
            <ac:spMk id="67" creationId="{805F678A-294B-BF11-F30C-8528F0B81206}"/>
          </ac:spMkLst>
        </pc:spChg>
        <pc:spChg chg="add del">
          <ac:chgData name="Nieto, Mariano" userId="99e999ca-4d79-4fb0-8dab-a4ccf5e4c43b" providerId="ADAL" clId="{70F3B520-1A32-BB48-A288-A05241BD5F6D}" dt="2022-10-27T21:28:39.365" v="1671" actId="26606"/>
          <ac:spMkLst>
            <pc:docMk/>
            <pc:sldMk cId="3921630629" sldId="270"/>
            <ac:spMk id="79" creationId="{55599FE3-8CCE-4364-9F89-0C11699C4F6A}"/>
          </ac:spMkLst>
        </pc:spChg>
        <pc:grpChg chg="add del">
          <ac:chgData name="Nieto, Mariano" userId="99e999ca-4d79-4fb0-8dab-a4ccf5e4c43b" providerId="ADAL" clId="{70F3B520-1A32-BB48-A288-A05241BD5F6D}" dt="2022-10-27T21:27:23.181" v="1648" actId="26606"/>
          <ac:grpSpMkLst>
            <pc:docMk/>
            <pc:sldMk cId="3921630629" sldId="270"/>
            <ac:grpSpMk id="17" creationId="{28A4A409-9242-444A-AC1F-809866828B50}"/>
          </ac:grpSpMkLst>
        </pc:grpChg>
        <pc:grpChg chg="add del">
          <ac:chgData name="Nieto, Mariano" userId="99e999ca-4d79-4fb0-8dab-a4ccf5e4c43b" providerId="ADAL" clId="{70F3B520-1A32-BB48-A288-A05241BD5F6D}" dt="2022-10-27T21:26:04.517" v="1607" actId="26606"/>
          <ac:grpSpMkLst>
            <pc:docMk/>
            <pc:sldMk cId="3921630629" sldId="270"/>
            <ac:grpSpMk id="19" creationId="{50841A4E-5BC1-44B4-83CF-D524E8AEAD64}"/>
          </ac:grpSpMkLst>
        </pc:grpChg>
        <pc:grpChg chg="add del">
          <ac:chgData name="Nieto, Mariano" userId="99e999ca-4d79-4fb0-8dab-a4ccf5e4c43b" providerId="ADAL" clId="{70F3B520-1A32-BB48-A288-A05241BD5F6D}" dt="2022-10-27T21:28:42.588" v="1674" actId="26606"/>
          <ac:grpSpMkLst>
            <pc:docMk/>
            <pc:sldMk cId="3921630629" sldId="270"/>
            <ac:grpSpMk id="20" creationId="{28A4A409-9242-444A-AC1F-809866828B50}"/>
          </ac:grpSpMkLst>
        </pc:grpChg>
        <pc:grpChg chg="del">
          <ac:chgData name="Nieto, Mariano" userId="99e999ca-4d79-4fb0-8dab-a4ccf5e4c43b" providerId="ADAL" clId="{70F3B520-1A32-BB48-A288-A05241BD5F6D}" dt="2022-10-27T21:23:55.875" v="1566" actId="26606"/>
          <ac:grpSpMkLst>
            <pc:docMk/>
            <pc:sldMk cId="3921630629" sldId="270"/>
            <ac:grpSpMk id="25" creationId="{50841A4E-5BC1-44B4-83CF-D524E8AEAD64}"/>
          </ac:grpSpMkLst>
        </pc:grpChg>
        <pc:grpChg chg="add del">
          <ac:chgData name="Nieto, Mariano" userId="99e999ca-4d79-4fb0-8dab-a4ccf5e4c43b" providerId="ADAL" clId="{70F3B520-1A32-BB48-A288-A05241BD5F6D}" dt="2022-10-27T21:27:00.693" v="1626" actId="26606"/>
          <ac:grpSpMkLst>
            <pc:docMk/>
            <pc:sldMk cId="3921630629" sldId="270"/>
            <ac:grpSpMk id="34" creationId="{DF8D5C46-63E5-40C5-A208-4B2189FA1032}"/>
          </ac:grpSpMkLst>
        </pc:grpChg>
        <pc:grpChg chg="add del">
          <ac:chgData name="Nieto, Mariano" userId="99e999ca-4d79-4fb0-8dab-a4ccf5e4c43b" providerId="ADAL" clId="{70F3B520-1A32-BB48-A288-A05241BD5F6D}" dt="2022-10-27T21:27:11.633" v="1634" actId="26606"/>
          <ac:grpSpMkLst>
            <pc:docMk/>
            <pc:sldMk cId="3921630629" sldId="270"/>
            <ac:grpSpMk id="36" creationId="{A2E861A3-F23C-46B8-A38A-4A22E453D993}"/>
          </ac:grpSpMkLst>
        </pc:grpChg>
        <pc:grpChg chg="add del">
          <ac:chgData name="Nieto, Mariano" userId="99e999ca-4d79-4fb0-8dab-a4ccf5e4c43b" providerId="ADAL" clId="{70F3B520-1A32-BB48-A288-A05241BD5F6D}" dt="2022-10-27T21:26:58.599" v="1622" actId="26606"/>
          <ac:grpSpMkLst>
            <pc:docMk/>
            <pc:sldMk cId="3921630629" sldId="270"/>
            <ac:grpSpMk id="37" creationId="{28A4A409-9242-444A-AC1F-809866828B50}"/>
          </ac:grpSpMkLst>
        </pc:grpChg>
        <pc:grpChg chg="add del">
          <ac:chgData name="Nieto, Mariano" userId="99e999ca-4d79-4fb0-8dab-a4ccf5e4c43b" providerId="ADAL" clId="{70F3B520-1A32-BB48-A288-A05241BD5F6D}" dt="2022-10-27T21:27:06.198" v="1630" actId="26606"/>
          <ac:grpSpMkLst>
            <pc:docMk/>
            <pc:sldMk cId="3921630629" sldId="270"/>
            <ac:grpSpMk id="48" creationId="{E4C39A5A-6D63-4FAC-B6C2-D37778B97ACD}"/>
          </ac:grpSpMkLst>
        </pc:grpChg>
        <pc:grpChg chg="add del">
          <ac:chgData name="Nieto, Mariano" userId="99e999ca-4d79-4fb0-8dab-a4ccf5e4c43b" providerId="ADAL" clId="{70F3B520-1A32-BB48-A288-A05241BD5F6D}" dt="2022-10-27T21:27:15.087" v="1636" actId="26606"/>
          <ac:grpSpMkLst>
            <pc:docMk/>
            <pc:sldMk cId="3921630629" sldId="270"/>
            <ac:grpSpMk id="49" creationId="{9681DF40-19E9-44F1-A30A-33AC0A7047DF}"/>
          </ac:grpSpMkLst>
        </pc:grpChg>
        <pc:grpChg chg="add del">
          <ac:chgData name="Nieto, Mariano" userId="99e999ca-4d79-4fb0-8dab-a4ccf5e4c43b" providerId="ADAL" clId="{70F3B520-1A32-BB48-A288-A05241BD5F6D}" dt="2022-10-27T21:27:19.476" v="1638" actId="26606"/>
          <ac:grpSpMkLst>
            <pc:docMk/>
            <pc:sldMk cId="3921630629" sldId="270"/>
            <ac:grpSpMk id="54" creationId="{28A4A409-9242-444A-AC1F-809866828B50}"/>
          </ac:grpSpMkLst>
        </pc:grpChg>
        <pc:grpChg chg="add del">
          <ac:chgData name="Nieto, Mariano" userId="99e999ca-4d79-4fb0-8dab-a4ccf5e4c43b" providerId="ADAL" clId="{70F3B520-1A32-BB48-A288-A05241BD5F6D}" dt="2022-10-27T21:28:42.588" v="1674" actId="26606"/>
          <ac:grpSpMkLst>
            <pc:docMk/>
            <pc:sldMk cId="3921630629" sldId="270"/>
            <ac:grpSpMk id="58" creationId="{E4C39A5A-6D63-4FAC-B6C2-D37778B97ACD}"/>
          </ac:grpSpMkLst>
        </pc:grpChg>
        <pc:grpChg chg="add del">
          <ac:chgData name="Nieto, Mariano" userId="99e999ca-4d79-4fb0-8dab-a4ccf5e4c43b" providerId="ADAL" clId="{70F3B520-1A32-BB48-A288-A05241BD5F6D}" dt="2022-10-27T21:28:39.365" v="1671" actId="26606"/>
          <ac:grpSpMkLst>
            <pc:docMk/>
            <pc:sldMk cId="3921630629" sldId="270"/>
            <ac:grpSpMk id="71" creationId="{E4C39A5A-6D63-4FAC-B6C2-D37778B97ACD}"/>
          </ac:grpSpMkLst>
        </pc:grpChg>
        <pc:picChg chg="add del mod ord">
          <ac:chgData name="Nieto, Mariano" userId="99e999ca-4d79-4fb0-8dab-a4ccf5e4c43b" providerId="ADAL" clId="{70F3B520-1A32-BB48-A288-A05241BD5F6D}" dt="2022-10-27T21:36:58.479" v="1777" actId="14100"/>
          <ac:picMkLst>
            <pc:docMk/>
            <pc:sldMk cId="3921630629" sldId="270"/>
            <ac:picMk id="5" creationId="{049BDDAE-1D75-9796-899E-849F129E0087}"/>
          </ac:picMkLst>
        </pc:picChg>
        <pc:picChg chg="del">
          <ac:chgData name="Nieto, Mariano" userId="99e999ca-4d79-4fb0-8dab-a4ccf5e4c43b" providerId="ADAL" clId="{70F3B520-1A32-BB48-A288-A05241BD5F6D}" dt="2022-10-26T23:18:20.459" v="1480" actId="478"/>
          <ac:picMkLst>
            <pc:docMk/>
            <pc:sldMk cId="3921630629" sldId="270"/>
            <ac:picMk id="5" creationId="{18C1781A-4FB2-929B-AEE5-1BA91E95528F}"/>
          </ac:picMkLst>
        </pc:picChg>
        <pc:picChg chg="add del mod">
          <ac:chgData name="Nieto, Mariano" userId="99e999ca-4d79-4fb0-8dab-a4ccf5e4c43b" providerId="ADAL" clId="{70F3B520-1A32-BB48-A288-A05241BD5F6D}" dt="2022-10-27T21:27:37.444" v="1659" actId="478"/>
          <ac:picMkLst>
            <pc:docMk/>
            <pc:sldMk cId="3921630629" sldId="270"/>
            <ac:picMk id="6" creationId="{CC9AC053-1C66-12BD-88D8-C8F3652C8218}"/>
          </ac:picMkLst>
        </pc:picChg>
        <pc:picChg chg="add del mod">
          <ac:chgData name="Nieto, Mariano" userId="99e999ca-4d79-4fb0-8dab-a4ccf5e4c43b" providerId="ADAL" clId="{70F3B520-1A32-BB48-A288-A05241BD5F6D}" dt="2022-10-27T21:27:20.925" v="1644"/>
          <ac:picMkLst>
            <pc:docMk/>
            <pc:sldMk cId="3921630629" sldId="270"/>
            <ac:picMk id="29" creationId="{CC9AC053-1C66-12BD-88D8-C8F3652C8218}"/>
          </ac:picMkLst>
        </pc:picChg>
        <pc:picChg chg="add del mod ord">
          <ac:chgData name="Nieto, Mariano" userId="99e999ca-4d79-4fb0-8dab-a4ccf5e4c43b" providerId="ADAL" clId="{70F3B520-1A32-BB48-A288-A05241BD5F6D}" dt="2022-10-27T21:27:20.818" v="1642"/>
          <ac:picMkLst>
            <pc:docMk/>
            <pc:sldMk cId="3921630629" sldId="270"/>
            <ac:picMk id="32" creationId="{D20D0E46-5E77-66E4-9700-C8E26BF12BE6}"/>
          </ac:picMkLst>
        </pc:picChg>
        <pc:cxnChg chg="add del">
          <ac:chgData name="Nieto, Mariano" userId="99e999ca-4d79-4fb0-8dab-a4ccf5e4c43b" providerId="ADAL" clId="{70F3B520-1A32-BB48-A288-A05241BD5F6D}" dt="2022-10-27T21:27:02.148" v="1628" actId="26606"/>
          <ac:cxnSpMkLst>
            <pc:docMk/>
            <pc:sldMk cId="3921630629" sldId="270"/>
            <ac:cxnSpMk id="39" creationId="{3378FF8B-3743-48E1-88E3-F4CADB3DECE5}"/>
          </ac:cxnSpMkLst>
        </pc:cxnChg>
      </pc:sldChg>
      <pc:sldChg chg="del">
        <pc:chgData name="Nieto, Mariano" userId="99e999ca-4d79-4fb0-8dab-a4ccf5e4c43b" providerId="ADAL" clId="{70F3B520-1A32-BB48-A288-A05241BD5F6D}" dt="2022-10-26T23:24:50.906" v="1545" actId="2696"/>
        <pc:sldMkLst>
          <pc:docMk/>
          <pc:sldMk cId="2683675821" sldId="272"/>
        </pc:sldMkLst>
      </pc:sldChg>
      <pc:sldChg chg="del">
        <pc:chgData name="Nieto, Mariano" userId="99e999ca-4d79-4fb0-8dab-a4ccf5e4c43b" providerId="ADAL" clId="{70F3B520-1A32-BB48-A288-A05241BD5F6D}" dt="2022-10-26T23:24:49.462" v="1544" actId="2696"/>
        <pc:sldMkLst>
          <pc:docMk/>
          <pc:sldMk cId="2584046129" sldId="273"/>
        </pc:sldMkLst>
      </pc:sldChg>
      <pc:sldChg chg="delSp modSp mod modAnim modNotesTx">
        <pc:chgData name="Nieto, Mariano" userId="99e999ca-4d79-4fb0-8dab-a4ccf5e4c43b" providerId="ADAL" clId="{70F3B520-1A32-BB48-A288-A05241BD5F6D}" dt="2022-10-28T14:29:44.903" v="3644" actId="20577"/>
        <pc:sldMkLst>
          <pc:docMk/>
          <pc:sldMk cId="3506989256" sldId="279"/>
        </pc:sldMkLst>
        <pc:spChg chg="mod">
          <ac:chgData name="Nieto, Mariano" userId="99e999ca-4d79-4fb0-8dab-a4ccf5e4c43b" providerId="ADAL" clId="{70F3B520-1A32-BB48-A288-A05241BD5F6D}" dt="2022-10-28T14:08:33.160" v="3207" actId="1076"/>
          <ac:spMkLst>
            <pc:docMk/>
            <pc:sldMk cId="3506989256" sldId="279"/>
            <ac:spMk id="2" creationId="{00000000-0000-0000-0000-000000000000}"/>
          </ac:spMkLst>
        </pc:spChg>
        <pc:spChg chg="mod">
          <ac:chgData name="Nieto, Mariano" userId="99e999ca-4d79-4fb0-8dab-a4ccf5e4c43b" providerId="ADAL" clId="{70F3B520-1A32-BB48-A288-A05241BD5F6D}" dt="2022-10-26T23:23:33.213" v="1534" actId="20577"/>
          <ac:spMkLst>
            <pc:docMk/>
            <pc:sldMk cId="3506989256" sldId="279"/>
            <ac:spMk id="28" creationId="{3BE8BF93-D79B-4380-2820-BD2349FA735F}"/>
          </ac:spMkLst>
        </pc:spChg>
        <pc:picChg chg="del">
          <ac:chgData name="Nieto, Mariano" userId="99e999ca-4d79-4fb0-8dab-a4ccf5e4c43b" providerId="ADAL" clId="{70F3B520-1A32-BB48-A288-A05241BD5F6D}" dt="2022-10-26T23:23:23.195" v="1528" actId="478"/>
          <ac:picMkLst>
            <pc:docMk/>
            <pc:sldMk cId="3506989256" sldId="279"/>
            <ac:picMk id="33" creationId="{7B08A139-C0DA-E0D2-CB11-D8B60ED5A325}"/>
          </ac:picMkLst>
        </pc:picChg>
      </pc:sldChg>
      <pc:sldChg chg="modSp mod modNotesTx">
        <pc:chgData name="Nieto, Mariano" userId="99e999ca-4d79-4fb0-8dab-a4ccf5e4c43b" providerId="ADAL" clId="{70F3B520-1A32-BB48-A288-A05241BD5F6D}" dt="2022-10-28T14:10:34.075" v="3342" actId="20577"/>
        <pc:sldMkLst>
          <pc:docMk/>
          <pc:sldMk cId="756104735" sldId="280"/>
        </pc:sldMkLst>
        <pc:spChg chg="mod">
          <ac:chgData name="Nieto, Mariano" userId="99e999ca-4d79-4fb0-8dab-a4ccf5e4c43b" providerId="ADAL" clId="{70F3B520-1A32-BB48-A288-A05241BD5F6D}" dt="2022-10-26T23:24:37.280" v="1543" actId="20577"/>
          <ac:spMkLst>
            <pc:docMk/>
            <pc:sldMk cId="756104735" sldId="280"/>
            <ac:spMk id="2" creationId="{00000000-0000-0000-0000-000000000000}"/>
          </ac:spMkLst>
        </pc:spChg>
      </pc:sldChg>
      <pc:sldChg chg="addSp delSp modSp add mod modAnim modNotesTx">
        <pc:chgData name="Nieto, Mariano" userId="99e999ca-4d79-4fb0-8dab-a4ccf5e4c43b" providerId="ADAL" clId="{70F3B520-1A32-BB48-A288-A05241BD5F6D}" dt="2022-10-28T14:24:19.855" v="3611"/>
        <pc:sldMkLst>
          <pc:docMk/>
          <pc:sldMk cId="2869669661" sldId="283"/>
        </pc:sldMkLst>
        <pc:spChg chg="mod">
          <ac:chgData name="Nieto, Mariano" userId="99e999ca-4d79-4fb0-8dab-a4ccf5e4c43b" providerId="ADAL" clId="{70F3B520-1A32-BB48-A288-A05241BD5F6D}" dt="2022-10-27T21:35:44.151" v="1768" actId="26606"/>
          <ac:spMkLst>
            <pc:docMk/>
            <pc:sldMk cId="2869669661" sldId="283"/>
            <ac:spMk id="2" creationId="{00000000-0000-0000-0000-000000000000}"/>
          </ac:spMkLst>
        </pc:spChg>
        <pc:spChg chg="mod ord">
          <ac:chgData name="Nieto, Mariano" userId="99e999ca-4d79-4fb0-8dab-a4ccf5e4c43b" providerId="ADAL" clId="{70F3B520-1A32-BB48-A288-A05241BD5F6D}" dt="2022-10-27T21:36:37.905" v="1776" actId="113"/>
          <ac:spMkLst>
            <pc:docMk/>
            <pc:sldMk cId="2869669661" sldId="283"/>
            <ac:spMk id="3" creationId="{00000000-0000-0000-0000-000000000000}"/>
          </ac:spMkLst>
        </pc:spChg>
        <pc:spChg chg="add del">
          <ac:chgData name="Nieto, Mariano" userId="99e999ca-4d79-4fb0-8dab-a4ccf5e4c43b" providerId="ADAL" clId="{70F3B520-1A32-BB48-A288-A05241BD5F6D}" dt="2022-10-27T21:35:44.151" v="1768" actId="26606"/>
          <ac:spMkLst>
            <pc:docMk/>
            <pc:sldMk cId="2869669661" sldId="283"/>
            <ac:spMk id="23" creationId="{6AD30037-67ED-4367-9BE0-45787510BF13}"/>
          </ac:spMkLst>
        </pc:spChg>
        <pc:spChg chg="add del">
          <ac:chgData name="Nieto, Mariano" userId="99e999ca-4d79-4fb0-8dab-a4ccf5e4c43b" providerId="ADAL" clId="{70F3B520-1A32-BB48-A288-A05241BD5F6D}" dt="2022-10-27T21:35:34.463" v="1761" actId="26606"/>
          <ac:spMkLst>
            <pc:docMk/>
            <pc:sldMk cId="2869669661" sldId="283"/>
            <ac:spMk id="43" creationId="{55599FE3-8CCE-4364-9F89-0C11699C4F6A}"/>
          </ac:spMkLst>
        </pc:spChg>
        <pc:grpChg chg="add del">
          <ac:chgData name="Nieto, Mariano" userId="99e999ca-4d79-4fb0-8dab-a4ccf5e4c43b" providerId="ADAL" clId="{70F3B520-1A32-BB48-A288-A05241BD5F6D}" dt="2022-10-27T21:35:44.151" v="1768" actId="26606"/>
          <ac:grpSpMkLst>
            <pc:docMk/>
            <pc:sldMk cId="2869669661" sldId="283"/>
            <ac:grpSpMk id="25" creationId="{50841A4E-5BC1-44B4-83CF-D524E8AEAD64}"/>
          </ac:grpSpMkLst>
        </pc:grpChg>
        <pc:grpChg chg="add del">
          <ac:chgData name="Nieto, Mariano" userId="99e999ca-4d79-4fb0-8dab-a4ccf5e4c43b" providerId="ADAL" clId="{70F3B520-1A32-BB48-A288-A05241BD5F6D}" dt="2022-10-27T21:35:34.463" v="1761" actId="26606"/>
          <ac:grpSpMkLst>
            <pc:docMk/>
            <pc:sldMk cId="2869669661" sldId="283"/>
            <ac:grpSpMk id="35" creationId="{E4C39A5A-6D63-4FAC-B6C2-D37778B97ACD}"/>
          </ac:grpSpMkLst>
        </pc:grpChg>
        <pc:picChg chg="add mod">
          <ac:chgData name="Nieto, Mariano" userId="99e999ca-4d79-4fb0-8dab-a4ccf5e4c43b" providerId="ADAL" clId="{70F3B520-1A32-BB48-A288-A05241BD5F6D}" dt="2022-10-27T21:36:00.696" v="1771" actId="14100"/>
          <ac:picMkLst>
            <pc:docMk/>
            <pc:sldMk cId="2869669661" sldId="283"/>
            <ac:picMk id="4" creationId="{CC9AC053-1C66-12BD-88D8-C8F3652C8218}"/>
          </ac:picMkLst>
        </pc:picChg>
      </pc:sldChg>
      <pc:sldChg chg="addSp delSp modSp add mod modAnim modNotesTx">
        <pc:chgData name="Nieto, Mariano" userId="99e999ca-4d79-4fb0-8dab-a4ccf5e4c43b" providerId="ADAL" clId="{70F3B520-1A32-BB48-A288-A05241BD5F6D}" dt="2022-10-28T14:29:03.941" v="3640" actId="20577"/>
        <pc:sldMkLst>
          <pc:docMk/>
          <pc:sldMk cId="2524489131" sldId="284"/>
        </pc:sldMkLst>
        <pc:spChg chg="mod">
          <ac:chgData name="Nieto, Mariano" userId="99e999ca-4d79-4fb0-8dab-a4ccf5e4c43b" providerId="ADAL" clId="{70F3B520-1A32-BB48-A288-A05241BD5F6D}" dt="2022-10-27T21:46:16.048" v="1887" actId="26606"/>
          <ac:spMkLst>
            <pc:docMk/>
            <pc:sldMk cId="2524489131" sldId="284"/>
            <ac:spMk id="2" creationId="{00000000-0000-0000-0000-000000000000}"/>
          </ac:spMkLst>
        </pc:spChg>
        <pc:spChg chg="mod ord">
          <ac:chgData name="Nieto, Mariano" userId="99e999ca-4d79-4fb0-8dab-a4ccf5e4c43b" providerId="ADAL" clId="{70F3B520-1A32-BB48-A288-A05241BD5F6D}" dt="2022-10-27T21:47:14.550" v="1891" actId="113"/>
          <ac:spMkLst>
            <pc:docMk/>
            <pc:sldMk cId="2524489131" sldId="284"/>
            <ac:spMk id="3" creationId="{00000000-0000-0000-0000-000000000000}"/>
          </ac:spMkLst>
        </pc:spChg>
        <pc:spChg chg="add del">
          <ac:chgData name="Nieto, Mariano" userId="99e999ca-4d79-4fb0-8dab-a4ccf5e4c43b" providerId="ADAL" clId="{70F3B520-1A32-BB48-A288-A05241BD5F6D}" dt="2022-10-27T21:41:12.335" v="1831" actId="26606"/>
          <ac:spMkLst>
            <pc:docMk/>
            <pc:sldMk cId="2524489131" sldId="284"/>
            <ac:spMk id="10" creationId="{505E8236-5F10-4063-8489-EF5ABDD48413}"/>
          </ac:spMkLst>
        </pc:spChg>
        <pc:spChg chg="add del">
          <ac:chgData name="Nieto, Mariano" userId="99e999ca-4d79-4fb0-8dab-a4ccf5e4c43b" providerId="ADAL" clId="{70F3B520-1A32-BB48-A288-A05241BD5F6D}" dt="2022-10-27T21:43:20.276" v="1854" actId="26606"/>
          <ac:spMkLst>
            <pc:docMk/>
            <pc:sldMk cId="2524489131" sldId="284"/>
            <ac:spMk id="11" creationId="{505E8236-5F10-4063-8489-EF5ABDD48413}"/>
          </ac:spMkLst>
        </pc:spChg>
        <pc:spChg chg="add del">
          <ac:chgData name="Nieto, Mariano" userId="99e999ca-4d79-4fb0-8dab-a4ccf5e4c43b" providerId="ADAL" clId="{70F3B520-1A32-BB48-A288-A05241BD5F6D}" dt="2022-10-27T21:45:54.336" v="1885" actId="26606"/>
          <ac:spMkLst>
            <pc:docMk/>
            <pc:sldMk cId="2524489131" sldId="284"/>
            <ac:spMk id="13" creationId="{505E8236-5F10-4063-8489-EF5ABDD48413}"/>
          </ac:spMkLst>
        </pc:spChg>
        <pc:spChg chg="add del">
          <ac:chgData name="Nieto, Mariano" userId="99e999ca-4d79-4fb0-8dab-a4ccf5e4c43b" providerId="ADAL" clId="{70F3B520-1A32-BB48-A288-A05241BD5F6D}" dt="2022-10-27T21:45:52.008" v="1883" actId="26606"/>
          <ac:spMkLst>
            <pc:docMk/>
            <pc:sldMk cId="2524489131" sldId="284"/>
            <ac:spMk id="15" creationId="{E9300062-3750-4DBC-AFC8-E9DC8EFA9B9E}"/>
          </ac:spMkLst>
        </pc:spChg>
        <pc:spChg chg="add del">
          <ac:chgData name="Nieto, Mariano" userId="99e999ca-4d79-4fb0-8dab-a4ccf5e4c43b" providerId="ADAL" clId="{70F3B520-1A32-BB48-A288-A05241BD5F6D}" dt="2022-10-27T21:43:56.944" v="1865" actId="26606"/>
          <ac:spMkLst>
            <pc:docMk/>
            <pc:sldMk cId="2524489131" sldId="284"/>
            <ac:spMk id="16" creationId="{E9300062-3750-4DBC-AFC8-E9DC8EFA9B9E}"/>
          </ac:spMkLst>
        </pc:spChg>
        <pc:spChg chg="add del">
          <ac:chgData name="Nieto, Mariano" userId="99e999ca-4d79-4fb0-8dab-a4ccf5e4c43b" providerId="ADAL" clId="{70F3B520-1A32-BB48-A288-A05241BD5F6D}" dt="2022-10-27T21:43:39.427" v="1858" actId="26606"/>
          <ac:spMkLst>
            <pc:docMk/>
            <pc:sldMk cId="2524489131" sldId="284"/>
            <ac:spMk id="21" creationId="{61DCA37C-CB0B-475A-B462-77C9CBA37CBE}"/>
          </ac:spMkLst>
        </pc:spChg>
        <pc:spChg chg="add del">
          <ac:chgData name="Nieto, Mariano" userId="99e999ca-4d79-4fb0-8dab-a4ccf5e4c43b" providerId="ADAL" clId="{70F3B520-1A32-BB48-A288-A05241BD5F6D}" dt="2022-10-27T21:40:22.643" v="1819" actId="26606"/>
          <ac:spMkLst>
            <pc:docMk/>
            <pc:sldMk cId="2524489131" sldId="284"/>
            <ac:spMk id="23" creationId="{6AD30037-67ED-4367-9BE0-45787510BF13}"/>
          </ac:spMkLst>
        </pc:spChg>
        <pc:spChg chg="add del">
          <ac:chgData name="Nieto, Mariano" userId="99e999ca-4d79-4fb0-8dab-a4ccf5e4c43b" providerId="ADAL" clId="{70F3B520-1A32-BB48-A288-A05241BD5F6D}" dt="2022-10-27T21:43:53.752" v="1860" actId="26606"/>
          <ac:spMkLst>
            <pc:docMk/>
            <pc:sldMk cId="2524489131" sldId="284"/>
            <ac:spMk id="24" creationId="{A2A1E25D-508A-4EE7-9B89-71BC1BEEFD59}"/>
          </ac:spMkLst>
        </pc:spChg>
        <pc:spChg chg="add del">
          <ac:chgData name="Nieto, Mariano" userId="99e999ca-4d79-4fb0-8dab-a4ccf5e4c43b" providerId="ADAL" clId="{70F3B520-1A32-BB48-A288-A05241BD5F6D}" dt="2022-10-27T21:40:22.640" v="1818" actId="26606"/>
          <ac:spMkLst>
            <pc:docMk/>
            <pc:sldMk cId="2524489131" sldId="284"/>
            <ac:spMk id="32" creationId="{505E8236-5F10-4063-8489-EF5ABDD48413}"/>
          </ac:spMkLst>
        </pc:spChg>
        <pc:spChg chg="add del">
          <ac:chgData name="Nieto, Mariano" userId="99e999ca-4d79-4fb0-8dab-a4ccf5e4c43b" providerId="ADAL" clId="{70F3B520-1A32-BB48-A288-A05241BD5F6D}" dt="2022-10-27T21:43:53.752" v="1860" actId="26606"/>
          <ac:spMkLst>
            <pc:docMk/>
            <pc:sldMk cId="2524489131" sldId="284"/>
            <ac:spMk id="33" creationId="{6FD9ED33-B960-4F9D-8023-20D830625358}"/>
          </ac:spMkLst>
        </pc:spChg>
        <pc:spChg chg="add del">
          <ac:chgData name="Nieto, Mariano" userId="99e999ca-4d79-4fb0-8dab-a4ccf5e4c43b" providerId="ADAL" clId="{70F3B520-1A32-BB48-A288-A05241BD5F6D}" dt="2022-10-27T21:40:09.802" v="1816" actId="26606"/>
          <ac:spMkLst>
            <pc:docMk/>
            <pc:sldMk cId="2524489131" sldId="284"/>
            <ac:spMk id="35" creationId="{505E8236-5F10-4063-8489-EF5ABDD48413}"/>
          </ac:spMkLst>
        </pc:spChg>
        <pc:spChg chg="add del">
          <ac:chgData name="Nieto, Mariano" userId="99e999ca-4d79-4fb0-8dab-a4ccf5e4c43b" providerId="ADAL" clId="{70F3B520-1A32-BB48-A288-A05241BD5F6D}" dt="2022-10-27T21:43:55.261" v="1862" actId="26606"/>
          <ac:spMkLst>
            <pc:docMk/>
            <pc:sldMk cId="2524489131" sldId="284"/>
            <ac:spMk id="36" creationId="{E9300062-3750-4DBC-AFC8-E9DC8EFA9B9E}"/>
          </ac:spMkLst>
        </pc:spChg>
        <pc:spChg chg="add del">
          <ac:chgData name="Nieto, Mariano" userId="99e999ca-4d79-4fb0-8dab-a4ccf5e4c43b" providerId="ADAL" clId="{70F3B520-1A32-BB48-A288-A05241BD5F6D}" dt="2022-10-27T21:39:29.589" v="1799" actId="26606"/>
          <ac:spMkLst>
            <pc:docMk/>
            <pc:sldMk cId="2524489131" sldId="284"/>
            <ac:spMk id="37" creationId="{E9300062-3750-4DBC-AFC8-E9DC8EFA9B9E}"/>
          </ac:spMkLst>
        </pc:spChg>
        <pc:spChg chg="add del">
          <ac:chgData name="Nieto, Mariano" userId="99e999ca-4d79-4fb0-8dab-a4ccf5e4c43b" providerId="ADAL" clId="{70F3B520-1A32-BB48-A288-A05241BD5F6D}" dt="2022-10-27T21:40:06.709" v="1813" actId="26606"/>
          <ac:spMkLst>
            <pc:docMk/>
            <pc:sldMk cId="2524489131" sldId="284"/>
            <ac:spMk id="38" creationId="{505E8236-5F10-4063-8489-EF5ABDD48413}"/>
          </ac:spMkLst>
        </pc:spChg>
        <pc:spChg chg="add del">
          <ac:chgData name="Nieto, Mariano" userId="99e999ca-4d79-4fb0-8dab-a4ccf5e4c43b" providerId="ADAL" clId="{70F3B520-1A32-BB48-A288-A05241BD5F6D}" dt="2022-10-27T21:43:56.943" v="1864" actId="26606"/>
          <ac:spMkLst>
            <pc:docMk/>
            <pc:sldMk cId="2524489131" sldId="284"/>
            <ac:spMk id="39" creationId="{505E8236-5F10-4063-8489-EF5ABDD48413}"/>
          </ac:spMkLst>
        </pc:spChg>
        <pc:spChg chg="add del">
          <ac:chgData name="Nieto, Mariano" userId="99e999ca-4d79-4fb0-8dab-a4ccf5e4c43b" providerId="ADAL" clId="{70F3B520-1A32-BB48-A288-A05241BD5F6D}" dt="2022-10-27T21:39:22.709" v="1793" actId="26606"/>
          <ac:spMkLst>
            <pc:docMk/>
            <pc:sldMk cId="2524489131" sldId="284"/>
            <ac:spMk id="40" creationId="{E9300062-3750-4DBC-AFC8-E9DC8EFA9B9E}"/>
          </ac:spMkLst>
        </pc:spChg>
        <pc:spChg chg="add del">
          <ac:chgData name="Nieto, Mariano" userId="99e999ca-4d79-4fb0-8dab-a4ccf5e4c43b" providerId="ADAL" clId="{70F3B520-1A32-BB48-A288-A05241BD5F6D}" dt="2022-10-27T21:39:24.027" v="1795" actId="26606"/>
          <ac:spMkLst>
            <pc:docMk/>
            <pc:sldMk cId="2524489131" sldId="284"/>
            <ac:spMk id="42" creationId="{505E8236-5F10-4063-8489-EF5ABDD48413}"/>
          </ac:spMkLst>
        </pc:spChg>
        <pc:grpChg chg="add del">
          <ac:chgData name="Nieto, Mariano" userId="99e999ca-4d79-4fb0-8dab-a4ccf5e4c43b" providerId="ADAL" clId="{70F3B520-1A32-BB48-A288-A05241BD5F6D}" dt="2022-10-27T21:40:22.643" v="1819" actId="26606"/>
          <ac:grpSpMkLst>
            <pc:docMk/>
            <pc:sldMk cId="2524489131" sldId="284"/>
            <ac:grpSpMk id="25" creationId="{50841A4E-5BC1-44B4-83CF-D524E8AEAD64}"/>
          </ac:grpSpMkLst>
        </pc:grpChg>
        <pc:grpChg chg="add del">
          <ac:chgData name="Nieto, Mariano" userId="99e999ca-4d79-4fb0-8dab-a4ccf5e4c43b" providerId="ADAL" clId="{70F3B520-1A32-BB48-A288-A05241BD5F6D}" dt="2022-10-27T21:43:53.752" v="1860" actId="26606"/>
          <ac:grpSpMkLst>
            <pc:docMk/>
            <pc:sldMk cId="2524489131" sldId="284"/>
            <ac:grpSpMk id="34" creationId="{48248BD7-AE40-49AB-844D-ABD40D80B2B9}"/>
          </ac:grpSpMkLst>
        </pc:grpChg>
        <pc:picChg chg="add del mod ord">
          <ac:chgData name="Nieto, Mariano" userId="99e999ca-4d79-4fb0-8dab-a4ccf5e4c43b" providerId="ADAL" clId="{70F3B520-1A32-BB48-A288-A05241BD5F6D}" dt="2022-10-27T21:42:04.241" v="1840" actId="478"/>
          <ac:picMkLst>
            <pc:docMk/>
            <pc:sldMk cId="2524489131" sldId="284"/>
            <ac:picMk id="4" creationId="{8E65A2D9-A5E5-C759-26D9-9E4C00BD9739}"/>
          </ac:picMkLst>
        </pc:picChg>
        <pc:picChg chg="add mod ord">
          <ac:chgData name="Nieto, Mariano" userId="99e999ca-4d79-4fb0-8dab-a4ccf5e4c43b" providerId="ADAL" clId="{70F3B520-1A32-BB48-A288-A05241BD5F6D}" dt="2022-10-27T21:46:16.048" v="1887" actId="26606"/>
          <ac:picMkLst>
            <pc:docMk/>
            <pc:sldMk cId="2524489131" sldId="284"/>
            <ac:picMk id="5" creationId="{4AB1B424-DB6A-B70A-CB49-52347FE36173}"/>
          </ac:picMkLst>
        </pc:picChg>
        <pc:picChg chg="add del mod">
          <ac:chgData name="Nieto, Mariano" userId="99e999ca-4d79-4fb0-8dab-a4ccf5e4c43b" providerId="ADAL" clId="{70F3B520-1A32-BB48-A288-A05241BD5F6D}" dt="2022-10-27T21:43:05.904" v="1849" actId="478"/>
          <ac:picMkLst>
            <pc:docMk/>
            <pc:sldMk cId="2524489131" sldId="284"/>
            <ac:picMk id="6" creationId="{8E65A2D9-A5E5-C759-26D9-9E4C00BD9739}"/>
          </ac:picMkLst>
        </pc:picChg>
        <pc:picChg chg="add del mod">
          <ac:chgData name="Nieto, Mariano" userId="99e999ca-4d79-4fb0-8dab-a4ccf5e4c43b" providerId="ADAL" clId="{70F3B520-1A32-BB48-A288-A05241BD5F6D}" dt="2022-10-27T21:44:37.254" v="1870" actId="478"/>
          <ac:picMkLst>
            <pc:docMk/>
            <pc:sldMk cId="2524489131" sldId="284"/>
            <ac:picMk id="7" creationId="{8E65A2D9-A5E5-C759-26D9-9E4C00BD9739}"/>
          </ac:picMkLst>
        </pc:picChg>
        <pc:picChg chg="add mod">
          <ac:chgData name="Nieto, Mariano" userId="99e999ca-4d79-4fb0-8dab-a4ccf5e4c43b" providerId="ADAL" clId="{70F3B520-1A32-BB48-A288-A05241BD5F6D}" dt="2022-10-27T21:46:16.048" v="1887" actId="26606"/>
          <ac:picMkLst>
            <pc:docMk/>
            <pc:sldMk cId="2524489131" sldId="284"/>
            <ac:picMk id="8" creationId="{8E65A2D9-A5E5-C759-26D9-9E4C00BD9739}"/>
          </ac:picMkLst>
        </pc:picChg>
      </pc:sldChg>
      <pc:sldChg chg="modNotesTx">
        <pc:chgData name="Nieto, Mariano" userId="99e999ca-4d79-4fb0-8dab-a4ccf5e4c43b" providerId="ADAL" clId="{70F3B520-1A32-BB48-A288-A05241BD5F6D}" dt="2022-10-28T14:51:08.761" v="3731" actId="20577"/>
        <pc:sldMkLst>
          <pc:docMk/>
          <pc:sldMk cId="3783367106" sldId="286"/>
        </pc:sldMkLst>
      </pc:sldChg>
      <pc:sldChg chg="add del">
        <pc:chgData name="Nieto, Mariano" userId="99e999ca-4d79-4fb0-8dab-a4ccf5e4c43b" providerId="ADAL" clId="{70F3B520-1A32-BB48-A288-A05241BD5F6D}" dt="2022-10-28T14:44:01.040" v="3651" actId="2696"/>
        <pc:sldMkLst>
          <pc:docMk/>
          <pc:sldMk cId="2867275473" sldId="289"/>
        </pc:sldMkLst>
      </pc:sldChg>
      <pc:sldChg chg="addSp delSp modSp mod">
        <pc:chgData name="Nieto, Mariano" userId="99e999ca-4d79-4fb0-8dab-a4ccf5e4c43b" providerId="ADAL" clId="{70F3B520-1A32-BB48-A288-A05241BD5F6D}" dt="2022-10-28T14:13:12.740" v="3365" actId="478"/>
        <pc:sldMkLst>
          <pc:docMk/>
          <pc:sldMk cId="2676336837" sldId="291"/>
        </pc:sldMkLst>
        <pc:spChg chg="mod">
          <ac:chgData name="Nieto, Mariano" userId="99e999ca-4d79-4fb0-8dab-a4ccf5e4c43b" providerId="ADAL" clId="{70F3B520-1A32-BB48-A288-A05241BD5F6D}" dt="2022-10-28T14:13:12.087" v="3364" actId="1076"/>
          <ac:spMkLst>
            <pc:docMk/>
            <pc:sldMk cId="2676336837" sldId="291"/>
            <ac:spMk id="4" creationId="{3DF28032-A9EF-0A3C-DD31-243CE2FA5937}"/>
          </ac:spMkLst>
        </pc:spChg>
        <pc:picChg chg="add del">
          <ac:chgData name="Nieto, Mariano" userId="99e999ca-4d79-4fb0-8dab-a4ccf5e4c43b" providerId="ADAL" clId="{70F3B520-1A32-BB48-A288-A05241BD5F6D}" dt="2022-10-28T14:13:12.740" v="3365" actId="478"/>
          <ac:picMkLst>
            <pc:docMk/>
            <pc:sldMk cId="2676336837" sldId="291"/>
            <ac:picMk id="5" creationId="{5DF83F0F-884B-290B-112D-0DE5C40122D4}"/>
          </ac:picMkLst>
        </pc:picChg>
      </pc:sldChg>
      <pc:sldChg chg="ord modNotesTx">
        <pc:chgData name="Nieto, Mariano" userId="99e999ca-4d79-4fb0-8dab-a4ccf5e4c43b" providerId="ADAL" clId="{70F3B520-1A32-BB48-A288-A05241BD5F6D}" dt="2022-10-28T14:17:15.670" v="3462" actId="20577"/>
        <pc:sldMkLst>
          <pc:docMk/>
          <pc:sldMk cId="2483290566" sldId="292"/>
        </pc:sldMkLst>
      </pc:sldChg>
      <pc:sldChg chg="delSp modSp add mod modNotesTx">
        <pc:chgData name="Nieto, Mariano" userId="99e999ca-4d79-4fb0-8dab-a4ccf5e4c43b" providerId="ADAL" clId="{70F3B520-1A32-BB48-A288-A05241BD5F6D}" dt="2022-10-28T14:18:17.097" v="3566" actId="20577"/>
        <pc:sldMkLst>
          <pc:docMk/>
          <pc:sldMk cId="2473038046" sldId="293"/>
        </pc:sldMkLst>
        <pc:spChg chg="mod">
          <ac:chgData name="Nieto, Mariano" userId="99e999ca-4d79-4fb0-8dab-a4ccf5e4c43b" providerId="ADAL" clId="{70F3B520-1A32-BB48-A288-A05241BD5F6D}" dt="2022-10-28T14:13:54.896" v="3383" actId="255"/>
          <ac:spMkLst>
            <pc:docMk/>
            <pc:sldMk cId="2473038046" sldId="293"/>
            <ac:spMk id="4" creationId="{3DF28032-A9EF-0A3C-DD31-243CE2FA5937}"/>
          </ac:spMkLst>
        </pc:spChg>
        <pc:picChg chg="del">
          <ac:chgData name="Nieto, Mariano" userId="99e999ca-4d79-4fb0-8dab-a4ccf5e4c43b" providerId="ADAL" clId="{70F3B520-1A32-BB48-A288-A05241BD5F6D}" dt="2022-10-28T14:13:35.304" v="3369" actId="478"/>
          <ac:picMkLst>
            <pc:docMk/>
            <pc:sldMk cId="2473038046" sldId="293"/>
            <ac:picMk id="5" creationId="{5DF83F0F-884B-290B-112D-0DE5C40122D4}"/>
          </ac:picMkLst>
        </pc:picChg>
      </pc:sldChg>
      <pc:sldChg chg="add ord">
        <pc:chgData name="Nieto, Mariano" userId="99e999ca-4d79-4fb0-8dab-a4ccf5e4c43b" providerId="ADAL" clId="{70F3B520-1A32-BB48-A288-A05241BD5F6D}" dt="2022-10-28T14:14:59.241" v="3385" actId="20578"/>
        <pc:sldMkLst>
          <pc:docMk/>
          <pc:sldMk cId="847416853" sldId="294"/>
        </pc:sldMkLst>
      </pc:sldChg>
      <pc:sldChg chg="delSp modSp add mod setBg delDesignElem">
        <pc:chgData name="Nieto, Mariano" userId="99e999ca-4d79-4fb0-8dab-a4ccf5e4c43b" providerId="ADAL" clId="{70F3B520-1A32-BB48-A288-A05241BD5F6D}" dt="2022-10-28T14:43:56.405" v="3649" actId="1076"/>
        <pc:sldMkLst>
          <pc:docMk/>
          <pc:sldMk cId="1978339432" sldId="295"/>
        </pc:sldMkLst>
        <pc:grpChg chg="del">
          <ac:chgData name="Nieto, Mariano" userId="99e999ca-4d79-4fb0-8dab-a4ccf5e4c43b" providerId="ADAL" clId="{70F3B520-1A32-BB48-A288-A05241BD5F6D}" dt="2022-10-28T14:43:35.520" v="3646"/>
          <ac:grpSpMkLst>
            <pc:docMk/>
            <pc:sldMk cId="1978339432" sldId="295"/>
            <ac:grpSpMk id="321" creationId="{08F94D66-27EC-4CB8-8226-D7F41C161863}"/>
          </ac:grpSpMkLst>
        </pc:grpChg>
        <pc:picChg chg="mod">
          <ac:chgData name="Nieto, Mariano" userId="99e999ca-4d79-4fb0-8dab-a4ccf5e4c43b" providerId="ADAL" clId="{70F3B520-1A32-BB48-A288-A05241BD5F6D}" dt="2022-10-28T14:43:56.405" v="3649" actId="1076"/>
          <ac:picMkLst>
            <pc:docMk/>
            <pc:sldMk cId="1978339432" sldId="295"/>
            <ac:picMk id="7" creationId="{D634EEF6-56EC-D615-76E7-F63A46A7E4D1}"/>
          </ac:picMkLst>
        </pc:picChg>
      </pc:sldChg>
    </pc:docChg>
  </pc:docChgLst>
  <pc:docChgLst>
    <pc:chgData name="Nieto, Mariano" userId="99e999ca-4d79-4fb0-8dab-a4ccf5e4c43b" providerId="ADAL" clId="{B14CD97B-109C-4351-B2DA-48B3D97E7C7A}"/>
    <pc:docChg chg="undo custSel addSld delSld modSld">
      <pc:chgData name="Nieto, Mariano" userId="99e999ca-4d79-4fb0-8dab-a4ccf5e4c43b" providerId="ADAL" clId="{B14CD97B-109C-4351-B2DA-48B3D97E7C7A}" dt="2022-10-27T22:49:12.629" v="422" actId="20577"/>
      <pc:docMkLst>
        <pc:docMk/>
      </pc:docMkLst>
      <pc:sldChg chg="modNotesTx">
        <pc:chgData name="Nieto, Mariano" userId="99e999ca-4d79-4fb0-8dab-a4ccf5e4c43b" providerId="ADAL" clId="{B14CD97B-109C-4351-B2DA-48B3D97E7C7A}" dt="2022-10-27T22:34:40.755" v="403" actId="20577"/>
        <pc:sldMkLst>
          <pc:docMk/>
          <pc:sldMk cId="3964462944" sldId="259"/>
        </pc:sldMkLst>
      </pc:sldChg>
      <pc:sldChg chg="modSp mod">
        <pc:chgData name="Nieto, Mariano" userId="99e999ca-4d79-4fb0-8dab-a4ccf5e4c43b" providerId="ADAL" clId="{B14CD97B-109C-4351-B2DA-48B3D97E7C7A}" dt="2022-10-27T22:31:41.413" v="400" actId="1076"/>
        <pc:sldMkLst>
          <pc:docMk/>
          <pc:sldMk cId="2338969909" sldId="261"/>
        </pc:sldMkLst>
        <pc:spChg chg="mod">
          <ac:chgData name="Nieto, Mariano" userId="99e999ca-4d79-4fb0-8dab-a4ccf5e4c43b" providerId="ADAL" clId="{B14CD97B-109C-4351-B2DA-48B3D97E7C7A}" dt="2022-10-27T22:31:33.009" v="398" actId="255"/>
          <ac:spMkLst>
            <pc:docMk/>
            <pc:sldMk cId="2338969909" sldId="261"/>
            <ac:spMk id="3" creationId="{00000000-0000-0000-0000-000000000000}"/>
          </ac:spMkLst>
        </pc:spChg>
        <pc:spChg chg="mod">
          <ac:chgData name="Nieto, Mariano" userId="99e999ca-4d79-4fb0-8dab-a4ccf5e4c43b" providerId="ADAL" clId="{B14CD97B-109C-4351-B2DA-48B3D97E7C7A}" dt="2022-10-27T22:31:41.413" v="400" actId="1076"/>
          <ac:spMkLst>
            <pc:docMk/>
            <pc:sldMk cId="2338969909" sldId="261"/>
            <ac:spMk id="4" creationId="{9C3A346B-35C0-5FD5-17BD-DB69E65D12C9}"/>
          </ac:spMkLst>
        </pc:spChg>
      </pc:sldChg>
      <pc:sldChg chg="del">
        <pc:chgData name="Nieto, Mariano" userId="99e999ca-4d79-4fb0-8dab-a4ccf5e4c43b" providerId="ADAL" clId="{B14CD97B-109C-4351-B2DA-48B3D97E7C7A}" dt="2022-10-27T22:24:05.677" v="314" actId="2696"/>
        <pc:sldMkLst>
          <pc:docMk/>
          <pc:sldMk cId="21155379" sldId="264"/>
        </pc:sldMkLst>
      </pc:sldChg>
      <pc:sldChg chg="del">
        <pc:chgData name="Nieto, Mariano" userId="99e999ca-4d79-4fb0-8dab-a4ccf5e4c43b" providerId="ADAL" clId="{B14CD97B-109C-4351-B2DA-48B3D97E7C7A}" dt="2022-10-27T22:24:09.323" v="315" actId="2696"/>
        <pc:sldMkLst>
          <pc:docMk/>
          <pc:sldMk cId="1403595653" sldId="265"/>
        </pc:sldMkLst>
      </pc:sldChg>
      <pc:sldChg chg="del">
        <pc:chgData name="Nieto, Mariano" userId="99e999ca-4d79-4fb0-8dab-a4ccf5e4c43b" providerId="ADAL" clId="{B14CD97B-109C-4351-B2DA-48B3D97E7C7A}" dt="2022-10-27T22:24:18.728" v="316" actId="2696"/>
        <pc:sldMkLst>
          <pc:docMk/>
          <pc:sldMk cId="3365655140" sldId="269"/>
        </pc:sldMkLst>
      </pc:sldChg>
      <pc:sldChg chg="del">
        <pc:chgData name="Nieto, Mariano" userId="99e999ca-4d79-4fb0-8dab-a4ccf5e4c43b" providerId="ADAL" clId="{B14CD97B-109C-4351-B2DA-48B3D97E7C7A}" dt="2022-10-27T22:24:48.397" v="318" actId="2696"/>
        <pc:sldMkLst>
          <pc:docMk/>
          <pc:sldMk cId="322658400" sldId="277"/>
        </pc:sldMkLst>
      </pc:sldChg>
      <pc:sldChg chg="addSp delSp modSp mod modAnim modNotesTx">
        <pc:chgData name="Nieto, Mariano" userId="99e999ca-4d79-4fb0-8dab-a4ccf5e4c43b" providerId="ADAL" clId="{B14CD97B-109C-4351-B2DA-48B3D97E7C7A}" dt="2022-10-27T22:22:54.813" v="303" actId="5793"/>
        <pc:sldMkLst>
          <pc:docMk/>
          <pc:sldMk cId="3506989256" sldId="279"/>
        </pc:sldMkLst>
        <pc:spChg chg="mod">
          <ac:chgData name="Nieto, Mariano" userId="99e999ca-4d79-4fb0-8dab-a4ccf5e4c43b" providerId="ADAL" clId="{B14CD97B-109C-4351-B2DA-48B3D97E7C7A}" dt="2022-10-27T22:02:44.281" v="79" actId="26606"/>
          <ac:spMkLst>
            <pc:docMk/>
            <pc:sldMk cId="3506989256" sldId="279"/>
            <ac:spMk id="2" creationId="{00000000-0000-0000-0000-000000000000}"/>
          </ac:spMkLst>
        </pc:spChg>
        <pc:spChg chg="mod ord">
          <ac:chgData name="Nieto, Mariano" userId="99e999ca-4d79-4fb0-8dab-a4ccf5e4c43b" providerId="ADAL" clId="{B14CD97B-109C-4351-B2DA-48B3D97E7C7A}" dt="2022-10-27T22:02:44.281" v="79" actId="26606"/>
          <ac:spMkLst>
            <pc:docMk/>
            <pc:sldMk cId="3506989256" sldId="279"/>
            <ac:spMk id="3" creationId="{8F84FDEE-B635-FB36-E03B-B4ECB421E657}"/>
          </ac:spMkLst>
        </pc:spChg>
        <pc:spChg chg="mod">
          <ac:chgData name="Nieto, Mariano" userId="99e999ca-4d79-4fb0-8dab-a4ccf5e4c43b" providerId="ADAL" clId="{B14CD97B-109C-4351-B2DA-48B3D97E7C7A}" dt="2022-10-27T22:02:44.281" v="79" actId="26606"/>
          <ac:spMkLst>
            <pc:docMk/>
            <pc:sldMk cId="3506989256" sldId="279"/>
            <ac:spMk id="28" creationId="{3BE8BF93-D79B-4380-2820-BD2349FA735F}"/>
          </ac:spMkLst>
        </pc:spChg>
        <pc:spChg chg="add del">
          <ac:chgData name="Nieto, Mariano" userId="99e999ca-4d79-4fb0-8dab-a4ccf5e4c43b" providerId="ADAL" clId="{B14CD97B-109C-4351-B2DA-48B3D97E7C7A}" dt="2022-10-27T22:02:44.281" v="79" actId="26606"/>
          <ac:spMkLst>
            <pc:docMk/>
            <pc:sldMk cId="3506989256" sldId="279"/>
            <ac:spMk id="38" creationId="{6AD30037-67ED-4367-9BE0-45787510BF13}"/>
          </ac:spMkLst>
        </pc:spChg>
        <pc:spChg chg="add del">
          <ac:chgData name="Nieto, Mariano" userId="99e999ca-4d79-4fb0-8dab-a4ccf5e4c43b" providerId="ADAL" clId="{B14CD97B-109C-4351-B2DA-48B3D97E7C7A}" dt="2022-10-27T22:02:40.044" v="72" actId="26606"/>
          <ac:spMkLst>
            <pc:docMk/>
            <pc:sldMk cId="3506989256" sldId="279"/>
            <ac:spMk id="59" creationId="{21ECAAB0-702B-4C08-B30F-0AFAC3479ADF}"/>
          </ac:spMkLst>
        </pc:spChg>
        <pc:spChg chg="add del">
          <ac:chgData name="Nieto, Mariano" userId="99e999ca-4d79-4fb0-8dab-a4ccf5e4c43b" providerId="ADAL" clId="{B14CD97B-109C-4351-B2DA-48B3D97E7C7A}" dt="2022-10-27T22:02:41.781" v="74" actId="26606"/>
          <ac:spMkLst>
            <pc:docMk/>
            <pc:sldMk cId="3506989256" sldId="279"/>
            <ac:spMk id="62" creationId="{55599FE3-8CCE-4364-9F89-0C11699C4F6A}"/>
          </ac:spMkLst>
        </pc:spChg>
        <pc:spChg chg="add del">
          <ac:chgData name="Nieto, Mariano" userId="99e999ca-4d79-4fb0-8dab-a4ccf5e4c43b" providerId="ADAL" clId="{B14CD97B-109C-4351-B2DA-48B3D97E7C7A}" dt="2022-10-27T22:02:42.941" v="76" actId="26606"/>
          <ac:spMkLst>
            <pc:docMk/>
            <pc:sldMk cId="3506989256" sldId="279"/>
            <ac:spMk id="65" creationId="{21ECAAB0-702B-4C08-B30F-0AFAC3479ADF}"/>
          </ac:spMkLst>
        </pc:spChg>
        <pc:spChg chg="add del">
          <ac:chgData name="Nieto, Mariano" userId="99e999ca-4d79-4fb0-8dab-a4ccf5e4c43b" providerId="ADAL" clId="{B14CD97B-109C-4351-B2DA-48B3D97E7C7A}" dt="2022-10-27T22:02:44.277" v="78" actId="26606"/>
          <ac:spMkLst>
            <pc:docMk/>
            <pc:sldMk cId="3506989256" sldId="279"/>
            <ac:spMk id="68" creationId="{55599FE3-8CCE-4364-9F89-0C11699C4F6A}"/>
          </ac:spMkLst>
        </pc:spChg>
        <pc:grpChg chg="add del">
          <ac:chgData name="Nieto, Mariano" userId="99e999ca-4d79-4fb0-8dab-a4ccf5e4c43b" providerId="ADAL" clId="{B14CD97B-109C-4351-B2DA-48B3D97E7C7A}" dt="2022-10-27T22:02:44.281" v="79" actId="26606"/>
          <ac:grpSpMkLst>
            <pc:docMk/>
            <pc:sldMk cId="3506989256" sldId="279"/>
            <ac:grpSpMk id="40" creationId="{50841A4E-5BC1-44B4-83CF-D524E8AEAD64}"/>
          </ac:grpSpMkLst>
        </pc:grpChg>
        <pc:grpChg chg="add del">
          <ac:chgData name="Nieto, Mariano" userId="99e999ca-4d79-4fb0-8dab-a4ccf5e4c43b" providerId="ADAL" clId="{B14CD97B-109C-4351-B2DA-48B3D97E7C7A}" dt="2022-10-27T22:02:40.044" v="72" actId="26606"/>
          <ac:grpSpMkLst>
            <pc:docMk/>
            <pc:sldMk cId="3506989256" sldId="279"/>
            <ac:grpSpMk id="51" creationId="{28A4A409-9242-444A-AC1F-809866828B50}"/>
          </ac:grpSpMkLst>
        </pc:grpChg>
        <pc:grpChg chg="add del">
          <ac:chgData name="Nieto, Mariano" userId="99e999ca-4d79-4fb0-8dab-a4ccf5e4c43b" providerId="ADAL" clId="{B14CD97B-109C-4351-B2DA-48B3D97E7C7A}" dt="2022-10-27T22:02:41.781" v="74" actId="26606"/>
          <ac:grpSpMkLst>
            <pc:docMk/>
            <pc:sldMk cId="3506989256" sldId="279"/>
            <ac:grpSpMk id="61" creationId="{E4C39A5A-6D63-4FAC-B6C2-D37778B97ACD}"/>
          </ac:grpSpMkLst>
        </pc:grpChg>
        <pc:grpChg chg="add del">
          <ac:chgData name="Nieto, Mariano" userId="99e999ca-4d79-4fb0-8dab-a4ccf5e4c43b" providerId="ADAL" clId="{B14CD97B-109C-4351-B2DA-48B3D97E7C7A}" dt="2022-10-27T22:02:42.941" v="76" actId="26606"/>
          <ac:grpSpMkLst>
            <pc:docMk/>
            <pc:sldMk cId="3506989256" sldId="279"/>
            <ac:grpSpMk id="64" creationId="{28A4A409-9242-444A-AC1F-809866828B50}"/>
          </ac:grpSpMkLst>
        </pc:grpChg>
        <pc:grpChg chg="add del">
          <ac:chgData name="Nieto, Mariano" userId="99e999ca-4d79-4fb0-8dab-a4ccf5e4c43b" providerId="ADAL" clId="{B14CD97B-109C-4351-B2DA-48B3D97E7C7A}" dt="2022-10-27T22:02:44.277" v="78" actId="26606"/>
          <ac:grpSpMkLst>
            <pc:docMk/>
            <pc:sldMk cId="3506989256" sldId="279"/>
            <ac:grpSpMk id="67" creationId="{E4C39A5A-6D63-4FAC-B6C2-D37778B97ACD}"/>
          </ac:grpSpMkLst>
        </pc:grpChg>
        <pc:picChg chg="add mod">
          <ac:chgData name="Nieto, Mariano" userId="99e999ca-4d79-4fb0-8dab-a4ccf5e4c43b" providerId="ADAL" clId="{B14CD97B-109C-4351-B2DA-48B3D97E7C7A}" dt="2022-10-27T22:02:44.281" v="79" actId="26606"/>
          <ac:picMkLst>
            <pc:docMk/>
            <pc:sldMk cId="3506989256" sldId="279"/>
            <ac:picMk id="5" creationId="{7C6A59DD-F0F6-6E3B-D11A-85A96D04503D}"/>
          </ac:picMkLst>
        </pc:picChg>
      </pc:sldChg>
      <pc:sldChg chg="addSp delSp modSp mod addAnim delAnim modNotesTx">
        <pc:chgData name="Nieto, Mariano" userId="99e999ca-4d79-4fb0-8dab-a4ccf5e4c43b" providerId="ADAL" clId="{B14CD97B-109C-4351-B2DA-48B3D97E7C7A}" dt="2022-10-27T22:22:39.596" v="301" actId="5793"/>
        <pc:sldMkLst>
          <pc:docMk/>
          <pc:sldMk cId="756104735" sldId="280"/>
        </pc:sldMkLst>
        <pc:spChg chg="del mod">
          <ac:chgData name="Nieto, Mariano" userId="99e999ca-4d79-4fb0-8dab-a4ccf5e4c43b" providerId="ADAL" clId="{B14CD97B-109C-4351-B2DA-48B3D97E7C7A}" dt="2022-10-27T22:04:21.252" v="84" actId="478"/>
          <ac:spMkLst>
            <pc:docMk/>
            <pc:sldMk cId="756104735" sldId="280"/>
            <ac:spMk id="2" creationId="{00000000-0000-0000-0000-000000000000}"/>
          </ac:spMkLst>
        </pc:spChg>
        <pc:spChg chg="add del mod ord">
          <ac:chgData name="Nieto, Mariano" userId="99e999ca-4d79-4fb0-8dab-a4ccf5e4c43b" providerId="ADAL" clId="{B14CD97B-109C-4351-B2DA-48B3D97E7C7A}" dt="2022-10-27T22:21:40.742" v="297" actId="26606"/>
          <ac:spMkLst>
            <pc:docMk/>
            <pc:sldMk cId="756104735" sldId="280"/>
            <ac:spMk id="4" creationId="{3DF28032-A9EF-0A3C-DD31-243CE2FA5937}"/>
          </ac:spMkLst>
        </pc:spChg>
        <pc:spChg chg="del mod">
          <ac:chgData name="Nieto, Mariano" userId="99e999ca-4d79-4fb0-8dab-a4ccf5e4c43b" providerId="ADAL" clId="{B14CD97B-109C-4351-B2DA-48B3D97E7C7A}" dt="2022-10-27T22:04:23.973" v="85" actId="478"/>
          <ac:spMkLst>
            <pc:docMk/>
            <pc:sldMk cId="756104735" sldId="280"/>
            <ac:spMk id="7" creationId="{D0BFDC4F-436C-52E8-E3F3-912930863EB0}"/>
          </ac:spMkLst>
        </pc:spChg>
        <pc:spChg chg="add del">
          <ac:chgData name="Nieto, Mariano" userId="99e999ca-4d79-4fb0-8dab-a4ccf5e4c43b" providerId="ADAL" clId="{B14CD97B-109C-4351-B2DA-48B3D97E7C7A}" dt="2022-10-27T22:05:44.140" v="114" actId="26606"/>
          <ac:spMkLst>
            <pc:docMk/>
            <pc:sldMk cId="756104735" sldId="280"/>
            <ac:spMk id="29" creationId="{6CA4EC59-B8A3-489A-9FB4-AA0699200E65}"/>
          </ac:spMkLst>
        </pc:spChg>
        <pc:spChg chg="add del">
          <ac:chgData name="Nieto, Mariano" userId="99e999ca-4d79-4fb0-8dab-a4ccf5e4c43b" providerId="ADAL" clId="{B14CD97B-109C-4351-B2DA-48B3D97E7C7A}" dt="2022-10-27T22:05:44.140" v="114" actId="26606"/>
          <ac:spMkLst>
            <pc:docMk/>
            <pc:sldMk cId="756104735" sldId="280"/>
            <ac:spMk id="31" creationId="{1143E968-E203-496D-A1AD-2EA10AB3E786}"/>
          </ac:spMkLst>
        </pc:spChg>
        <pc:spChg chg="add del">
          <ac:chgData name="Nieto, Mariano" userId="99e999ca-4d79-4fb0-8dab-a4ccf5e4c43b" providerId="ADAL" clId="{B14CD97B-109C-4351-B2DA-48B3D97E7C7A}" dt="2022-10-27T22:05:34.899" v="105" actId="26606"/>
          <ac:spMkLst>
            <pc:docMk/>
            <pc:sldMk cId="756104735" sldId="280"/>
            <ac:spMk id="52" creationId="{EF263B76-D6AC-40A4-BA2E-CC8B89190ED9}"/>
          </ac:spMkLst>
        </pc:spChg>
        <pc:spChg chg="add del">
          <ac:chgData name="Nieto, Mariano" userId="99e999ca-4d79-4fb0-8dab-a4ccf5e4c43b" providerId="ADAL" clId="{B14CD97B-109C-4351-B2DA-48B3D97E7C7A}" dt="2022-10-27T22:05:41.293" v="111" actId="26606"/>
          <ac:spMkLst>
            <pc:docMk/>
            <pc:sldMk cId="756104735" sldId="280"/>
            <ac:spMk id="57" creationId="{56E390B6-47E3-4ADD-9C03-196F64347A07}"/>
          </ac:spMkLst>
        </pc:spChg>
        <pc:spChg chg="add del">
          <ac:chgData name="Nieto, Mariano" userId="99e999ca-4d79-4fb0-8dab-a4ccf5e4c43b" providerId="ADAL" clId="{B14CD97B-109C-4351-B2DA-48B3D97E7C7A}" dt="2022-10-27T22:05:44.136" v="113" actId="26606"/>
          <ac:spMkLst>
            <pc:docMk/>
            <pc:sldMk cId="756104735" sldId="280"/>
            <ac:spMk id="64" creationId="{5EF08599-3FED-4288-A20D-E7BCAC3B8E26}"/>
          </ac:spMkLst>
        </pc:spChg>
        <pc:spChg chg="add del">
          <ac:chgData name="Nieto, Mariano" userId="99e999ca-4d79-4fb0-8dab-a4ccf5e4c43b" providerId="ADAL" clId="{B14CD97B-109C-4351-B2DA-48B3D97E7C7A}" dt="2022-10-27T22:05:44.136" v="113" actId="26606"/>
          <ac:spMkLst>
            <pc:docMk/>
            <pc:sldMk cId="756104735" sldId="280"/>
            <ac:spMk id="65" creationId="{C884A6B2-90E9-4BDB-8503-71AC02D3956A}"/>
          </ac:spMkLst>
        </pc:spChg>
        <pc:spChg chg="add del">
          <ac:chgData name="Nieto, Mariano" userId="99e999ca-4d79-4fb0-8dab-a4ccf5e4c43b" providerId="ADAL" clId="{B14CD97B-109C-4351-B2DA-48B3D97E7C7A}" dt="2022-10-27T22:06:23.802" v="119" actId="26606"/>
          <ac:spMkLst>
            <pc:docMk/>
            <pc:sldMk cId="756104735" sldId="280"/>
            <ac:spMk id="70" creationId="{EF263B76-D6AC-40A4-BA2E-CC8B89190ED9}"/>
          </ac:spMkLst>
        </pc:spChg>
        <pc:spChg chg="add del">
          <ac:chgData name="Nieto, Mariano" userId="99e999ca-4d79-4fb0-8dab-a4ccf5e4c43b" providerId="ADAL" clId="{B14CD97B-109C-4351-B2DA-48B3D97E7C7A}" dt="2022-10-27T22:06:50.116" v="128" actId="26606"/>
          <ac:spMkLst>
            <pc:docMk/>
            <pc:sldMk cId="756104735" sldId="280"/>
            <ac:spMk id="94" creationId="{EF263B76-D6AC-40A4-BA2E-CC8B89190ED9}"/>
          </ac:spMkLst>
        </pc:spChg>
        <pc:spChg chg="add del">
          <ac:chgData name="Nieto, Mariano" userId="99e999ca-4d79-4fb0-8dab-a4ccf5e4c43b" providerId="ADAL" clId="{B14CD97B-109C-4351-B2DA-48B3D97E7C7A}" dt="2022-10-27T22:21:40.742" v="297" actId="26606"/>
          <ac:spMkLst>
            <pc:docMk/>
            <pc:sldMk cId="756104735" sldId="280"/>
            <ac:spMk id="110" creationId="{56E390B6-47E3-4ADD-9C03-196F64347A07}"/>
          </ac:spMkLst>
        </pc:spChg>
        <pc:grpChg chg="add del">
          <ac:chgData name="Nieto, Mariano" userId="99e999ca-4d79-4fb0-8dab-a4ccf5e4c43b" providerId="ADAL" clId="{B14CD97B-109C-4351-B2DA-48B3D97E7C7A}" dt="2022-10-27T22:05:44.140" v="114" actId="26606"/>
          <ac:grpSpMkLst>
            <pc:docMk/>
            <pc:sldMk cId="756104735" sldId="280"/>
            <ac:grpSpMk id="33" creationId="{FBB3444A-472E-400E-81D0-7CCDEEECC9C3}"/>
          </ac:grpSpMkLst>
        </pc:grpChg>
        <pc:grpChg chg="add del">
          <ac:chgData name="Nieto, Mariano" userId="99e999ca-4d79-4fb0-8dab-a4ccf5e4c43b" providerId="ADAL" clId="{B14CD97B-109C-4351-B2DA-48B3D97E7C7A}" dt="2022-10-27T22:05:34.899" v="105" actId="26606"/>
          <ac:grpSpMkLst>
            <pc:docMk/>
            <pc:sldMk cId="756104735" sldId="280"/>
            <ac:grpSpMk id="44" creationId="{C616B3DC-C165-433D-9187-62DCC0E317D3}"/>
          </ac:grpSpMkLst>
        </pc:grpChg>
        <pc:grpChg chg="add del">
          <ac:chgData name="Nieto, Mariano" userId="99e999ca-4d79-4fb0-8dab-a4ccf5e4c43b" providerId="ADAL" clId="{B14CD97B-109C-4351-B2DA-48B3D97E7C7A}" dt="2022-10-27T22:05:37.331" v="108" actId="26606"/>
          <ac:grpSpMkLst>
            <pc:docMk/>
            <pc:sldMk cId="756104735" sldId="280"/>
            <ac:grpSpMk id="54" creationId="{08F94D66-27EC-4CB8-8226-D7F41C161863}"/>
          </ac:grpSpMkLst>
        </pc:grpChg>
        <pc:grpChg chg="add del">
          <ac:chgData name="Nieto, Mariano" userId="99e999ca-4d79-4fb0-8dab-a4ccf5e4c43b" providerId="ADAL" clId="{B14CD97B-109C-4351-B2DA-48B3D97E7C7A}" dt="2022-10-27T22:05:41.293" v="111" actId="26606"/>
          <ac:grpSpMkLst>
            <pc:docMk/>
            <pc:sldMk cId="756104735" sldId="280"/>
            <ac:grpSpMk id="56" creationId="{08F94D66-27EC-4CB8-8226-D7F41C161863}"/>
          </ac:grpSpMkLst>
        </pc:grpChg>
        <pc:grpChg chg="add del">
          <ac:chgData name="Nieto, Mariano" userId="99e999ca-4d79-4fb0-8dab-a4ccf5e4c43b" providerId="ADAL" clId="{B14CD97B-109C-4351-B2DA-48B3D97E7C7A}" dt="2022-10-27T22:05:44.136" v="113" actId="26606"/>
          <ac:grpSpMkLst>
            <pc:docMk/>
            <pc:sldMk cId="756104735" sldId="280"/>
            <ac:grpSpMk id="63" creationId="{08F94D66-27EC-4CB8-8226-D7F41C161863}"/>
          </ac:grpSpMkLst>
        </pc:grpChg>
        <pc:grpChg chg="add del">
          <ac:chgData name="Nieto, Mariano" userId="99e999ca-4d79-4fb0-8dab-a4ccf5e4c43b" providerId="ADAL" clId="{B14CD97B-109C-4351-B2DA-48B3D97E7C7A}" dt="2022-10-27T22:05:44.136" v="113" actId="26606"/>
          <ac:grpSpMkLst>
            <pc:docMk/>
            <pc:sldMk cId="756104735" sldId="280"/>
            <ac:grpSpMk id="66" creationId="{E9046BC8-D404-4E7D-9202-A07F3FDD3823}"/>
          </ac:grpSpMkLst>
        </pc:grpChg>
        <pc:grpChg chg="add del">
          <ac:chgData name="Nieto, Mariano" userId="99e999ca-4d79-4fb0-8dab-a4ccf5e4c43b" providerId="ADAL" clId="{B14CD97B-109C-4351-B2DA-48B3D97E7C7A}" dt="2022-10-27T22:06:23.802" v="119" actId="26606"/>
          <ac:grpSpMkLst>
            <pc:docMk/>
            <pc:sldMk cId="756104735" sldId="280"/>
            <ac:grpSpMk id="69" creationId="{C616B3DC-C165-433D-9187-62DCC0E317D3}"/>
          </ac:grpSpMkLst>
        </pc:grpChg>
        <pc:grpChg chg="add del">
          <ac:chgData name="Nieto, Mariano" userId="99e999ca-4d79-4fb0-8dab-a4ccf5e4c43b" providerId="ADAL" clId="{B14CD97B-109C-4351-B2DA-48B3D97E7C7A}" dt="2022-10-27T22:06:50.116" v="129" actId="26606"/>
          <ac:grpSpMkLst>
            <pc:docMk/>
            <pc:sldMk cId="756104735" sldId="280"/>
            <ac:grpSpMk id="75" creationId="{08F94D66-27EC-4CB8-8226-D7F41C161863}"/>
          </ac:grpSpMkLst>
        </pc:grpChg>
        <pc:grpChg chg="add del">
          <ac:chgData name="Nieto, Mariano" userId="99e999ca-4d79-4fb0-8dab-a4ccf5e4c43b" providerId="ADAL" clId="{B14CD97B-109C-4351-B2DA-48B3D97E7C7A}" dt="2022-10-27T22:06:48.146" v="126" actId="26606"/>
          <ac:grpSpMkLst>
            <pc:docMk/>
            <pc:sldMk cId="756104735" sldId="280"/>
            <ac:grpSpMk id="86" creationId="{08F94D66-27EC-4CB8-8226-D7F41C161863}"/>
          </ac:grpSpMkLst>
        </pc:grpChg>
        <pc:grpChg chg="add del">
          <ac:chgData name="Nieto, Mariano" userId="99e999ca-4d79-4fb0-8dab-a4ccf5e4c43b" providerId="ADAL" clId="{B14CD97B-109C-4351-B2DA-48B3D97E7C7A}" dt="2022-10-27T22:06:50.116" v="128" actId="26606"/>
          <ac:grpSpMkLst>
            <pc:docMk/>
            <pc:sldMk cId="756104735" sldId="280"/>
            <ac:grpSpMk id="95" creationId="{C616B3DC-C165-433D-9187-62DCC0E317D3}"/>
          </ac:grpSpMkLst>
        </pc:grpChg>
        <pc:grpChg chg="add del">
          <ac:chgData name="Nieto, Mariano" userId="99e999ca-4d79-4fb0-8dab-a4ccf5e4c43b" providerId="ADAL" clId="{B14CD97B-109C-4351-B2DA-48B3D97E7C7A}" dt="2022-10-27T22:07:12.400" v="137" actId="26606"/>
          <ac:grpSpMkLst>
            <pc:docMk/>
            <pc:sldMk cId="756104735" sldId="280"/>
            <ac:grpSpMk id="97" creationId="{08F94D66-27EC-4CB8-8226-D7F41C161863}"/>
          </ac:grpSpMkLst>
        </pc:grpChg>
        <pc:grpChg chg="add del">
          <ac:chgData name="Nieto, Mariano" userId="99e999ca-4d79-4fb0-8dab-a4ccf5e4c43b" providerId="ADAL" clId="{B14CD97B-109C-4351-B2DA-48B3D97E7C7A}" dt="2022-10-27T22:07:12.392" v="136" actId="26606"/>
          <ac:grpSpMkLst>
            <pc:docMk/>
            <pc:sldMk cId="756104735" sldId="280"/>
            <ac:grpSpMk id="102" creationId="{08F94D66-27EC-4CB8-8226-D7F41C161863}"/>
          </ac:grpSpMkLst>
        </pc:grpChg>
        <pc:grpChg chg="add del">
          <ac:chgData name="Nieto, Mariano" userId="99e999ca-4d79-4fb0-8dab-a4ccf5e4c43b" providerId="ADAL" clId="{B14CD97B-109C-4351-B2DA-48B3D97E7C7A}" dt="2022-10-27T22:21:40.742" v="297" actId="26606"/>
          <ac:grpSpMkLst>
            <pc:docMk/>
            <pc:sldMk cId="756104735" sldId="280"/>
            <ac:grpSpMk id="111" creationId="{08F94D66-27EC-4CB8-8226-D7F41C161863}"/>
          </ac:grpSpMkLst>
        </pc:grpChg>
        <pc:grpChg chg="add">
          <ac:chgData name="Nieto, Mariano" userId="99e999ca-4d79-4fb0-8dab-a4ccf5e4c43b" providerId="ADAL" clId="{B14CD97B-109C-4351-B2DA-48B3D97E7C7A}" dt="2022-10-27T22:21:40.742" v="297" actId="26606"/>
          <ac:grpSpMkLst>
            <pc:docMk/>
            <pc:sldMk cId="756104735" sldId="280"/>
            <ac:grpSpMk id="116" creationId="{08F94D66-27EC-4CB8-8226-D7F41C161863}"/>
          </ac:grpSpMkLst>
        </pc:grpChg>
        <pc:picChg chg="add del mod">
          <ac:chgData name="Nieto, Mariano" userId="99e999ca-4d79-4fb0-8dab-a4ccf5e4c43b" providerId="ADAL" clId="{B14CD97B-109C-4351-B2DA-48B3D97E7C7A}" dt="2022-10-27T22:06:56.990" v="130" actId="478"/>
          <ac:picMkLst>
            <pc:docMk/>
            <pc:sldMk cId="756104735" sldId="280"/>
            <ac:picMk id="6" creationId="{2B0985BD-FF8E-09E6-77E3-1DAD75F00170}"/>
          </ac:picMkLst>
        </pc:picChg>
        <pc:picChg chg="del mod">
          <ac:chgData name="Nieto, Mariano" userId="99e999ca-4d79-4fb0-8dab-a4ccf5e4c43b" providerId="ADAL" clId="{B14CD97B-109C-4351-B2DA-48B3D97E7C7A}" dt="2022-10-27T22:04:15.073" v="81" actId="478"/>
          <ac:picMkLst>
            <pc:docMk/>
            <pc:sldMk cId="756104735" sldId="280"/>
            <ac:picMk id="8" creationId="{0B45EB3E-7CC4-51BB-277D-1B5D831803B8}"/>
          </ac:picMkLst>
        </pc:picChg>
        <pc:picChg chg="add mod">
          <ac:chgData name="Nieto, Mariano" userId="99e999ca-4d79-4fb0-8dab-a4ccf5e4c43b" providerId="ADAL" clId="{B14CD97B-109C-4351-B2DA-48B3D97E7C7A}" dt="2022-10-27T22:21:40.742" v="297" actId="26606"/>
          <ac:picMkLst>
            <pc:docMk/>
            <pc:sldMk cId="756104735" sldId="280"/>
            <ac:picMk id="10" creationId="{403F40F8-F3CB-7C6B-9F8E-03131BAF3094}"/>
          </ac:picMkLst>
        </pc:picChg>
      </pc:sldChg>
      <pc:sldChg chg="delSp del mod">
        <pc:chgData name="Nieto, Mariano" userId="99e999ca-4d79-4fb0-8dab-a4ccf5e4c43b" providerId="ADAL" clId="{B14CD97B-109C-4351-B2DA-48B3D97E7C7A}" dt="2022-10-27T22:06:17.305" v="118" actId="2696"/>
        <pc:sldMkLst>
          <pc:docMk/>
          <pc:sldMk cId="3955221178" sldId="282"/>
        </pc:sldMkLst>
        <pc:spChg chg="del">
          <ac:chgData name="Nieto, Mariano" userId="99e999ca-4d79-4fb0-8dab-a4ccf5e4c43b" providerId="ADAL" clId="{B14CD97B-109C-4351-B2DA-48B3D97E7C7A}" dt="2022-10-27T22:06:10.630" v="117" actId="478"/>
          <ac:spMkLst>
            <pc:docMk/>
            <pc:sldMk cId="3955221178" sldId="282"/>
            <ac:spMk id="7" creationId="{D0BFDC4F-436C-52E8-E3F3-912930863EB0}"/>
          </ac:spMkLst>
        </pc:spChg>
      </pc:sldChg>
      <pc:sldChg chg="addSp delSp modSp add mod modNotesTx">
        <pc:chgData name="Nieto, Mariano" userId="99e999ca-4d79-4fb0-8dab-a4ccf5e4c43b" providerId="ADAL" clId="{B14CD97B-109C-4351-B2DA-48B3D97E7C7A}" dt="2022-10-27T22:23:03.754" v="305" actId="5793"/>
        <pc:sldMkLst>
          <pc:docMk/>
          <pc:sldMk cId="3236561672" sldId="285"/>
        </pc:sldMkLst>
        <pc:spChg chg="mod">
          <ac:chgData name="Nieto, Mariano" userId="99e999ca-4d79-4fb0-8dab-a4ccf5e4c43b" providerId="ADAL" clId="{B14CD97B-109C-4351-B2DA-48B3D97E7C7A}" dt="2022-10-27T22:20:22.618" v="289" actId="26606"/>
          <ac:spMkLst>
            <pc:docMk/>
            <pc:sldMk cId="3236561672" sldId="285"/>
            <ac:spMk id="4" creationId="{3DF28032-A9EF-0A3C-DD31-243CE2FA5937}"/>
          </ac:spMkLst>
        </pc:spChg>
        <pc:spChg chg="add del">
          <ac:chgData name="Nieto, Mariano" userId="99e999ca-4d79-4fb0-8dab-a4ccf5e4c43b" providerId="ADAL" clId="{B14CD97B-109C-4351-B2DA-48B3D97E7C7A}" dt="2022-10-27T22:09:35.868" v="148" actId="26606"/>
          <ac:spMkLst>
            <pc:docMk/>
            <pc:sldMk cId="3236561672" sldId="285"/>
            <ac:spMk id="110" creationId="{56E390B6-47E3-4ADD-9C03-196F64347A07}"/>
          </ac:spMkLst>
        </pc:spChg>
        <pc:spChg chg="add del">
          <ac:chgData name="Nieto, Mariano" userId="99e999ca-4d79-4fb0-8dab-a4ccf5e4c43b" providerId="ADAL" clId="{B14CD97B-109C-4351-B2DA-48B3D97E7C7A}" dt="2022-10-27T22:09:35.860" v="147" actId="26606"/>
          <ac:spMkLst>
            <pc:docMk/>
            <pc:sldMk cId="3236561672" sldId="285"/>
            <ac:spMk id="124" creationId="{56E390B6-47E3-4ADD-9C03-196F64347A07}"/>
          </ac:spMkLst>
        </pc:spChg>
        <pc:spChg chg="add del">
          <ac:chgData name="Nieto, Mariano" userId="99e999ca-4d79-4fb0-8dab-a4ccf5e4c43b" providerId="ADAL" clId="{B14CD97B-109C-4351-B2DA-48B3D97E7C7A}" dt="2022-10-27T22:20:22.618" v="289" actId="26606"/>
          <ac:spMkLst>
            <pc:docMk/>
            <pc:sldMk cId="3236561672" sldId="285"/>
            <ac:spMk id="134" creationId="{8D6B9972-4A81-4223-9901-0E559A1D5E59}"/>
          </ac:spMkLst>
        </pc:spChg>
        <pc:spChg chg="add del">
          <ac:chgData name="Nieto, Mariano" userId="99e999ca-4d79-4fb0-8dab-a4ccf5e4c43b" providerId="ADAL" clId="{B14CD97B-109C-4351-B2DA-48B3D97E7C7A}" dt="2022-10-27T22:20:22.618" v="289" actId="26606"/>
          <ac:spMkLst>
            <pc:docMk/>
            <pc:sldMk cId="3236561672" sldId="285"/>
            <ac:spMk id="135" creationId="{A6073935-E043-4801-AF06-06093A9145F7}"/>
          </ac:spMkLst>
        </pc:spChg>
        <pc:grpChg chg="add del">
          <ac:chgData name="Nieto, Mariano" userId="99e999ca-4d79-4fb0-8dab-a4ccf5e4c43b" providerId="ADAL" clId="{B14CD97B-109C-4351-B2DA-48B3D97E7C7A}" dt="2022-10-27T22:09:35.868" v="148" actId="26606"/>
          <ac:grpSpMkLst>
            <pc:docMk/>
            <pc:sldMk cId="3236561672" sldId="285"/>
            <ac:grpSpMk id="111" creationId="{08F94D66-27EC-4CB8-8226-D7F41C161863}"/>
          </ac:grpSpMkLst>
        </pc:grpChg>
        <pc:grpChg chg="add del">
          <ac:chgData name="Nieto, Mariano" userId="99e999ca-4d79-4fb0-8dab-a4ccf5e4c43b" providerId="ADAL" clId="{B14CD97B-109C-4351-B2DA-48B3D97E7C7A}" dt="2022-10-27T22:09:35.860" v="147" actId="26606"/>
          <ac:grpSpMkLst>
            <pc:docMk/>
            <pc:sldMk cId="3236561672" sldId="285"/>
            <ac:grpSpMk id="116" creationId="{08F94D66-27EC-4CB8-8226-D7F41C161863}"/>
          </ac:grpSpMkLst>
        </pc:grpChg>
        <pc:grpChg chg="add del">
          <ac:chgData name="Nieto, Mariano" userId="99e999ca-4d79-4fb0-8dab-a4ccf5e4c43b" providerId="ADAL" clId="{B14CD97B-109C-4351-B2DA-48B3D97E7C7A}" dt="2022-10-27T22:20:22.618" v="289" actId="26606"/>
          <ac:grpSpMkLst>
            <pc:docMk/>
            <pc:sldMk cId="3236561672" sldId="285"/>
            <ac:grpSpMk id="126" creationId="{8AC26FF4-D6F9-4A94-A837-D051A101EDD3}"/>
          </ac:grpSpMkLst>
        </pc:grpChg>
        <pc:grpChg chg="add del">
          <ac:chgData name="Nieto, Mariano" userId="99e999ca-4d79-4fb0-8dab-a4ccf5e4c43b" providerId="ADAL" clId="{B14CD97B-109C-4351-B2DA-48B3D97E7C7A}" dt="2022-10-27T22:20:22.618" v="289" actId="26606"/>
          <ac:grpSpMkLst>
            <pc:docMk/>
            <pc:sldMk cId="3236561672" sldId="285"/>
            <ac:grpSpMk id="133" creationId="{C616B3DC-C165-433D-9187-62DCC0E317D3}"/>
          </ac:grpSpMkLst>
        </pc:grpChg>
        <pc:grpChg chg="add">
          <ac:chgData name="Nieto, Mariano" userId="99e999ca-4d79-4fb0-8dab-a4ccf5e4c43b" providerId="ADAL" clId="{B14CD97B-109C-4351-B2DA-48B3D97E7C7A}" dt="2022-10-27T22:20:22.618" v="289" actId="26606"/>
          <ac:grpSpMkLst>
            <pc:docMk/>
            <pc:sldMk cId="3236561672" sldId="285"/>
            <ac:grpSpMk id="140" creationId="{08F94D66-27EC-4CB8-8226-D7F41C161863}"/>
          </ac:grpSpMkLst>
        </pc:grpChg>
        <pc:picChg chg="add mod">
          <ac:chgData name="Nieto, Mariano" userId="99e999ca-4d79-4fb0-8dab-a4ccf5e4c43b" providerId="ADAL" clId="{B14CD97B-109C-4351-B2DA-48B3D97E7C7A}" dt="2022-10-27T22:20:30.740" v="290" actId="1076"/>
          <ac:picMkLst>
            <pc:docMk/>
            <pc:sldMk cId="3236561672" sldId="285"/>
            <ac:picMk id="3" creationId="{BE1C1D95-8EE2-B2C7-B278-6612B6208966}"/>
          </ac:picMkLst>
        </pc:picChg>
        <pc:picChg chg="del">
          <ac:chgData name="Nieto, Mariano" userId="99e999ca-4d79-4fb0-8dab-a4ccf5e4c43b" providerId="ADAL" clId="{B14CD97B-109C-4351-B2DA-48B3D97E7C7A}" dt="2022-10-27T22:08:44.471" v="144" actId="478"/>
          <ac:picMkLst>
            <pc:docMk/>
            <pc:sldMk cId="3236561672" sldId="285"/>
            <ac:picMk id="10" creationId="{403F40F8-F3CB-7C6B-9F8E-03131BAF3094}"/>
          </ac:picMkLst>
        </pc:picChg>
      </pc:sldChg>
      <pc:sldChg chg="addSp delSp modSp add mod modNotesTx">
        <pc:chgData name="Nieto, Mariano" userId="99e999ca-4d79-4fb0-8dab-a4ccf5e4c43b" providerId="ADAL" clId="{B14CD97B-109C-4351-B2DA-48B3D97E7C7A}" dt="2022-10-27T22:23:12.724" v="307" actId="5793"/>
        <pc:sldMkLst>
          <pc:docMk/>
          <pc:sldMk cId="3783367106" sldId="286"/>
        </pc:sldMkLst>
        <pc:spChg chg="mod">
          <ac:chgData name="Nieto, Mariano" userId="99e999ca-4d79-4fb0-8dab-a4ccf5e4c43b" providerId="ADAL" clId="{B14CD97B-109C-4351-B2DA-48B3D97E7C7A}" dt="2022-10-27T22:21:49.736" v="298" actId="26606"/>
          <ac:spMkLst>
            <pc:docMk/>
            <pc:sldMk cId="3783367106" sldId="286"/>
            <ac:spMk id="4" creationId="{3DF28032-A9EF-0A3C-DD31-243CE2FA5937}"/>
          </ac:spMkLst>
        </pc:spChg>
        <pc:spChg chg="del">
          <ac:chgData name="Nieto, Mariano" userId="99e999ca-4d79-4fb0-8dab-a4ccf5e4c43b" providerId="ADAL" clId="{B14CD97B-109C-4351-B2DA-48B3D97E7C7A}" dt="2022-10-27T22:11:31.550" v="165" actId="26606"/>
          <ac:spMkLst>
            <pc:docMk/>
            <pc:sldMk cId="3783367106" sldId="286"/>
            <ac:spMk id="134" creationId="{8D6B9972-4A81-4223-9901-0E559A1D5E59}"/>
          </ac:spMkLst>
        </pc:spChg>
        <pc:spChg chg="del">
          <ac:chgData name="Nieto, Mariano" userId="99e999ca-4d79-4fb0-8dab-a4ccf5e4c43b" providerId="ADAL" clId="{B14CD97B-109C-4351-B2DA-48B3D97E7C7A}" dt="2022-10-27T22:11:31.550" v="165" actId="26606"/>
          <ac:spMkLst>
            <pc:docMk/>
            <pc:sldMk cId="3783367106" sldId="286"/>
            <ac:spMk id="135" creationId="{A6073935-E043-4801-AF06-06093A9145F7}"/>
          </ac:spMkLst>
        </pc:spChg>
        <pc:spChg chg="add del">
          <ac:chgData name="Nieto, Mariano" userId="99e999ca-4d79-4fb0-8dab-a4ccf5e4c43b" providerId="ADAL" clId="{B14CD97B-109C-4351-B2DA-48B3D97E7C7A}" dt="2022-10-27T22:21:49.736" v="298" actId="26606"/>
          <ac:spMkLst>
            <pc:docMk/>
            <pc:sldMk cId="3783367106" sldId="286"/>
            <ac:spMk id="148" creationId="{EF3E1F0C-BCD9-491F-A435-D4A48FB439B9}"/>
          </ac:spMkLst>
        </pc:spChg>
        <pc:grpChg chg="del">
          <ac:chgData name="Nieto, Mariano" userId="99e999ca-4d79-4fb0-8dab-a4ccf5e4c43b" providerId="ADAL" clId="{B14CD97B-109C-4351-B2DA-48B3D97E7C7A}" dt="2022-10-27T22:11:31.550" v="165" actId="26606"/>
          <ac:grpSpMkLst>
            <pc:docMk/>
            <pc:sldMk cId="3783367106" sldId="286"/>
            <ac:grpSpMk id="126" creationId="{8AC26FF4-D6F9-4A94-A837-D051A101EDD3}"/>
          </ac:grpSpMkLst>
        </pc:grpChg>
        <pc:grpChg chg="del">
          <ac:chgData name="Nieto, Mariano" userId="99e999ca-4d79-4fb0-8dab-a4ccf5e4c43b" providerId="ADAL" clId="{B14CD97B-109C-4351-B2DA-48B3D97E7C7A}" dt="2022-10-27T22:11:31.550" v="165" actId="26606"/>
          <ac:grpSpMkLst>
            <pc:docMk/>
            <pc:sldMk cId="3783367106" sldId="286"/>
            <ac:grpSpMk id="133" creationId="{C616B3DC-C165-433D-9187-62DCC0E317D3}"/>
          </ac:grpSpMkLst>
        </pc:grpChg>
        <pc:grpChg chg="add del">
          <ac:chgData name="Nieto, Mariano" userId="99e999ca-4d79-4fb0-8dab-a4ccf5e4c43b" providerId="ADAL" clId="{B14CD97B-109C-4351-B2DA-48B3D97E7C7A}" dt="2022-10-27T22:21:49.736" v="298" actId="26606"/>
          <ac:grpSpMkLst>
            <pc:docMk/>
            <pc:sldMk cId="3783367106" sldId="286"/>
            <ac:grpSpMk id="140" creationId="{C616B3DC-C165-433D-9187-62DCC0E317D3}"/>
          </ac:grpSpMkLst>
        </pc:grpChg>
        <pc:grpChg chg="add">
          <ac:chgData name="Nieto, Mariano" userId="99e999ca-4d79-4fb0-8dab-a4ccf5e4c43b" providerId="ADAL" clId="{B14CD97B-109C-4351-B2DA-48B3D97E7C7A}" dt="2022-10-27T22:21:49.736" v="298" actId="26606"/>
          <ac:grpSpMkLst>
            <pc:docMk/>
            <pc:sldMk cId="3783367106" sldId="286"/>
            <ac:grpSpMk id="153" creationId="{08F94D66-27EC-4CB8-8226-D7F41C161863}"/>
          </ac:grpSpMkLst>
        </pc:grpChg>
        <pc:picChg chg="del">
          <ac:chgData name="Nieto, Mariano" userId="99e999ca-4d79-4fb0-8dab-a4ccf5e4c43b" providerId="ADAL" clId="{B14CD97B-109C-4351-B2DA-48B3D97E7C7A}" dt="2022-10-27T22:10:11.486" v="163" actId="478"/>
          <ac:picMkLst>
            <pc:docMk/>
            <pc:sldMk cId="3783367106" sldId="286"/>
            <ac:picMk id="3" creationId="{BE1C1D95-8EE2-B2C7-B278-6612B6208966}"/>
          </ac:picMkLst>
        </pc:picChg>
        <pc:picChg chg="add mod">
          <ac:chgData name="Nieto, Mariano" userId="99e999ca-4d79-4fb0-8dab-a4ccf5e4c43b" providerId="ADAL" clId="{B14CD97B-109C-4351-B2DA-48B3D97E7C7A}" dt="2022-10-27T22:21:49.736" v="298" actId="26606"/>
          <ac:picMkLst>
            <pc:docMk/>
            <pc:sldMk cId="3783367106" sldId="286"/>
            <ac:picMk id="5" creationId="{E41EABE7-68DA-AD9B-93A5-A11497E80521}"/>
          </ac:picMkLst>
        </pc:picChg>
      </pc:sldChg>
      <pc:sldChg chg="addSp delSp modSp add mod modNotesTx">
        <pc:chgData name="Nieto, Mariano" userId="99e999ca-4d79-4fb0-8dab-a4ccf5e4c43b" providerId="ADAL" clId="{B14CD97B-109C-4351-B2DA-48B3D97E7C7A}" dt="2022-10-27T22:23:20.494" v="309" actId="5793"/>
        <pc:sldMkLst>
          <pc:docMk/>
          <pc:sldMk cId="1211066406" sldId="287"/>
        </pc:sldMkLst>
        <pc:spChg chg="mod">
          <ac:chgData name="Nieto, Mariano" userId="99e999ca-4d79-4fb0-8dab-a4ccf5e4c43b" providerId="ADAL" clId="{B14CD97B-109C-4351-B2DA-48B3D97E7C7A}" dt="2022-10-27T22:13:14.718" v="194" actId="20577"/>
          <ac:spMkLst>
            <pc:docMk/>
            <pc:sldMk cId="1211066406" sldId="287"/>
            <ac:spMk id="4" creationId="{3DF28032-A9EF-0A3C-DD31-243CE2FA5937}"/>
          </ac:spMkLst>
        </pc:spChg>
        <pc:spChg chg="add del">
          <ac:chgData name="Nieto, Mariano" userId="99e999ca-4d79-4fb0-8dab-a4ccf5e4c43b" providerId="ADAL" clId="{B14CD97B-109C-4351-B2DA-48B3D97E7C7A}" dt="2022-10-27T22:13:06.477" v="181" actId="26606"/>
          <ac:spMkLst>
            <pc:docMk/>
            <pc:sldMk cId="1211066406" sldId="287"/>
            <ac:spMk id="148" creationId="{EF3E1F0C-BCD9-491F-A435-D4A48FB439B9}"/>
          </ac:spMkLst>
        </pc:spChg>
        <pc:spChg chg="add del">
          <ac:chgData name="Nieto, Mariano" userId="99e999ca-4d79-4fb0-8dab-a4ccf5e4c43b" providerId="ADAL" clId="{B14CD97B-109C-4351-B2DA-48B3D97E7C7A}" dt="2022-10-27T22:13:00.517" v="176" actId="26606"/>
          <ac:spMkLst>
            <pc:docMk/>
            <pc:sldMk cId="1211066406" sldId="287"/>
            <ac:spMk id="161" creationId="{EF3E1F0C-BCD9-491F-A435-D4A48FB439B9}"/>
          </ac:spMkLst>
        </pc:spChg>
        <pc:spChg chg="add del">
          <ac:chgData name="Nieto, Mariano" userId="99e999ca-4d79-4fb0-8dab-a4ccf5e4c43b" providerId="ADAL" clId="{B14CD97B-109C-4351-B2DA-48B3D97E7C7A}" dt="2022-10-27T22:13:02.957" v="178" actId="26606"/>
          <ac:spMkLst>
            <pc:docMk/>
            <pc:sldMk cId="1211066406" sldId="287"/>
            <ac:spMk id="171" creationId="{8D6B9972-4A81-4223-9901-0E559A1D5E59}"/>
          </ac:spMkLst>
        </pc:spChg>
        <pc:spChg chg="add del">
          <ac:chgData name="Nieto, Mariano" userId="99e999ca-4d79-4fb0-8dab-a4ccf5e4c43b" providerId="ADAL" clId="{B14CD97B-109C-4351-B2DA-48B3D97E7C7A}" dt="2022-10-27T22:13:02.957" v="178" actId="26606"/>
          <ac:spMkLst>
            <pc:docMk/>
            <pc:sldMk cId="1211066406" sldId="287"/>
            <ac:spMk id="172" creationId="{A6073935-E043-4801-AF06-06093A9145F7}"/>
          </ac:spMkLst>
        </pc:spChg>
        <pc:spChg chg="add del">
          <ac:chgData name="Nieto, Mariano" userId="99e999ca-4d79-4fb0-8dab-a4ccf5e4c43b" providerId="ADAL" clId="{B14CD97B-109C-4351-B2DA-48B3D97E7C7A}" dt="2022-10-27T22:13:06.473" v="180" actId="26606"/>
          <ac:spMkLst>
            <pc:docMk/>
            <pc:sldMk cId="1211066406" sldId="287"/>
            <ac:spMk id="175" creationId="{56E390B6-47E3-4ADD-9C03-196F64347A07}"/>
          </ac:spMkLst>
        </pc:spChg>
        <pc:grpChg chg="add del">
          <ac:chgData name="Nieto, Mariano" userId="99e999ca-4d79-4fb0-8dab-a4ccf5e4c43b" providerId="ADAL" clId="{B14CD97B-109C-4351-B2DA-48B3D97E7C7A}" dt="2022-10-27T22:13:06.477" v="181" actId="26606"/>
          <ac:grpSpMkLst>
            <pc:docMk/>
            <pc:sldMk cId="1211066406" sldId="287"/>
            <ac:grpSpMk id="140" creationId="{C616B3DC-C165-433D-9187-62DCC0E317D3}"/>
          </ac:grpSpMkLst>
        </pc:grpChg>
        <pc:grpChg chg="add del">
          <ac:chgData name="Nieto, Mariano" userId="99e999ca-4d79-4fb0-8dab-a4ccf5e4c43b" providerId="ADAL" clId="{B14CD97B-109C-4351-B2DA-48B3D97E7C7A}" dt="2022-10-27T22:13:00.517" v="176" actId="26606"/>
          <ac:grpSpMkLst>
            <pc:docMk/>
            <pc:sldMk cId="1211066406" sldId="287"/>
            <ac:grpSpMk id="153" creationId="{C616B3DC-C165-433D-9187-62DCC0E317D3}"/>
          </ac:grpSpMkLst>
        </pc:grpChg>
        <pc:grpChg chg="add del">
          <ac:chgData name="Nieto, Mariano" userId="99e999ca-4d79-4fb0-8dab-a4ccf5e4c43b" providerId="ADAL" clId="{B14CD97B-109C-4351-B2DA-48B3D97E7C7A}" dt="2022-10-27T22:13:02.957" v="178" actId="26606"/>
          <ac:grpSpMkLst>
            <pc:docMk/>
            <pc:sldMk cId="1211066406" sldId="287"/>
            <ac:grpSpMk id="163" creationId="{8AC26FF4-D6F9-4A94-A837-D051A101EDD3}"/>
          </ac:grpSpMkLst>
        </pc:grpChg>
        <pc:grpChg chg="add del">
          <ac:chgData name="Nieto, Mariano" userId="99e999ca-4d79-4fb0-8dab-a4ccf5e4c43b" providerId="ADAL" clId="{B14CD97B-109C-4351-B2DA-48B3D97E7C7A}" dt="2022-10-27T22:13:02.957" v="178" actId="26606"/>
          <ac:grpSpMkLst>
            <pc:docMk/>
            <pc:sldMk cId="1211066406" sldId="287"/>
            <ac:grpSpMk id="170" creationId="{C616B3DC-C165-433D-9187-62DCC0E317D3}"/>
          </ac:grpSpMkLst>
        </pc:grpChg>
        <pc:grpChg chg="add del">
          <ac:chgData name="Nieto, Mariano" userId="99e999ca-4d79-4fb0-8dab-a4ccf5e4c43b" providerId="ADAL" clId="{B14CD97B-109C-4351-B2DA-48B3D97E7C7A}" dt="2022-10-27T22:13:06.473" v="180" actId="26606"/>
          <ac:grpSpMkLst>
            <pc:docMk/>
            <pc:sldMk cId="1211066406" sldId="287"/>
            <ac:grpSpMk id="174" creationId="{08F94D66-27EC-4CB8-8226-D7F41C161863}"/>
          </ac:grpSpMkLst>
        </pc:grpChg>
        <pc:grpChg chg="add">
          <ac:chgData name="Nieto, Mariano" userId="99e999ca-4d79-4fb0-8dab-a4ccf5e4c43b" providerId="ADAL" clId="{B14CD97B-109C-4351-B2DA-48B3D97E7C7A}" dt="2022-10-27T22:13:06.477" v="181" actId="26606"/>
          <ac:grpSpMkLst>
            <pc:docMk/>
            <pc:sldMk cId="1211066406" sldId="287"/>
            <ac:grpSpMk id="177" creationId="{08F94D66-27EC-4CB8-8226-D7F41C161863}"/>
          </ac:grpSpMkLst>
        </pc:grpChg>
        <pc:picChg chg="add mod">
          <ac:chgData name="Nieto, Mariano" userId="99e999ca-4d79-4fb0-8dab-a4ccf5e4c43b" providerId="ADAL" clId="{B14CD97B-109C-4351-B2DA-48B3D97E7C7A}" dt="2022-10-27T22:13:06.477" v="181" actId="26606"/>
          <ac:picMkLst>
            <pc:docMk/>
            <pc:sldMk cId="1211066406" sldId="287"/>
            <ac:picMk id="3" creationId="{1C319549-E823-B777-20CB-685B4D4C2851}"/>
          </ac:picMkLst>
        </pc:picChg>
        <pc:picChg chg="del">
          <ac:chgData name="Nieto, Mariano" userId="99e999ca-4d79-4fb0-8dab-a4ccf5e4c43b" providerId="ADAL" clId="{B14CD97B-109C-4351-B2DA-48B3D97E7C7A}" dt="2022-10-27T22:12:52.851" v="173" actId="478"/>
          <ac:picMkLst>
            <pc:docMk/>
            <pc:sldMk cId="1211066406" sldId="287"/>
            <ac:picMk id="5" creationId="{E41EABE7-68DA-AD9B-93A5-A11497E80521}"/>
          </ac:picMkLst>
        </pc:picChg>
      </pc:sldChg>
      <pc:sldChg chg="addSp delSp modSp add mod modNotesTx">
        <pc:chgData name="Nieto, Mariano" userId="99e999ca-4d79-4fb0-8dab-a4ccf5e4c43b" providerId="ADAL" clId="{B14CD97B-109C-4351-B2DA-48B3D97E7C7A}" dt="2022-10-27T22:23:31.913" v="311" actId="5793"/>
        <pc:sldMkLst>
          <pc:docMk/>
          <pc:sldMk cId="2632879240" sldId="288"/>
        </pc:sldMkLst>
        <pc:spChg chg="mod">
          <ac:chgData name="Nieto, Mariano" userId="99e999ca-4d79-4fb0-8dab-a4ccf5e4c43b" providerId="ADAL" clId="{B14CD97B-109C-4351-B2DA-48B3D97E7C7A}" dt="2022-10-27T22:20:43.195" v="291" actId="26606"/>
          <ac:spMkLst>
            <pc:docMk/>
            <pc:sldMk cId="2632879240" sldId="288"/>
            <ac:spMk id="4" creationId="{3DF28032-A9EF-0A3C-DD31-243CE2FA5937}"/>
          </ac:spMkLst>
        </pc:spChg>
        <pc:spChg chg="add del">
          <ac:chgData name="Nieto, Mariano" userId="99e999ca-4d79-4fb0-8dab-a4ccf5e4c43b" providerId="ADAL" clId="{B14CD97B-109C-4351-B2DA-48B3D97E7C7A}" dt="2022-10-27T22:15:30.710" v="201" actId="26606"/>
          <ac:spMkLst>
            <pc:docMk/>
            <pc:sldMk cId="2632879240" sldId="288"/>
            <ac:spMk id="190" creationId="{EF263B76-D6AC-40A4-BA2E-CC8B89190ED9}"/>
          </ac:spMkLst>
        </pc:spChg>
        <pc:spChg chg="add del">
          <ac:chgData name="Nieto, Mariano" userId="99e999ca-4d79-4fb0-8dab-a4ccf5e4c43b" providerId="ADAL" clId="{B14CD97B-109C-4351-B2DA-48B3D97E7C7A}" dt="2022-10-27T22:15:31.990" v="203" actId="26606"/>
          <ac:spMkLst>
            <pc:docMk/>
            <pc:sldMk cId="2632879240" sldId="288"/>
            <ac:spMk id="194" creationId="{EF3E1F0C-BCD9-491F-A435-D4A48FB439B9}"/>
          </ac:spMkLst>
        </pc:spChg>
        <pc:spChg chg="add del">
          <ac:chgData name="Nieto, Mariano" userId="99e999ca-4d79-4fb0-8dab-a4ccf5e4c43b" providerId="ADAL" clId="{B14CD97B-109C-4351-B2DA-48B3D97E7C7A}" dt="2022-10-27T22:15:33.670" v="205" actId="26606"/>
          <ac:spMkLst>
            <pc:docMk/>
            <pc:sldMk cId="2632879240" sldId="288"/>
            <ac:spMk id="197" creationId="{56E390B6-47E3-4ADD-9C03-196F64347A07}"/>
          </ac:spMkLst>
        </pc:spChg>
        <pc:spChg chg="add del">
          <ac:chgData name="Nieto, Mariano" userId="99e999ca-4d79-4fb0-8dab-a4ccf5e4c43b" providerId="ADAL" clId="{B14CD97B-109C-4351-B2DA-48B3D97E7C7A}" dt="2022-10-27T22:16:06.218" v="213" actId="26606"/>
          <ac:spMkLst>
            <pc:docMk/>
            <pc:sldMk cId="2632879240" sldId="288"/>
            <ac:spMk id="200" creationId="{8D6B9972-4A81-4223-9901-0E559A1D5E59}"/>
          </ac:spMkLst>
        </pc:spChg>
        <pc:spChg chg="add del">
          <ac:chgData name="Nieto, Mariano" userId="99e999ca-4d79-4fb0-8dab-a4ccf5e4c43b" providerId="ADAL" clId="{B14CD97B-109C-4351-B2DA-48B3D97E7C7A}" dt="2022-10-27T22:16:06.218" v="213" actId="26606"/>
          <ac:spMkLst>
            <pc:docMk/>
            <pc:sldMk cId="2632879240" sldId="288"/>
            <ac:spMk id="201" creationId="{A6073935-E043-4801-AF06-06093A9145F7}"/>
          </ac:spMkLst>
        </pc:spChg>
        <pc:spChg chg="add del">
          <ac:chgData name="Nieto, Mariano" userId="99e999ca-4d79-4fb0-8dab-a4ccf5e4c43b" providerId="ADAL" clId="{B14CD97B-109C-4351-B2DA-48B3D97E7C7A}" dt="2022-10-27T22:16:03.873" v="210" actId="26606"/>
          <ac:spMkLst>
            <pc:docMk/>
            <pc:sldMk cId="2632879240" sldId="288"/>
            <ac:spMk id="218" creationId="{EF263B76-D6AC-40A4-BA2E-CC8B89190ED9}"/>
          </ac:spMkLst>
        </pc:spChg>
        <pc:spChg chg="add del">
          <ac:chgData name="Nieto, Mariano" userId="99e999ca-4d79-4fb0-8dab-a4ccf5e4c43b" providerId="ADAL" clId="{B14CD97B-109C-4351-B2DA-48B3D97E7C7A}" dt="2022-10-27T22:16:06.218" v="212" actId="26606"/>
          <ac:spMkLst>
            <pc:docMk/>
            <pc:sldMk cId="2632879240" sldId="288"/>
            <ac:spMk id="221" creationId="{EF3E1F0C-BCD9-491F-A435-D4A48FB439B9}"/>
          </ac:spMkLst>
        </pc:spChg>
        <pc:grpChg chg="add del">
          <ac:chgData name="Nieto, Mariano" userId="99e999ca-4d79-4fb0-8dab-a4ccf5e4c43b" providerId="ADAL" clId="{B14CD97B-109C-4351-B2DA-48B3D97E7C7A}" dt="2022-10-27T22:15:33.678" v="206" actId="26606"/>
          <ac:grpSpMkLst>
            <pc:docMk/>
            <pc:sldMk cId="2632879240" sldId="288"/>
            <ac:grpSpMk id="177" creationId="{08F94D66-27EC-4CB8-8226-D7F41C161863}"/>
          </ac:grpSpMkLst>
        </pc:grpChg>
        <pc:grpChg chg="add del">
          <ac:chgData name="Nieto, Mariano" userId="99e999ca-4d79-4fb0-8dab-a4ccf5e4c43b" providerId="ADAL" clId="{B14CD97B-109C-4351-B2DA-48B3D97E7C7A}" dt="2022-10-27T22:15:29.851" v="199" actId="26606"/>
          <ac:grpSpMkLst>
            <pc:docMk/>
            <pc:sldMk cId="2632879240" sldId="288"/>
            <ac:grpSpMk id="182" creationId="{08F94D66-27EC-4CB8-8226-D7F41C161863}"/>
          </ac:grpSpMkLst>
        </pc:grpChg>
        <pc:grpChg chg="add del">
          <ac:chgData name="Nieto, Mariano" userId="99e999ca-4d79-4fb0-8dab-a4ccf5e4c43b" providerId="ADAL" clId="{B14CD97B-109C-4351-B2DA-48B3D97E7C7A}" dt="2022-10-27T22:15:30.710" v="201" actId="26606"/>
          <ac:grpSpMkLst>
            <pc:docMk/>
            <pc:sldMk cId="2632879240" sldId="288"/>
            <ac:grpSpMk id="191" creationId="{C616B3DC-C165-433D-9187-62DCC0E317D3}"/>
          </ac:grpSpMkLst>
        </pc:grpChg>
        <pc:grpChg chg="add del">
          <ac:chgData name="Nieto, Mariano" userId="99e999ca-4d79-4fb0-8dab-a4ccf5e4c43b" providerId="ADAL" clId="{B14CD97B-109C-4351-B2DA-48B3D97E7C7A}" dt="2022-10-27T22:16:06.218" v="213" actId="26606"/>
          <ac:grpSpMkLst>
            <pc:docMk/>
            <pc:sldMk cId="2632879240" sldId="288"/>
            <ac:grpSpMk id="192" creationId="{8AC26FF4-D6F9-4A94-A837-D051A101EDD3}"/>
          </ac:grpSpMkLst>
        </pc:grpChg>
        <pc:grpChg chg="add del">
          <ac:chgData name="Nieto, Mariano" userId="99e999ca-4d79-4fb0-8dab-a4ccf5e4c43b" providerId="ADAL" clId="{B14CD97B-109C-4351-B2DA-48B3D97E7C7A}" dt="2022-10-27T22:15:31.990" v="203" actId="26606"/>
          <ac:grpSpMkLst>
            <pc:docMk/>
            <pc:sldMk cId="2632879240" sldId="288"/>
            <ac:grpSpMk id="193" creationId="{C616B3DC-C165-433D-9187-62DCC0E317D3}"/>
          </ac:grpSpMkLst>
        </pc:grpChg>
        <pc:grpChg chg="add del">
          <ac:chgData name="Nieto, Mariano" userId="99e999ca-4d79-4fb0-8dab-a4ccf5e4c43b" providerId="ADAL" clId="{B14CD97B-109C-4351-B2DA-48B3D97E7C7A}" dt="2022-10-27T22:15:33.670" v="205" actId="26606"/>
          <ac:grpSpMkLst>
            <pc:docMk/>
            <pc:sldMk cId="2632879240" sldId="288"/>
            <ac:grpSpMk id="196" creationId="{08F94D66-27EC-4CB8-8226-D7F41C161863}"/>
          </ac:grpSpMkLst>
        </pc:grpChg>
        <pc:grpChg chg="add del">
          <ac:chgData name="Nieto, Mariano" userId="99e999ca-4d79-4fb0-8dab-a4ccf5e4c43b" providerId="ADAL" clId="{B14CD97B-109C-4351-B2DA-48B3D97E7C7A}" dt="2022-10-27T22:16:06.218" v="213" actId="26606"/>
          <ac:grpSpMkLst>
            <pc:docMk/>
            <pc:sldMk cId="2632879240" sldId="288"/>
            <ac:grpSpMk id="199" creationId="{C616B3DC-C165-433D-9187-62DCC0E317D3}"/>
          </ac:grpSpMkLst>
        </pc:grpChg>
        <pc:grpChg chg="add del">
          <ac:chgData name="Nieto, Mariano" userId="99e999ca-4d79-4fb0-8dab-a4ccf5e4c43b" providerId="ADAL" clId="{B14CD97B-109C-4351-B2DA-48B3D97E7C7A}" dt="2022-10-27T22:16:03.873" v="210" actId="26606"/>
          <ac:grpSpMkLst>
            <pc:docMk/>
            <pc:sldMk cId="2632879240" sldId="288"/>
            <ac:grpSpMk id="210" creationId="{C616B3DC-C165-433D-9187-62DCC0E317D3}"/>
          </ac:grpSpMkLst>
        </pc:grpChg>
        <pc:grpChg chg="add del">
          <ac:chgData name="Nieto, Mariano" userId="99e999ca-4d79-4fb0-8dab-a4ccf5e4c43b" providerId="ADAL" clId="{B14CD97B-109C-4351-B2DA-48B3D97E7C7A}" dt="2022-10-27T22:16:06.218" v="212" actId="26606"/>
          <ac:grpSpMkLst>
            <pc:docMk/>
            <pc:sldMk cId="2632879240" sldId="288"/>
            <ac:grpSpMk id="220" creationId="{C616B3DC-C165-433D-9187-62DCC0E317D3}"/>
          </ac:grpSpMkLst>
        </pc:grpChg>
        <pc:grpChg chg="add del">
          <ac:chgData name="Nieto, Mariano" userId="99e999ca-4d79-4fb0-8dab-a4ccf5e4c43b" providerId="ADAL" clId="{B14CD97B-109C-4351-B2DA-48B3D97E7C7A}" dt="2022-10-27T22:20:43.195" v="291" actId="26606"/>
          <ac:grpSpMkLst>
            <pc:docMk/>
            <pc:sldMk cId="2632879240" sldId="288"/>
            <ac:grpSpMk id="223" creationId="{08F94D66-27EC-4CB8-8226-D7F41C161863}"/>
          </ac:grpSpMkLst>
        </pc:grpChg>
        <pc:grpChg chg="add">
          <ac:chgData name="Nieto, Mariano" userId="99e999ca-4d79-4fb0-8dab-a4ccf5e4c43b" providerId="ADAL" clId="{B14CD97B-109C-4351-B2DA-48B3D97E7C7A}" dt="2022-10-27T22:20:43.195" v="291" actId="26606"/>
          <ac:grpSpMkLst>
            <pc:docMk/>
            <pc:sldMk cId="2632879240" sldId="288"/>
            <ac:grpSpMk id="228" creationId="{08F94D66-27EC-4CB8-8226-D7F41C161863}"/>
          </ac:grpSpMkLst>
        </pc:grpChg>
        <pc:picChg chg="del">
          <ac:chgData name="Nieto, Mariano" userId="99e999ca-4d79-4fb0-8dab-a4ccf5e4c43b" providerId="ADAL" clId="{B14CD97B-109C-4351-B2DA-48B3D97E7C7A}" dt="2022-10-27T22:13:31.501" v="196" actId="478"/>
          <ac:picMkLst>
            <pc:docMk/>
            <pc:sldMk cId="2632879240" sldId="288"/>
            <ac:picMk id="3" creationId="{1C319549-E823-B777-20CB-685B4D4C2851}"/>
          </ac:picMkLst>
        </pc:picChg>
        <pc:picChg chg="add mod">
          <ac:chgData name="Nieto, Mariano" userId="99e999ca-4d79-4fb0-8dab-a4ccf5e4c43b" providerId="ADAL" clId="{B14CD97B-109C-4351-B2DA-48B3D97E7C7A}" dt="2022-10-27T22:20:43.195" v="291" actId="26606"/>
          <ac:picMkLst>
            <pc:docMk/>
            <pc:sldMk cId="2632879240" sldId="288"/>
            <ac:picMk id="5" creationId="{B4FD1BF2-9C57-59BD-FE66-63823E4251B7}"/>
          </ac:picMkLst>
        </pc:picChg>
      </pc:sldChg>
      <pc:sldChg chg="addSp delSp modSp add mod modNotesTx">
        <pc:chgData name="Nieto, Mariano" userId="99e999ca-4d79-4fb0-8dab-a4ccf5e4c43b" providerId="ADAL" clId="{B14CD97B-109C-4351-B2DA-48B3D97E7C7A}" dt="2022-10-27T22:23:43.875" v="313" actId="5793"/>
        <pc:sldMkLst>
          <pc:docMk/>
          <pc:sldMk cId="2867275473" sldId="289"/>
        </pc:sldMkLst>
        <pc:spChg chg="mod">
          <ac:chgData name="Nieto, Mariano" userId="99e999ca-4d79-4fb0-8dab-a4ccf5e4c43b" providerId="ADAL" clId="{B14CD97B-109C-4351-B2DA-48B3D97E7C7A}" dt="2022-10-27T22:19:14.576" v="283" actId="26606"/>
          <ac:spMkLst>
            <pc:docMk/>
            <pc:sldMk cId="2867275473" sldId="289"/>
            <ac:spMk id="4" creationId="{3DF28032-A9EF-0A3C-DD31-243CE2FA5937}"/>
          </ac:spMkLst>
        </pc:spChg>
        <pc:spChg chg="add del">
          <ac:chgData name="Nieto, Mariano" userId="99e999ca-4d79-4fb0-8dab-a4ccf5e4c43b" providerId="ADAL" clId="{B14CD97B-109C-4351-B2DA-48B3D97E7C7A}" dt="2022-10-27T22:18:38.425" v="263" actId="26606"/>
          <ac:spMkLst>
            <pc:docMk/>
            <pc:sldMk cId="2867275473" sldId="289"/>
            <ac:spMk id="236" creationId="{6C686317-9C96-4A02-88CE-7319FF590580}"/>
          </ac:spMkLst>
        </pc:spChg>
        <pc:spChg chg="add del">
          <ac:chgData name="Nieto, Mariano" userId="99e999ca-4d79-4fb0-8dab-a4ccf5e4c43b" providerId="ADAL" clId="{B14CD97B-109C-4351-B2DA-48B3D97E7C7A}" dt="2022-10-27T22:18:38.425" v="263" actId="26606"/>
          <ac:spMkLst>
            <pc:docMk/>
            <pc:sldMk cId="2867275473" sldId="289"/>
            <ac:spMk id="246" creationId="{EB9A9756-A5DB-460E-A867-A2AE77834D3A}"/>
          </ac:spMkLst>
        </pc:spChg>
        <pc:grpChg chg="add del">
          <ac:chgData name="Nieto, Mariano" userId="99e999ca-4d79-4fb0-8dab-a4ccf5e4c43b" providerId="ADAL" clId="{B14CD97B-109C-4351-B2DA-48B3D97E7C7A}" dt="2022-10-27T22:19:14.576" v="283" actId="26606"/>
          <ac:grpSpMkLst>
            <pc:docMk/>
            <pc:sldMk cId="2867275473" sldId="289"/>
            <ac:grpSpMk id="223" creationId="{08F94D66-27EC-4CB8-8226-D7F41C161863}"/>
          </ac:grpSpMkLst>
        </pc:grpChg>
        <pc:grpChg chg="add del">
          <ac:chgData name="Nieto, Mariano" userId="99e999ca-4d79-4fb0-8dab-a4ccf5e4c43b" providerId="ADAL" clId="{B14CD97B-109C-4351-B2DA-48B3D97E7C7A}" dt="2022-10-27T22:22:14.798" v="299" actId="26606"/>
          <ac:grpSpMkLst>
            <pc:docMk/>
            <pc:sldMk cId="2867275473" sldId="289"/>
            <ac:grpSpMk id="225" creationId="{08F94D66-27EC-4CB8-8226-D7F41C161863}"/>
          </ac:grpSpMkLst>
        </pc:grpChg>
        <pc:grpChg chg="add del">
          <ac:chgData name="Nieto, Mariano" userId="99e999ca-4d79-4fb0-8dab-a4ccf5e4c43b" providerId="ADAL" clId="{B14CD97B-109C-4351-B2DA-48B3D97E7C7A}" dt="2022-10-27T22:18:38.425" v="263" actId="26606"/>
          <ac:grpSpMkLst>
            <pc:docMk/>
            <pc:sldMk cId="2867275473" sldId="289"/>
            <ac:grpSpMk id="228" creationId="{C616B3DC-C165-433D-9187-62DCC0E317D3}"/>
          </ac:grpSpMkLst>
        </pc:grpChg>
        <pc:grpChg chg="add del">
          <ac:chgData name="Nieto, Mariano" userId="99e999ca-4d79-4fb0-8dab-a4ccf5e4c43b" providerId="ADAL" clId="{B14CD97B-109C-4351-B2DA-48B3D97E7C7A}" dt="2022-10-27T22:18:38.425" v="263" actId="26606"/>
          <ac:grpSpMkLst>
            <pc:docMk/>
            <pc:sldMk cId="2867275473" sldId="289"/>
            <ac:grpSpMk id="238" creationId="{E0E25B5C-98A3-47D8-A4D7-10C2E1758981}"/>
          </ac:grpSpMkLst>
        </pc:grpChg>
        <pc:grpChg chg="add">
          <ac:chgData name="Nieto, Mariano" userId="99e999ca-4d79-4fb0-8dab-a4ccf5e4c43b" providerId="ADAL" clId="{B14CD97B-109C-4351-B2DA-48B3D97E7C7A}" dt="2022-10-27T22:22:14.798" v="299" actId="26606"/>
          <ac:grpSpMkLst>
            <pc:docMk/>
            <pc:sldMk cId="2867275473" sldId="289"/>
            <ac:grpSpMk id="239" creationId="{08F94D66-27EC-4CB8-8226-D7F41C161863}"/>
          </ac:grpSpMkLst>
        </pc:grpChg>
        <pc:picChg chg="add mod">
          <ac:chgData name="Nieto, Mariano" userId="99e999ca-4d79-4fb0-8dab-a4ccf5e4c43b" providerId="ADAL" clId="{B14CD97B-109C-4351-B2DA-48B3D97E7C7A}" dt="2022-10-27T22:22:14.798" v="299" actId="26606"/>
          <ac:picMkLst>
            <pc:docMk/>
            <pc:sldMk cId="2867275473" sldId="289"/>
            <ac:picMk id="3" creationId="{C136CB8E-4CF9-7F20-6536-77EEC4C56F81}"/>
          </ac:picMkLst>
        </pc:picChg>
        <pc:picChg chg="del">
          <ac:chgData name="Nieto, Mariano" userId="99e999ca-4d79-4fb0-8dab-a4ccf5e4c43b" providerId="ADAL" clId="{B14CD97B-109C-4351-B2DA-48B3D97E7C7A}" dt="2022-10-27T22:17:36.778" v="247" actId="478"/>
          <ac:picMkLst>
            <pc:docMk/>
            <pc:sldMk cId="2867275473" sldId="289"/>
            <ac:picMk id="5" creationId="{B4FD1BF2-9C57-59BD-FE66-63823E4251B7}"/>
          </ac:picMkLst>
        </pc:picChg>
      </pc:sldChg>
      <pc:sldChg chg="addSp delSp modSp add del mod">
        <pc:chgData name="Nieto, Mariano" userId="99e999ca-4d79-4fb0-8dab-a4ccf5e4c43b" providerId="ADAL" clId="{B14CD97B-109C-4351-B2DA-48B3D97E7C7A}" dt="2022-10-27T22:33:35.937" v="402" actId="2696"/>
        <pc:sldMkLst>
          <pc:docMk/>
          <pc:sldMk cId="2249145183" sldId="290"/>
        </pc:sldMkLst>
        <pc:spChg chg="mod">
          <ac:chgData name="Nieto, Mariano" userId="99e999ca-4d79-4fb0-8dab-a4ccf5e4c43b" providerId="ADAL" clId="{B14CD97B-109C-4351-B2DA-48B3D97E7C7A}" dt="2022-10-27T22:30:20.891" v="396" actId="27636"/>
          <ac:spMkLst>
            <pc:docMk/>
            <pc:sldMk cId="2249145183" sldId="290"/>
            <ac:spMk id="4" creationId="{3DF28032-A9EF-0A3C-DD31-243CE2FA5937}"/>
          </ac:spMkLst>
        </pc:spChg>
        <pc:grpChg chg="del">
          <ac:chgData name="Nieto, Mariano" userId="99e999ca-4d79-4fb0-8dab-a4ccf5e4c43b" providerId="ADAL" clId="{B14CD97B-109C-4351-B2DA-48B3D97E7C7A}" dt="2022-10-27T22:30:01.115" v="356" actId="26606"/>
          <ac:grpSpMkLst>
            <pc:docMk/>
            <pc:sldMk cId="2249145183" sldId="290"/>
            <ac:grpSpMk id="239" creationId="{08F94D66-27EC-4CB8-8226-D7F41C161863}"/>
          </ac:grpSpMkLst>
        </pc:grpChg>
        <pc:grpChg chg="add">
          <ac:chgData name="Nieto, Mariano" userId="99e999ca-4d79-4fb0-8dab-a4ccf5e4c43b" providerId="ADAL" clId="{B14CD97B-109C-4351-B2DA-48B3D97E7C7A}" dt="2022-10-27T22:30:01.115" v="356" actId="26606"/>
          <ac:grpSpMkLst>
            <pc:docMk/>
            <pc:sldMk cId="2249145183" sldId="290"/>
            <ac:grpSpMk id="250" creationId="{08F94D66-27EC-4CB8-8226-D7F41C161863}"/>
          </ac:grpSpMkLst>
        </pc:grpChg>
        <pc:picChg chg="add del mod">
          <ac:chgData name="Nieto, Mariano" userId="99e999ca-4d79-4fb0-8dab-a4ccf5e4c43b" providerId="ADAL" clId="{B14CD97B-109C-4351-B2DA-48B3D97E7C7A}" dt="2022-10-27T22:29:19.523" v="354" actId="478"/>
          <ac:picMkLst>
            <pc:docMk/>
            <pc:sldMk cId="2249145183" sldId="290"/>
            <ac:picMk id="2" creationId="{93A99A4A-7EB7-63D0-D537-058E7AA2625A}"/>
          </ac:picMkLst>
        </pc:picChg>
        <pc:picChg chg="del">
          <ac:chgData name="Nieto, Mariano" userId="99e999ca-4d79-4fb0-8dab-a4ccf5e4c43b" providerId="ADAL" clId="{B14CD97B-109C-4351-B2DA-48B3D97E7C7A}" dt="2022-10-27T22:24:54.661" v="319" actId="478"/>
          <ac:picMkLst>
            <pc:docMk/>
            <pc:sldMk cId="2249145183" sldId="290"/>
            <ac:picMk id="3" creationId="{C136CB8E-4CF9-7F20-6536-77EEC4C56F81}"/>
          </ac:picMkLst>
        </pc:picChg>
        <pc:picChg chg="add mod">
          <ac:chgData name="Nieto, Mariano" userId="99e999ca-4d79-4fb0-8dab-a4ccf5e4c43b" providerId="ADAL" clId="{B14CD97B-109C-4351-B2DA-48B3D97E7C7A}" dt="2022-10-27T22:30:01.115" v="356" actId="26606"/>
          <ac:picMkLst>
            <pc:docMk/>
            <pc:sldMk cId="2249145183" sldId="290"/>
            <ac:picMk id="6" creationId="{7F667E1B-5D32-355A-AA58-C472CD1E22F6}"/>
          </ac:picMkLst>
        </pc:picChg>
      </pc:sldChg>
      <pc:sldChg chg="addSp delSp modSp add mod">
        <pc:chgData name="Nieto, Mariano" userId="99e999ca-4d79-4fb0-8dab-a4ccf5e4c43b" providerId="ADAL" clId="{B14CD97B-109C-4351-B2DA-48B3D97E7C7A}" dt="2022-10-27T22:28:43.043" v="352" actId="26606"/>
        <pc:sldMkLst>
          <pc:docMk/>
          <pc:sldMk cId="2676336837" sldId="291"/>
        </pc:sldMkLst>
        <pc:grpChg chg="del">
          <ac:chgData name="Nieto, Mariano" userId="99e999ca-4d79-4fb0-8dab-a4ccf5e4c43b" providerId="ADAL" clId="{B14CD97B-109C-4351-B2DA-48B3D97E7C7A}" dt="2022-10-27T22:28:43.043" v="352" actId="26606"/>
          <ac:grpSpMkLst>
            <pc:docMk/>
            <pc:sldMk cId="2676336837" sldId="291"/>
            <ac:grpSpMk id="239" creationId="{08F94D66-27EC-4CB8-8226-D7F41C161863}"/>
          </ac:grpSpMkLst>
        </pc:grpChg>
        <pc:grpChg chg="add">
          <ac:chgData name="Nieto, Mariano" userId="99e999ca-4d79-4fb0-8dab-a4ccf5e4c43b" providerId="ADAL" clId="{B14CD97B-109C-4351-B2DA-48B3D97E7C7A}" dt="2022-10-27T22:28:43.043" v="352" actId="26606"/>
          <ac:grpSpMkLst>
            <pc:docMk/>
            <pc:sldMk cId="2676336837" sldId="291"/>
            <ac:grpSpMk id="250" creationId="{08F94D66-27EC-4CB8-8226-D7F41C161863}"/>
          </ac:grpSpMkLst>
        </pc:grpChg>
        <pc:picChg chg="del">
          <ac:chgData name="Nieto, Mariano" userId="99e999ca-4d79-4fb0-8dab-a4ccf5e4c43b" providerId="ADAL" clId="{B14CD97B-109C-4351-B2DA-48B3D97E7C7A}" dt="2022-10-27T22:28:41.057" v="351" actId="478"/>
          <ac:picMkLst>
            <pc:docMk/>
            <pc:sldMk cId="2676336837" sldId="291"/>
            <ac:picMk id="2" creationId="{93A99A4A-7EB7-63D0-D537-058E7AA2625A}"/>
          </ac:picMkLst>
        </pc:picChg>
        <pc:picChg chg="add mod">
          <ac:chgData name="Nieto, Mariano" userId="99e999ca-4d79-4fb0-8dab-a4ccf5e4c43b" providerId="ADAL" clId="{B14CD97B-109C-4351-B2DA-48B3D97E7C7A}" dt="2022-10-27T22:28:43.043" v="352" actId="26606"/>
          <ac:picMkLst>
            <pc:docMk/>
            <pc:sldMk cId="2676336837" sldId="291"/>
            <ac:picMk id="5" creationId="{5DF83F0F-884B-290B-112D-0DE5C40122D4}"/>
          </ac:picMkLst>
        </pc:picChg>
      </pc:sldChg>
      <pc:sldChg chg="add del">
        <pc:chgData name="Nieto, Mariano" userId="99e999ca-4d79-4fb0-8dab-a4ccf5e4c43b" providerId="ADAL" clId="{B14CD97B-109C-4351-B2DA-48B3D97E7C7A}" dt="2022-10-27T22:32:42.978" v="401" actId="2696"/>
        <pc:sldMkLst>
          <pc:docMk/>
          <pc:sldMk cId="862822134" sldId="292"/>
        </pc:sldMkLst>
      </pc:sldChg>
      <pc:sldChg chg="addSp delSp modSp add mod">
        <pc:chgData name="Nieto, Mariano" userId="99e999ca-4d79-4fb0-8dab-a4ccf5e4c43b" providerId="ADAL" clId="{B14CD97B-109C-4351-B2DA-48B3D97E7C7A}" dt="2022-10-27T22:49:12.629" v="422" actId="20577"/>
        <pc:sldMkLst>
          <pc:docMk/>
          <pc:sldMk cId="2483290566" sldId="292"/>
        </pc:sldMkLst>
        <pc:spChg chg="mod">
          <ac:chgData name="Nieto, Mariano" userId="99e999ca-4d79-4fb0-8dab-a4ccf5e4c43b" providerId="ADAL" clId="{B14CD97B-109C-4351-B2DA-48B3D97E7C7A}" dt="2022-10-27T22:49:12.629" v="422" actId="20577"/>
          <ac:spMkLst>
            <pc:docMk/>
            <pc:sldMk cId="2483290566" sldId="292"/>
            <ac:spMk id="4" creationId="{3DF28032-A9EF-0A3C-DD31-243CE2FA5937}"/>
          </ac:spMkLst>
        </pc:spChg>
        <pc:spChg chg="add del">
          <ac:chgData name="Nieto, Mariano" userId="99e999ca-4d79-4fb0-8dab-a4ccf5e4c43b" providerId="ADAL" clId="{B14CD97B-109C-4351-B2DA-48B3D97E7C7A}" dt="2022-10-27T22:48:24.627" v="411" actId="26606"/>
          <ac:spMkLst>
            <pc:docMk/>
            <pc:sldMk cId="2483290566" sldId="292"/>
            <ac:spMk id="269" creationId="{A6073935-E043-4801-AF06-06093A9145F7}"/>
          </ac:spMkLst>
        </pc:spChg>
        <pc:spChg chg="add del">
          <ac:chgData name="Nieto, Mariano" userId="99e999ca-4d79-4fb0-8dab-a4ccf5e4c43b" providerId="ADAL" clId="{B14CD97B-109C-4351-B2DA-48B3D97E7C7A}" dt="2022-10-27T22:48:24.627" v="411" actId="26606"/>
          <ac:spMkLst>
            <pc:docMk/>
            <pc:sldMk cId="2483290566" sldId="292"/>
            <ac:spMk id="279" creationId="{8D6B9972-4A81-4223-9901-0E559A1D5E59}"/>
          </ac:spMkLst>
        </pc:spChg>
        <pc:spChg chg="add del">
          <ac:chgData name="Nieto, Mariano" userId="99e999ca-4d79-4fb0-8dab-a4ccf5e4c43b" providerId="ADAL" clId="{B14CD97B-109C-4351-B2DA-48B3D97E7C7A}" dt="2022-10-27T22:48:26.147" v="413" actId="26606"/>
          <ac:spMkLst>
            <pc:docMk/>
            <pc:sldMk cId="2483290566" sldId="292"/>
            <ac:spMk id="282" creationId="{EF263B76-D6AC-40A4-BA2E-CC8B89190ED9}"/>
          </ac:spMkLst>
        </pc:spChg>
        <pc:grpChg chg="add del">
          <ac:chgData name="Nieto, Mariano" userId="99e999ca-4d79-4fb0-8dab-a4ccf5e4c43b" providerId="ADAL" clId="{B14CD97B-109C-4351-B2DA-48B3D97E7C7A}" dt="2022-10-27T22:48:26.147" v="414" actId="26606"/>
          <ac:grpSpMkLst>
            <pc:docMk/>
            <pc:sldMk cId="2483290566" sldId="292"/>
            <ac:grpSpMk id="250" creationId="{08F94D66-27EC-4CB8-8226-D7F41C161863}"/>
          </ac:grpSpMkLst>
        </pc:grpChg>
        <pc:grpChg chg="add del">
          <ac:chgData name="Nieto, Mariano" userId="99e999ca-4d79-4fb0-8dab-a4ccf5e4c43b" providerId="ADAL" clId="{B14CD97B-109C-4351-B2DA-48B3D97E7C7A}" dt="2022-10-27T22:48:23.192" v="409" actId="26606"/>
          <ac:grpSpMkLst>
            <pc:docMk/>
            <pc:sldMk cId="2483290566" sldId="292"/>
            <ac:grpSpMk id="261" creationId="{08F94D66-27EC-4CB8-8226-D7F41C161863}"/>
          </ac:grpSpMkLst>
        </pc:grpChg>
        <pc:grpChg chg="add del">
          <ac:chgData name="Nieto, Mariano" userId="99e999ca-4d79-4fb0-8dab-a4ccf5e4c43b" providerId="ADAL" clId="{B14CD97B-109C-4351-B2DA-48B3D97E7C7A}" dt="2022-10-27T22:48:24.627" v="411" actId="26606"/>
          <ac:grpSpMkLst>
            <pc:docMk/>
            <pc:sldMk cId="2483290566" sldId="292"/>
            <ac:grpSpMk id="270" creationId="{C616B3DC-C165-433D-9187-62DCC0E317D3}"/>
          </ac:grpSpMkLst>
        </pc:grpChg>
        <pc:grpChg chg="add del">
          <ac:chgData name="Nieto, Mariano" userId="99e999ca-4d79-4fb0-8dab-a4ccf5e4c43b" providerId="ADAL" clId="{B14CD97B-109C-4351-B2DA-48B3D97E7C7A}" dt="2022-10-27T22:48:24.627" v="411" actId="26606"/>
          <ac:grpSpMkLst>
            <pc:docMk/>
            <pc:sldMk cId="2483290566" sldId="292"/>
            <ac:grpSpMk id="271" creationId="{8AC26FF4-D6F9-4A94-A837-D051A101EDD3}"/>
          </ac:grpSpMkLst>
        </pc:grpChg>
        <pc:grpChg chg="add del">
          <ac:chgData name="Nieto, Mariano" userId="99e999ca-4d79-4fb0-8dab-a4ccf5e4c43b" providerId="ADAL" clId="{B14CD97B-109C-4351-B2DA-48B3D97E7C7A}" dt="2022-10-27T22:48:26.147" v="413" actId="26606"/>
          <ac:grpSpMkLst>
            <pc:docMk/>
            <pc:sldMk cId="2483290566" sldId="292"/>
            <ac:grpSpMk id="281" creationId="{C616B3DC-C165-433D-9187-62DCC0E317D3}"/>
          </ac:grpSpMkLst>
        </pc:grpChg>
        <pc:grpChg chg="add">
          <ac:chgData name="Nieto, Mariano" userId="99e999ca-4d79-4fb0-8dab-a4ccf5e4c43b" providerId="ADAL" clId="{B14CD97B-109C-4351-B2DA-48B3D97E7C7A}" dt="2022-10-27T22:48:26.147" v="414" actId="26606"/>
          <ac:grpSpMkLst>
            <pc:docMk/>
            <pc:sldMk cId="2483290566" sldId="292"/>
            <ac:grpSpMk id="284" creationId="{08F94D66-27EC-4CB8-8226-D7F41C161863}"/>
          </ac:grpSpMkLst>
        </pc:grpChg>
        <pc:picChg chg="add mod">
          <ac:chgData name="Nieto, Mariano" userId="99e999ca-4d79-4fb0-8dab-a4ccf5e4c43b" providerId="ADAL" clId="{B14CD97B-109C-4351-B2DA-48B3D97E7C7A}" dt="2022-10-27T22:48:26.147" v="414" actId="26606"/>
          <ac:picMkLst>
            <pc:docMk/>
            <pc:sldMk cId="2483290566" sldId="292"/>
            <ac:picMk id="3" creationId="{1DD02A54-AD82-3D06-5181-25955F4D58FB}"/>
          </ac:picMkLst>
        </pc:picChg>
        <pc:picChg chg="del">
          <ac:chgData name="Nieto, Mariano" userId="99e999ca-4d79-4fb0-8dab-a4ccf5e4c43b" providerId="ADAL" clId="{B14CD97B-109C-4351-B2DA-48B3D97E7C7A}" dt="2022-10-27T22:48:08.460" v="405" actId="478"/>
          <ac:picMkLst>
            <pc:docMk/>
            <pc:sldMk cId="2483290566" sldId="292"/>
            <ac:picMk id="5" creationId="{5DF83F0F-884B-290B-112D-0DE5C40122D4}"/>
          </ac:picMkLst>
        </pc:picChg>
      </pc:sldChg>
    </pc:docChg>
  </pc:docChgLst>
  <pc:docChgLst>
    <pc:chgData name="Nieto, Mariano" userId="99e999ca-4d79-4fb0-8dab-a4ccf5e4c43b" providerId="ADAL" clId="{20933CF9-2AA1-2D41-B432-B1695C445D0F}"/>
    <pc:docChg chg="custSel addSld delSld modSld">
      <pc:chgData name="Nieto, Mariano" userId="99e999ca-4d79-4fb0-8dab-a4ccf5e4c43b" providerId="ADAL" clId="{20933CF9-2AA1-2D41-B432-B1695C445D0F}" dt="2022-09-24T22:08:28.219" v="36" actId="14100"/>
      <pc:docMkLst>
        <pc:docMk/>
      </pc:docMkLst>
      <pc:sldChg chg="addSp modSp mod">
        <pc:chgData name="Nieto, Mariano" userId="99e999ca-4d79-4fb0-8dab-a4ccf5e4c43b" providerId="ADAL" clId="{20933CF9-2AA1-2D41-B432-B1695C445D0F}" dt="2022-09-24T15:26:41.921" v="19" actId="1076"/>
        <pc:sldMkLst>
          <pc:docMk/>
          <pc:sldMk cId="3486714937" sldId="266"/>
        </pc:sldMkLst>
        <pc:spChg chg="add mod">
          <ac:chgData name="Nieto, Mariano" userId="99e999ca-4d79-4fb0-8dab-a4ccf5e4c43b" providerId="ADAL" clId="{20933CF9-2AA1-2D41-B432-B1695C445D0F}" dt="2022-09-24T15:26:41.921" v="19" actId="1076"/>
          <ac:spMkLst>
            <pc:docMk/>
            <pc:sldMk cId="3486714937" sldId="266"/>
            <ac:spMk id="2" creationId="{23A8E404-550B-2B01-6950-D4AA0599A4E0}"/>
          </ac:spMkLst>
        </pc:spChg>
        <pc:spChg chg="mod">
          <ac:chgData name="Nieto, Mariano" userId="99e999ca-4d79-4fb0-8dab-a4ccf5e4c43b" providerId="ADAL" clId="{20933CF9-2AA1-2D41-B432-B1695C445D0F}" dt="2022-09-24T15:26:41.921" v="19" actId="1076"/>
          <ac:spMkLst>
            <pc:docMk/>
            <pc:sldMk cId="3486714937" sldId="266"/>
            <ac:spMk id="3" creationId="{00000000-0000-0000-0000-000000000000}"/>
          </ac:spMkLst>
        </pc:spChg>
      </pc:sldChg>
      <pc:sldChg chg="modSp mod">
        <pc:chgData name="Nieto, Mariano" userId="99e999ca-4d79-4fb0-8dab-a4ccf5e4c43b" providerId="ADAL" clId="{20933CF9-2AA1-2D41-B432-B1695C445D0F}" dt="2022-09-24T22:08:28.219" v="36" actId="14100"/>
        <pc:sldMkLst>
          <pc:docMk/>
          <pc:sldMk cId="3921630629" sldId="270"/>
        </pc:sldMkLst>
        <pc:picChg chg="mod">
          <ac:chgData name="Nieto, Mariano" userId="99e999ca-4d79-4fb0-8dab-a4ccf5e4c43b" providerId="ADAL" clId="{20933CF9-2AA1-2D41-B432-B1695C445D0F}" dt="2022-09-24T22:08:28.219" v="36" actId="14100"/>
          <ac:picMkLst>
            <pc:docMk/>
            <pc:sldMk cId="3921630629" sldId="270"/>
            <ac:picMk id="5" creationId="{18C1781A-4FB2-929B-AEE5-1BA91E95528F}"/>
          </ac:picMkLst>
        </pc:picChg>
      </pc:sldChg>
      <pc:sldChg chg="modSp mod modAnim">
        <pc:chgData name="Nieto, Mariano" userId="99e999ca-4d79-4fb0-8dab-a4ccf5e4c43b" providerId="ADAL" clId="{20933CF9-2AA1-2D41-B432-B1695C445D0F}" dt="2022-09-24T22:06:23.959" v="34" actId="14100"/>
        <pc:sldMkLst>
          <pc:docMk/>
          <pc:sldMk cId="3506989256" sldId="279"/>
        </pc:sldMkLst>
        <pc:spChg chg="mod">
          <ac:chgData name="Nieto, Mariano" userId="99e999ca-4d79-4fb0-8dab-a4ccf5e4c43b" providerId="ADAL" clId="{20933CF9-2AA1-2D41-B432-B1695C445D0F}" dt="2022-09-24T15:15:25.586" v="0" actId="20577"/>
          <ac:spMkLst>
            <pc:docMk/>
            <pc:sldMk cId="3506989256" sldId="279"/>
            <ac:spMk id="2" creationId="{00000000-0000-0000-0000-000000000000}"/>
          </ac:spMkLst>
        </pc:spChg>
        <pc:spChg chg="mod">
          <ac:chgData name="Nieto, Mariano" userId="99e999ca-4d79-4fb0-8dab-a4ccf5e4c43b" providerId="ADAL" clId="{20933CF9-2AA1-2D41-B432-B1695C445D0F}" dt="2022-09-24T22:06:23.959" v="34" actId="14100"/>
          <ac:spMkLst>
            <pc:docMk/>
            <pc:sldMk cId="3506989256" sldId="279"/>
            <ac:spMk id="28" creationId="{3BE8BF93-D79B-4380-2820-BD2349FA735F}"/>
          </ac:spMkLst>
        </pc:spChg>
      </pc:sldChg>
      <pc:sldChg chg="modSp new del mod">
        <pc:chgData name="Nieto, Mariano" userId="99e999ca-4d79-4fb0-8dab-a4ccf5e4c43b" providerId="ADAL" clId="{20933CF9-2AA1-2D41-B432-B1695C445D0F}" dt="2022-09-24T15:26:20.846" v="18" actId="2696"/>
        <pc:sldMkLst>
          <pc:docMk/>
          <pc:sldMk cId="1260152943" sldId="283"/>
        </pc:sldMkLst>
        <pc:spChg chg="mod">
          <ac:chgData name="Nieto, Mariano" userId="99e999ca-4d79-4fb0-8dab-a4ccf5e4c43b" providerId="ADAL" clId="{20933CF9-2AA1-2D41-B432-B1695C445D0F}" dt="2022-09-24T15:23:49.595" v="3" actId="20577"/>
          <ac:spMkLst>
            <pc:docMk/>
            <pc:sldMk cId="1260152943" sldId="283"/>
            <ac:spMk id="2" creationId="{21A823F6-6DCA-53E1-4B60-3A37CE295937}"/>
          </ac:spMkLst>
        </pc:spChg>
        <pc:spChg chg="mod">
          <ac:chgData name="Nieto, Mariano" userId="99e999ca-4d79-4fb0-8dab-a4ccf5e4c43b" providerId="ADAL" clId="{20933CF9-2AA1-2D41-B432-B1695C445D0F}" dt="2022-09-24T15:24:04.257" v="6" actId="14100"/>
          <ac:spMkLst>
            <pc:docMk/>
            <pc:sldMk cId="1260152943" sldId="283"/>
            <ac:spMk id="3" creationId="{D9AB91AB-D1C9-4DC3-2F02-43D1D310E67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6F535-C3E1-4A32-8CBE-957F1E27BB7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65218FD-9012-42B1-ADFF-DAACA8C2732A}">
      <dgm:prSet/>
      <dgm:spPr/>
      <dgm:t>
        <a:bodyPr/>
        <a:lstStyle/>
        <a:p>
          <a:r>
            <a:rPr lang="en-US" dirty="0"/>
            <a:t>The objective of the student enrollment project</a:t>
          </a:r>
        </a:p>
      </dgm:t>
    </dgm:pt>
    <dgm:pt modelId="{D7C6DE4F-167E-40EB-9A68-505871D2DC77}" type="parTrans" cxnId="{847604DB-2016-477A-B4CD-1680888E9D11}">
      <dgm:prSet/>
      <dgm:spPr/>
      <dgm:t>
        <a:bodyPr/>
        <a:lstStyle/>
        <a:p>
          <a:endParaRPr lang="en-US"/>
        </a:p>
      </dgm:t>
    </dgm:pt>
    <dgm:pt modelId="{B81265B3-BBE4-4371-8176-270973EA85EC}" type="sibTrans" cxnId="{847604DB-2016-477A-B4CD-1680888E9D11}">
      <dgm:prSet/>
      <dgm:spPr/>
      <dgm:t>
        <a:bodyPr/>
        <a:lstStyle/>
        <a:p>
          <a:endParaRPr lang="en-US"/>
        </a:p>
      </dgm:t>
    </dgm:pt>
    <dgm:pt modelId="{52D342A6-BFA7-4715-8798-5FAA1C2751F5}">
      <dgm:prSet/>
      <dgm:spPr/>
      <dgm:t>
        <a:bodyPr/>
        <a:lstStyle/>
        <a:p>
          <a:r>
            <a:rPr lang="en-US" dirty="0"/>
            <a:t>The elements of the SRS (software requirements)</a:t>
          </a:r>
        </a:p>
      </dgm:t>
    </dgm:pt>
    <dgm:pt modelId="{2333D010-C7A6-4752-A39C-522FE6352D8F}" type="parTrans" cxnId="{95DAB775-BA61-46CB-8413-9783C6AE2EE8}">
      <dgm:prSet/>
      <dgm:spPr/>
      <dgm:t>
        <a:bodyPr/>
        <a:lstStyle/>
        <a:p>
          <a:endParaRPr lang="en-US"/>
        </a:p>
      </dgm:t>
    </dgm:pt>
    <dgm:pt modelId="{24A18158-32DC-4B87-ACCF-00D61BA0889C}" type="sibTrans" cxnId="{95DAB775-BA61-46CB-8413-9783C6AE2EE8}">
      <dgm:prSet/>
      <dgm:spPr/>
      <dgm:t>
        <a:bodyPr/>
        <a:lstStyle/>
        <a:p>
          <a:endParaRPr lang="en-US"/>
        </a:p>
      </dgm:t>
    </dgm:pt>
    <dgm:pt modelId="{F801A658-1A2F-4729-9E1C-025AC66A6ABD}">
      <dgm:prSet/>
      <dgm:spPr/>
      <dgm:t>
        <a:bodyPr/>
        <a:lstStyle/>
        <a:p>
          <a:r>
            <a:rPr lang="en-US" dirty="0"/>
            <a:t>UML design models</a:t>
          </a:r>
        </a:p>
      </dgm:t>
    </dgm:pt>
    <dgm:pt modelId="{45EC2E1A-28A8-4DE8-AFF0-D391C9287ED3}" type="parTrans" cxnId="{8D1F2503-9841-432E-8504-012953D26B3C}">
      <dgm:prSet/>
      <dgm:spPr/>
      <dgm:t>
        <a:bodyPr/>
        <a:lstStyle/>
        <a:p>
          <a:endParaRPr lang="en-US"/>
        </a:p>
      </dgm:t>
    </dgm:pt>
    <dgm:pt modelId="{692C7C1C-0E2B-486D-9838-A6D7012212AE}" type="sibTrans" cxnId="{8D1F2503-9841-432E-8504-012953D26B3C}">
      <dgm:prSet/>
      <dgm:spPr/>
      <dgm:t>
        <a:bodyPr/>
        <a:lstStyle/>
        <a:p>
          <a:endParaRPr lang="en-US"/>
        </a:p>
      </dgm:t>
    </dgm:pt>
    <dgm:pt modelId="{F658894B-D183-4F84-89C7-59F68D4593CB}">
      <dgm:prSet/>
      <dgm:spPr/>
      <dgm:t>
        <a:bodyPr/>
        <a:lstStyle/>
        <a:p>
          <a:r>
            <a:rPr lang="en-US" dirty="0"/>
            <a:t>Design of the web pages</a:t>
          </a:r>
        </a:p>
      </dgm:t>
    </dgm:pt>
    <dgm:pt modelId="{62FE38D6-3814-4053-9E5F-90F0A9B4FFB3}" type="parTrans" cxnId="{F4DFF3C9-E914-4C7A-A4B3-A47DB10D9DA6}">
      <dgm:prSet/>
      <dgm:spPr/>
      <dgm:t>
        <a:bodyPr/>
        <a:lstStyle/>
        <a:p>
          <a:endParaRPr lang="en-US"/>
        </a:p>
      </dgm:t>
    </dgm:pt>
    <dgm:pt modelId="{3A539A64-0013-426D-9B95-35B81249607F}" type="sibTrans" cxnId="{F4DFF3C9-E914-4C7A-A4B3-A47DB10D9DA6}">
      <dgm:prSet/>
      <dgm:spPr/>
      <dgm:t>
        <a:bodyPr/>
        <a:lstStyle/>
        <a:p>
          <a:endParaRPr lang="en-US"/>
        </a:p>
      </dgm:t>
    </dgm:pt>
    <dgm:pt modelId="{FEEC76DB-B435-46A1-BB10-4C6B72D79811}">
      <dgm:prSet/>
      <dgm:spPr/>
      <dgm:t>
        <a:bodyPr/>
        <a:lstStyle/>
        <a:p>
          <a:r>
            <a:rPr lang="en-US" dirty="0"/>
            <a:t>Design of the relational database</a:t>
          </a:r>
        </a:p>
      </dgm:t>
    </dgm:pt>
    <dgm:pt modelId="{439847E0-C450-443E-BE52-5CDC98A1D124}" type="parTrans" cxnId="{1085B2F6-5AF6-4EFE-BF06-AA745B472B63}">
      <dgm:prSet/>
      <dgm:spPr/>
      <dgm:t>
        <a:bodyPr/>
        <a:lstStyle/>
        <a:p>
          <a:endParaRPr lang="en-US"/>
        </a:p>
      </dgm:t>
    </dgm:pt>
    <dgm:pt modelId="{2774E534-93BB-40A3-BBC1-504B66548AFA}" type="sibTrans" cxnId="{1085B2F6-5AF6-4EFE-BF06-AA745B472B63}">
      <dgm:prSet/>
      <dgm:spPr/>
      <dgm:t>
        <a:bodyPr/>
        <a:lstStyle/>
        <a:p>
          <a:endParaRPr lang="en-US"/>
        </a:p>
      </dgm:t>
    </dgm:pt>
    <dgm:pt modelId="{347B1131-8405-4924-9353-F02AFFDD810C}">
      <dgm:prSet/>
      <dgm:spPr/>
      <dgm:t>
        <a:bodyPr/>
        <a:lstStyle/>
        <a:p>
          <a:r>
            <a:rPr lang="en-US" dirty="0"/>
            <a:t>PHP source code</a:t>
          </a:r>
        </a:p>
      </dgm:t>
    </dgm:pt>
    <dgm:pt modelId="{A355C3D8-36DB-48BA-A3FC-117033F01A8D}" type="parTrans" cxnId="{645C9167-8823-4AAC-A278-6244796B4E4C}">
      <dgm:prSet/>
      <dgm:spPr/>
      <dgm:t>
        <a:bodyPr/>
        <a:lstStyle/>
        <a:p>
          <a:endParaRPr lang="en-US"/>
        </a:p>
      </dgm:t>
    </dgm:pt>
    <dgm:pt modelId="{5536C5BB-9D19-4EEA-9BEB-67580D0C7930}" type="sibTrans" cxnId="{645C9167-8823-4AAC-A278-6244796B4E4C}">
      <dgm:prSet/>
      <dgm:spPr/>
      <dgm:t>
        <a:bodyPr/>
        <a:lstStyle/>
        <a:p>
          <a:endParaRPr lang="en-US"/>
        </a:p>
      </dgm:t>
    </dgm:pt>
    <dgm:pt modelId="{92345419-C96E-45DD-9696-34B3E78DCB23}" type="pres">
      <dgm:prSet presAssocID="{4116F535-C3E1-4A32-8CBE-957F1E27BB76}" presName="vert0" presStyleCnt="0">
        <dgm:presLayoutVars>
          <dgm:dir/>
          <dgm:animOne val="branch"/>
          <dgm:animLvl val="lvl"/>
        </dgm:presLayoutVars>
      </dgm:prSet>
      <dgm:spPr/>
    </dgm:pt>
    <dgm:pt modelId="{29BF8B25-4F10-4CB2-BC55-4CC47AA55589}" type="pres">
      <dgm:prSet presAssocID="{E65218FD-9012-42B1-ADFF-DAACA8C2732A}" presName="thickLine" presStyleLbl="alignNode1" presStyleIdx="0" presStyleCnt="6"/>
      <dgm:spPr/>
    </dgm:pt>
    <dgm:pt modelId="{78BF55F6-3D8C-425C-86EA-5DA9DFF0D812}" type="pres">
      <dgm:prSet presAssocID="{E65218FD-9012-42B1-ADFF-DAACA8C2732A}" presName="horz1" presStyleCnt="0"/>
      <dgm:spPr/>
    </dgm:pt>
    <dgm:pt modelId="{96C9B597-B500-4B2C-B156-36C437EC5A41}" type="pres">
      <dgm:prSet presAssocID="{E65218FD-9012-42B1-ADFF-DAACA8C2732A}" presName="tx1" presStyleLbl="revTx" presStyleIdx="0" presStyleCnt="6"/>
      <dgm:spPr/>
    </dgm:pt>
    <dgm:pt modelId="{5D9B9345-96D5-4B8C-9340-DFD517A4A4BA}" type="pres">
      <dgm:prSet presAssocID="{E65218FD-9012-42B1-ADFF-DAACA8C2732A}" presName="vert1" presStyleCnt="0"/>
      <dgm:spPr/>
    </dgm:pt>
    <dgm:pt modelId="{1D769D90-F7D2-40D7-8B30-03CCB06D321C}" type="pres">
      <dgm:prSet presAssocID="{52D342A6-BFA7-4715-8798-5FAA1C2751F5}" presName="thickLine" presStyleLbl="alignNode1" presStyleIdx="1" presStyleCnt="6"/>
      <dgm:spPr/>
    </dgm:pt>
    <dgm:pt modelId="{DEFD912D-78CC-4DFD-8B20-C365CFFB47A3}" type="pres">
      <dgm:prSet presAssocID="{52D342A6-BFA7-4715-8798-5FAA1C2751F5}" presName="horz1" presStyleCnt="0"/>
      <dgm:spPr/>
    </dgm:pt>
    <dgm:pt modelId="{D193CDE9-DBAB-4165-AF05-93A8BA22F819}" type="pres">
      <dgm:prSet presAssocID="{52D342A6-BFA7-4715-8798-5FAA1C2751F5}" presName="tx1" presStyleLbl="revTx" presStyleIdx="1" presStyleCnt="6"/>
      <dgm:spPr/>
    </dgm:pt>
    <dgm:pt modelId="{A1184B17-11A7-48FB-8853-B79E3AA54220}" type="pres">
      <dgm:prSet presAssocID="{52D342A6-BFA7-4715-8798-5FAA1C2751F5}" presName="vert1" presStyleCnt="0"/>
      <dgm:spPr/>
    </dgm:pt>
    <dgm:pt modelId="{890363D0-D98C-403D-B5B0-E80249711ADB}" type="pres">
      <dgm:prSet presAssocID="{F801A658-1A2F-4729-9E1C-025AC66A6ABD}" presName="thickLine" presStyleLbl="alignNode1" presStyleIdx="2" presStyleCnt="6"/>
      <dgm:spPr/>
    </dgm:pt>
    <dgm:pt modelId="{DEFEAD20-4391-42CF-9D16-2CB1814B8BDE}" type="pres">
      <dgm:prSet presAssocID="{F801A658-1A2F-4729-9E1C-025AC66A6ABD}" presName="horz1" presStyleCnt="0"/>
      <dgm:spPr/>
    </dgm:pt>
    <dgm:pt modelId="{D78CA71E-40B1-4888-9364-2056E5474222}" type="pres">
      <dgm:prSet presAssocID="{F801A658-1A2F-4729-9E1C-025AC66A6ABD}" presName="tx1" presStyleLbl="revTx" presStyleIdx="2" presStyleCnt="6"/>
      <dgm:spPr/>
    </dgm:pt>
    <dgm:pt modelId="{DB7CE2AB-3781-44A6-9D55-5CF11CC68C1F}" type="pres">
      <dgm:prSet presAssocID="{F801A658-1A2F-4729-9E1C-025AC66A6ABD}" presName="vert1" presStyleCnt="0"/>
      <dgm:spPr/>
    </dgm:pt>
    <dgm:pt modelId="{533E6F03-E8B5-4958-80E6-5B61B7272DDA}" type="pres">
      <dgm:prSet presAssocID="{F658894B-D183-4F84-89C7-59F68D4593CB}" presName="thickLine" presStyleLbl="alignNode1" presStyleIdx="3" presStyleCnt="6"/>
      <dgm:spPr/>
    </dgm:pt>
    <dgm:pt modelId="{2E79CB76-5481-4E3E-9BDB-4D63D738874F}" type="pres">
      <dgm:prSet presAssocID="{F658894B-D183-4F84-89C7-59F68D4593CB}" presName="horz1" presStyleCnt="0"/>
      <dgm:spPr/>
    </dgm:pt>
    <dgm:pt modelId="{9E250ED1-5402-4044-B118-BB88D09B7147}" type="pres">
      <dgm:prSet presAssocID="{F658894B-D183-4F84-89C7-59F68D4593CB}" presName="tx1" presStyleLbl="revTx" presStyleIdx="3" presStyleCnt="6"/>
      <dgm:spPr/>
    </dgm:pt>
    <dgm:pt modelId="{FC07F5ED-DC8F-4433-960C-AB1866EBC02A}" type="pres">
      <dgm:prSet presAssocID="{F658894B-D183-4F84-89C7-59F68D4593CB}" presName="vert1" presStyleCnt="0"/>
      <dgm:spPr/>
    </dgm:pt>
    <dgm:pt modelId="{9A4B895C-832C-4BEC-8D9C-E557872F1992}" type="pres">
      <dgm:prSet presAssocID="{FEEC76DB-B435-46A1-BB10-4C6B72D79811}" presName="thickLine" presStyleLbl="alignNode1" presStyleIdx="4" presStyleCnt="6"/>
      <dgm:spPr/>
    </dgm:pt>
    <dgm:pt modelId="{10004956-D503-4BB0-A58E-86801B125A24}" type="pres">
      <dgm:prSet presAssocID="{FEEC76DB-B435-46A1-BB10-4C6B72D79811}" presName="horz1" presStyleCnt="0"/>
      <dgm:spPr/>
    </dgm:pt>
    <dgm:pt modelId="{EBC172AF-9554-4BBB-8325-AF8805ABC699}" type="pres">
      <dgm:prSet presAssocID="{FEEC76DB-B435-46A1-BB10-4C6B72D79811}" presName="tx1" presStyleLbl="revTx" presStyleIdx="4" presStyleCnt="6"/>
      <dgm:spPr/>
    </dgm:pt>
    <dgm:pt modelId="{8025C9ED-5FB9-43CB-B755-A55A8B0E7DC5}" type="pres">
      <dgm:prSet presAssocID="{FEEC76DB-B435-46A1-BB10-4C6B72D79811}" presName="vert1" presStyleCnt="0"/>
      <dgm:spPr/>
    </dgm:pt>
    <dgm:pt modelId="{C5E89E22-4E90-4EAB-AAC2-39A515B5BD99}" type="pres">
      <dgm:prSet presAssocID="{347B1131-8405-4924-9353-F02AFFDD810C}" presName="thickLine" presStyleLbl="alignNode1" presStyleIdx="5" presStyleCnt="6"/>
      <dgm:spPr/>
    </dgm:pt>
    <dgm:pt modelId="{E8C9E3A7-1F2B-44DB-BC11-A5FD4CEC90A3}" type="pres">
      <dgm:prSet presAssocID="{347B1131-8405-4924-9353-F02AFFDD810C}" presName="horz1" presStyleCnt="0"/>
      <dgm:spPr/>
    </dgm:pt>
    <dgm:pt modelId="{20C21942-8D43-4169-8E42-CC52FD072CE0}" type="pres">
      <dgm:prSet presAssocID="{347B1131-8405-4924-9353-F02AFFDD810C}" presName="tx1" presStyleLbl="revTx" presStyleIdx="5" presStyleCnt="6"/>
      <dgm:spPr/>
    </dgm:pt>
    <dgm:pt modelId="{A3A746F3-9CBA-4492-B53B-F2A7F0375973}" type="pres">
      <dgm:prSet presAssocID="{347B1131-8405-4924-9353-F02AFFDD810C}" presName="vert1" presStyleCnt="0"/>
      <dgm:spPr/>
    </dgm:pt>
  </dgm:ptLst>
  <dgm:cxnLst>
    <dgm:cxn modelId="{8D1F2503-9841-432E-8504-012953D26B3C}" srcId="{4116F535-C3E1-4A32-8CBE-957F1E27BB76}" destId="{F801A658-1A2F-4729-9E1C-025AC66A6ABD}" srcOrd="2" destOrd="0" parTransId="{45EC2E1A-28A8-4DE8-AFF0-D391C9287ED3}" sibTransId="{692C7C1C-0E2B-486D-9838-A6D7012212AE}"/>
    <dgm:cxn modelId="{6F33EC0C-E22C-41E2-A1CD-5DFB60DAB83E}" type="presOf" srcId="{E65218FD-9012-42B1-ADFF-DAACA8C2732A}" destId="{96C9B597-B500-4B2C-B156-36C437EC5A41}" srcOrd="0" destOrd="0" presId="urn:microsoft.com/office/officeart/2008/layout/LinedList"/>
    <dgm:cxn modelId="{7D5BE63C-3A96-4B82-9449-A6A790ADC089}" type="presOf" srcId="{FEEC76DB-B435-46A1-BB10-4C6B72D79811}" destId="{EBC172AF-9554-4BBB-8325-AF8805ABC699}" srcOrd="0" destOrd="0" presId="urn:microsoft.com/office/officeart/2008/layout/LinedList"/>
    <dgm:cxn modelId="{645C9167-8823-4AAC-A278-6244796B4E4C}" srcId="{4116F535-C3E1-4A32-8CBE-957F1E27BB76}" destId="{347B1131-8405-4924-9353-F02AFFDD810C}" srcOrd="5" destOrd="0" parTransId="{A355C3D8-36DB-48BA-A3FC-117033F01A8D}" sibTransId="{5536C5BB-9D19-4EEA-9BEB-67580D0C7930}"/>
    <dgm:cxn modelId="{207A9B6A-CE36-49DA-9521-3D008F46C659}" type="presOf" srcId="{F658894B-D183-4F84-89C7-59F68D4593CB}" destId="{9E250ED1-5402-4044-B118-BB88D09B7147}" srcOrd="0" destOrd="0" presId="urn:microsoft.com/office/officeart/2008/layout/LinedList"/>
    <dgm:cxn modelId="{FAFE4A74-ABBC-472F-AFE5-6D2C4AE27BD4}" type="presOf" srcId="{347B1131-8405-4924-9353-F02AFFDD810C}" destId="{20C21942-8D43-4169-8E42-CC52FD072CE0}" srcOrd="0" destOrd="0" presId="urn:microsoft.com/office/officeart/2008/layout/LinedList"/>
    <dgm:cxn modelId="{95DAB775-BA61-46CB-8413-9783C6AE2EE8}" srcId="{4116F535-C3E1-4A32-8CBE-957F1E27BB76}" destId="{52D342A6-BFA7-4715-8798-5FAA1C2751F5}" srcOrd="1" destOrd="0" parTransId="{2333D010-C7A6-4752-A39C-522FE6352D8F}" sibTransId="{24A18158-32DC-4B87-ACCF-00D61BA0889C}"/>
    <dgm:cxn modelId="{F3C7B2B6-B8BA-4717-8B6D-F3F7FFDA4D2D}" type="presOf" srcId="{4116F535-C3E1-4A32-8CBE-957F1E27BB76}" destId="{92345419-C96E-45DD-9696-34B3E78DCB23}" srcOrd="0" destOrd="0" presId="urn:microsoft.com/office/officeart/2008/layout/LinedList"/>
    <dgm:cxn modelId="{211771C4-BE79-4C57-A9CB-ED2ED0DCAA12}" type="presOf" srcId="{F801A658-1A2F-4729-9E1C-025AC66A6ABD}" destId="{D78CA71E-40B1-4888-9364-2056E5474222}" srcOrd="0" destOrd="0" presId="urn:microsoft.com/office/officeart/2008/layout/LinedList"/>
    <dgm:cxn modelId="{F6AD9AC8-187F-4F3F-976E-FB33B8DF1DD3}" type="presOf" srcId="{52D342A6-BFA7-4715-8798-5FAA1C2751F5}" destId="{D193CDE9-DBAB-4165-AF05-93A8BA22F819}" srcOrd="0" destOrd="0" presId="urn:microsoft.com/office/officeart/2008/layout/LinedList"/>
    <dgm:cxn modelId="{F4DFF3C9-E914-4C7A-A4B3-A47DB10D9DA6}" srcId="{4116F535-C3E1-4A32-8CBE-957F1E27BB76}" destId="{F658894B-D183-4F84-89C7-59F68D4593CB}" srcOrd="3" destOrd="0" parTransId="{62FE38D6-3814-4053-9E5F-90F0A9B4FFB3}" sibTransId="{3A539A64-0013-426D-9B95-35B81249607F}"/>
    <dgm:cxn modelId="{847604DB-2016-477A-B4CD-1680888E9D11}" srcId="{4116F535-C3E1-4A32-8CBE-957F1E27BB76}" destId="{E65218FD-9012-42B1-ADFF-DAACA8C2732A}" srcOrd="0" destOrd="0" parTransId="{D7C6DE4F-167E-40EB-9A68-505871D2DC77}" sibTransId="{B81265B3-BBE4-4371-8176-270973EA85EC}"/>
    <dgm:cxn modelId="{1085B2F6-5AF6-4EFE-BF06-AA745B472B63}" srcId="{4116F535-C3E1-4A32-8CBE-957F1E27BB76}" destId="{FEEC76DB-B435-46A1-BB10-4C6B72D79811}" srcOrd="4" destOrd="0" parTransId="{439847E0-C450-443E-BE52-5CDC98A1D124}" sibTransId="{2774E534-93BB-40A3-BBC1-504B66548AFA}"/>
    <dgm:cxn modelId="{016A842E-ABB3-4370-811C-434807BD7385}" type="presParOf" srcId="{92345419-C96E-45DD-9696-34B3E78DCB23}" destId="{29BF8B25-4F10-4CB2-BC55-4CC47AA55589}" srcOrd="0" destOrd="0" presId="urn:microsoft.com/office/officeart/2008/layout/LinedList"/>
    <dgm:cxn modelId="{4D835514-332C-4F62-973B-ED8F2E25635C}" type="presParOf" srcId="{92345419-C96E-45DD-9696-34B3E78DCB23}" destId="{78BF55F6-3D8C-425C-86EA-5DA9DFF0D812}" srcOrd="1" destOrd="0" presId="urn:microsoft.com/office/officeart/2008/layout/LinedList"/>
    <dgm:cxn modelId="{E08384FF-FF00-4FD7-ACDC-49BD8E09FFFA}" type="presParOf" srcId="{78BF55F6-3D8C-425C-86EA-5DA9DFF0D812}" destId="{96C9B597-B500-4B2C-B156-36C437EC5A41}" srcOrd="0" destOrd="0" presId="urn:microsoft.com/office/officeart/2008/layout/LinedList"/>
    <dgm:cxn modelId="{5C5CB46D-DEC3-4AE1-A108-04B0542F2894}" type="presParOf" srcId="{78BF55F6-3D8C-425C-86EA-5DA9DFF0D812}" destId="{5D9B9345-96D5-4B8C-9340-DFD517A4A4BA}" srcOrd="1" destOrd="0" presId="urn:microsoft.com/office/officeart/2008/layout/LinedList"/>
    <dgm:cxn modelId="{CE099CED-CC60-48C1-AB3F-185BCA7C6DBC}" type="presParOf" srcId="{92345419-C96E-45DD-9696-34B3E78DCB23}" destId="{1D769D90-F7D2-40D7-8B30-03CCB06D321C}" srcOrd="2" destOrd="0" presId="urn:microsoft.com/office/officeart/2008/layout/LinedList"/>
    <dgm:cxn modelId="{D22CAA41-16BB-48A5-A830-88E3E5F6D6AB}" type="presParOf" srcId="{92345419-C96E-45DD-9696-34B3E78DCB23}" destId="{DEFD912D-78CC-4DFD-8B20-C365CFFB47A3}" srcOrd="3" destOrd="0" presId="urn:microsoft.com/office/officeart/2008/layout/LinedList"/>
    <dgm:cxn modelId="{057FD7C9-FFE7-4115-8BC2-C893567AB956}" type="presParOf" srcId="{DEFD912D-78CC-4DFD-8B20-C365CFFB47A3}" destId="{D193CDE9-DBAB-4165-AF05-93A8BA22F819}" srcOrd="0" destOrd="0" presId="urn:microsoft.com/office/officeart/2008/layout/LinedList"/>
    <dgm:cxn modelId="{03B49AD3-9CC9-41C2-9E58-8601503B977D}" type="presParOf" srcId="{DEFD912D-78CC-4DFD-8B20-C365CFFB47A3}" destId="{A1184B17-11A7-48FB-8853-B79E3AA54220}" srcOrd="1" destOrd="0" presId="urn:microsoft.com/office/officeart/2008/layout/LinedList"/>
    <dgm:cxn modelId="{E036BAC7-6886-4D49-BC3B-D1849C9D794E}" type="presParOf" srcId="{92345419-C96E-45DD-9696-34B3E78DCB23}" destId="{890363D0-D98C-403D-B5B0-E80249711ADB}" srcOrd="4" destOrd="0" presId="urn:microsoft.com/office/officeart/2008/layout/LinedList"/>
    <dgm:cxn modelId="{28F7B8C4-0EFD-4AA8-88AC-3B2472C8443F}" type="presParOf" srcId="{92345419-C96E-45DD-9696-34B3E78DCB23}" destId="{DEFEAD20-4391-42CF-9D16-2CB1814B8BDE}" srcOrd="5" destOrd="0" presId="urn:microsoft.com/office/officeart/2008/layout/LinedList"/>
    <dgm:cxn modelId="{52094238-978F-47FC-88A2-0DA76254DD91}" type="presParOf" srcId="{DEFEAD20-4391-42CF-9D16-2CB1814B8BDE}" destId="{D78CA71E-40B1-4888-9364-2056E5474222}" srcOrd="0" destOrd="0" presId="urn:microsoft.com/office/officeart/2008/layout/LinedList"/>
    <dgm:cxn modelId="{2EFF091B-82D1-476D-9EE9-188AD28BA00D}" type="presParOf" srcId="{DEFEAD20-4391-42CF-9D16-2CB1814B8BDE}" destId="{DB7CE2AB-3781-44A6-9D55-5CF11CC68C1F}" srcOrd="1" destOrd="0" presId="urn:microsoft.com/office/officeart/2008/layout/LinedList"/>
    <dgm:cxn modelId="{670F3C02-1F57-4535-A3AD-4D9C2A7A56B1}" type="presParOf" srcId="{92345419-C96E-45DD-9696-34B3E78DCB23}" destId="{533E6F03-E8B5-4958-80E6-5B61B7272DDA}" srcOrd="6" destOrd="0" presId="urn:microsoft.com/office/officeart/2008/layout/LinedList"/>
    <dgm:cxn modelId="{A0604D87-ABD5-45C5-A58E-B13DF46BC180}" type="presParOf" srcId="{92345419-C96E-45DD-9696-34B3E78DCB23}" destId="{2E79CB76-5481-4E3E-9BDB-4D63D738874F}" srcOrd="7" destOrd="0" presId="urn:microsoft.com/office/officeart/2008/layout/LinedList"/>
    <dgm:cxn modelId="{9EEB029F-D985-4D34-A2DA-E87FC9DD6D30}" type="presParOf" srcId="{2E79CB76-5481-4E3E-9BDB-4D63D738874F}" destId="{9E250ED1-5402-4044-B118-BB88D09B7147}" srcOrd="0" destOrd="0" presId="urn:microsoft.com/office/officeart/2008/layout/LinedList"/>
    <dgm:cxn modelId="{B0E2F4B2-2FBE-4B1E-87A2-6C847D808B4D}" type="presParOf" srcId="{2E79CB76-5481-4E3E-9BDB-4D63D738874F}" destId="{FC07F5ED-DC8F-4433-960C-AB1866EBC02A}" srcOrd="1" destOrd="0" presId="urn:microsoft.com/office/officeart/2008/layout/LinedList"/>
    <dgm:cxn modelId="{551FB99E-0077-4E7B-919B-77884D0F1DB7}" type="presParOf" srcId="{92345419-C96E-45DD-9696-34B3E78DCB23}" destId="{9A4B895C-832C-4BEC-8D9C-E557872F1992}" srcOrd="8" destOrd="0" presId="urn:microsoft.com/office/officeart/2008/layout/LinedList"/>
    <dgm:cxn modelId="{715F8F5C-E9BD-4F21-9990-DA81C3ADA1AA}" type="presParOf" srcId="{92345419-C96E-45DD-9696-34B3E78DCB23}" destId="{10004956-D503-4BB0-A58E-86801B125A24}" srcOrd="9" destOrd="0" presId="urn:microsoft.com/office/officeart/2008/layout/LinedList"/>
    <dgm:cxn modelId="{0D020397-625C-4AC2-BFA2-32ADF5F3EB04}" type="presParOf" srcId="{10004956-D503-4BB0-A58E-86801B125A24}" destId="{EBC172AF-9554-4BBB-8325-AF8805ABC699}" srcOrd="0" destOrd="0" presId="urn:microsoft.com/office/officeart/2008/layout/LinedList"/>
    <dgm:cxn modelId="{C38CD53D-792D-4FA8-B915-F39F4ED11C09}" type="presParOf" srcId="{10004956-D503-4BB0-A58E-86801B125A24}" destId="{8025C9ED-5FB9-43CB-B755-A55A8B0E7DC5}" srcOrd="1" destOrd="0" presId="urn:microsoft.com/office/officeart/2008/layout/LinedList"/>
    <dgm:cxn modelId="{7F3A3B5B-BDEB-4DC3-B79E-653A9E9D463F}" type="presParOf" srcId="{92345419-C96E-45DD-9696-34B3E78DCB23}" destId="{C5E89E22-4E90-4EAB-AAC2-39A515B5BD99}" srcOrd="10" destOrd="0" presId="urn:microsoft.com/office/officeart/2008/layout/LinedList"/>
    <dgm:cxn modelId="{7B25C5E0-C4C5-4FF8-88C4-28B220949B98}" type="presParOf" srcId="{92345419-C96E-45DD-9696-34B3E78DCB23}" destId="{E8C9E3A7-1F2B-44DB-BC11-A5FD4CEC90A3}" srcOrd="11" destOrd="0" presId="urn:microsoft.com/office/officeart/2008/layout/LinedList"/>
    <dgm:cxn modelId="{597A6906-E534-4888-BD17-8C8CAE9BEFAC}" type="presParOf" srcId="{E8C9E3A7-1F2B-44DB-BC11-A5FD4CEC90A3}" destId="{20C21942-8D43-4169-8E42-CC52FD072CE0}" srcOrd="0" destOrd="0" presId="urn:microsoft.com/office/officeart/2008/layout/LinedList"/>
    <dgm:cxn modelId="{A593714E-0418-4063-9381-D027DD53EF60}" type="presParOf" srcId="{E8C9E3A7-1F2B-44DB-BC11-A5FD4CEC90A3}" destId="{A3A746F3-9CBA-4492-B53B-F2A7F03759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F8B25-4F10-4CB2-BC55-4CC47AA55589}">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9B597-B500-4B2C-B156-36C437EC5A41}">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objective of the student enrollment project</a:t>
          </a:r>
        </a:p>
      </dsp:txBody>
      <dsp:txXfrm>
        <a:off x="0" y="2492"/>
        <a:ext cx="6492875" cy="850069"/>
      </dsp:txXfrm>
    </dsp:sp>
    <dsp:sp modelId="{1D769D90-F7D2-40D7-8B30-03CCB06D321C}">
      <dsp:nvSpPr>
        <dsp:cNvPr id="0" name=""/>
        <dsp:cNvSpPr/>
      </dsp:nvSpPr>
      <dsp:spPr>
        <a:xfrm>
          <a:off x="0" y="852561"/>
          <a:ext cx="6492875"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3CDE9-DBAB-4165-AF05-93A8BA22F819}">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elements of the SRS (software requirements)</a:t>
          </a:r>
        </a:p>
      </dsp:txBody>
      <dsp:txXfrm>
        <a:off x="0" y="852561"/>
        <a:ext cx="6492875" cy="850069"/>
      </dsp:txXfrm>
    </dsp:sp>
    <dsp:sp modelId="{890363D0-D98C-403D-B5B0-E80249711ADB}">
      <dsp:nvSpPr>
        <dsp:cNvPr id="0" name=""/>
        <dsp:cNvSpPr/>
      </dsp:nvSpPr>
      <dsp:spPr>
        <a:xfrm>
          <a:off x="0" y="1702630"/>
          <a:ext cx="6492875"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CA71E-40B1-4888-9364-2056E5474222}">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UML design models</a:t>
          </a:r>
        </a:p>
      </dsp:txBody>
      <dsp:txXfrm>
        <a:off x="0" y="1702630"/>
        <a:ext cx="6492875" cy="850069"/>
      </dsp:txXfrm>
    </dsp:sp>
    <dsp:sp modelId="{533E6F03-E8B5-4958-80E6-5B61B7272DDA}">
      <dsp:nvSpPr>
        <dsp:cNvPr id="0" name=""/>
        <dsp:cNvSpPr/>
      </dsp:nvSpPr>
      <dsp:spPr>
        <a:xfrm>
          <a:off x="0" y="2552699"/>
          <a:ext cx="6492875"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50ED1-5402-4044-B118-BB88D09B7147}">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Design of the web pages</a:t>
          </a:r>
        </a:p>
      </dsp:txBody>
      <dsp:txXfrm>
        <a:off x="0" y="2552699"/>
        <a:ext cx="6492875" cy="850069"/>
      </dsp:txXfrm>
    </dsp:sp>
    <dsp:sp modelId="{9A4B895C-832C-4BEC-8D9C-E557872F1992}">
      <dsp:nvSpPr>
        <dsp:cNvPr id="0" name=""/>
        <dsp:cNvSpPr/>
      </dsp:nvSpPr>
      <dsp:spPr>
        <a:xfrm>
          <a:off x="0" y="3402769"/>
          <a:ext cx="6492875"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C172AF-9554-4BBB-8325-AF8805ABC699}">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Design of the relational database</a:t>
          </a:r>
        </a:p>
      </dsp:txBody>
      <dsp:txXfrm>
        <a:off x="0" y="3402769"/>
        <a:ext cx="6492875" cy="850069"/>
      </dsp:txXfrm>
    </dsp:sp>
    <dsp:sp modelId="{C5E89E22-4E90-4EAB-AAC2-39A515B5BD99}">
      <dsp:nvSpPr>
        <dsp:cNvPr id="0" name=""/>
        <dsp:cNvSpPr/>
      </dsp:nvSpPr>
      <dsp:spPr>
        <a:xfrm>
          <a:off x="0" y="4252838"/>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C21942-8D43-4169-8E42-CC52FD072CE0}">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PHP source code</a:t>
          </a:r>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0623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My name is Mariano Nieto, and I will be presenting my school enrollment system that I built for my final capstone project as part of the bachelors of science in the computer software technology program for the university of Arizona global campus. </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73484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r>
              <a:rPr lang="en-US" dirty="0"/>
              <a:t>Next in line is the log </a:t>
            </a:r>
            <a:r>
              <a:rPr lang="en-US"/>
              <a:t>in page.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97411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55357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4048773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873495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10513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459944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r>
              <a:rPr lang="en-US" dirty="0"/>
              <a:t>In this PHP code snippet one can see how I used the function to drop a class.</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823841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r>
              <a:rPr lang="en-US" dirty="0"/>
              <a:t>Finally, I want to thank you for allowing me to present my student enrollment system. Thank you!</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5226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am going to discuss the following, </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8241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SRS covers the functional requirements and non-functional requirements for the student enrollment project.</a:t>
            </a:r>
          </a:p>
          <a:p>
            <a:endParaRPr lang="en-US" dirty="0"/>
          </a:p>
          <a:p>
            <a:r>
              <a:rPr lang="en-US" dirty="0"/>
              <a:t> XAMP</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62395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UML diagrams that got used for this project are the class diagram, sequence diagram, activity diagram, and the use case diagram. To the right we have the class diagrams that shows the relationships between the different classes, such as the  class enrollment, user, staff, student, class, enrollment, and the administrator.</a:t>
            </a:r>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17894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sequence diagram it shows the sequence of activities and how the classes relate with one another. It shows a student’s flow through the process of the student enrollment system.</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81202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is on the left and to the right is the use case diagram. Activity diagram shows the user activity for a student registering for a class. The use case in the diagram displays, creating an account, logging in, view class schedule, register for a class, dropping a class, and logging out.</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62596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ct val="20000"/>
              </a:spcBef>
              <a:spcAft>
                <a:spcPts val="600"/>
              </a:spcAft>
              <a:buFont typeface="Arial"/>
              <a:buNone/>
            </a:pPr>
            <a:r>
              <a:rPr lang="en-US" dirty="0"/>
              <a:t>For the project, I used a relational database called MySQL. For the system, I built five tables, class, enrollment, inform, semester, and student. In the diagram it shows the connections of each table, </a:t>
            </a:r>
            <a:r>
              <a:rPr lang="en-US"/>
              <a:t>and how they </a:t>
            </a:r>
            <a:r>
              <a:rPr lang="en-US" dirty="0"/>
              <a:t>interact with each other.</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5323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r>
              <a:rPr lang="en-US" dirty="0"/>
              <a:t>Next, I want to present the student enrollment web pages.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643044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2000"/>
              </a:lnSpc>
              <a:spcBef>
                <a:spcPct val="20000"/>
              </a:spcBef>
              <a:spcAft>
                <a:spcPts val="600"/>
              </a:spcAft>
              <a:buFont typeface="Arial,Sans-Serif"/>
              <a:buNone/>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1934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818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967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3439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814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2637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1910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894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5592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416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999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73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7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78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811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741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135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10/28/22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99813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6"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9"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idx="1"/>
          </p:nvPr>
        </p:nvSpPr>
        <p:spPr>
          <a:xfrm>
            <a:off x="1783625" y="2450021"/>
            <a:ext cx="6383207" cy="3211179"/>
          </a:xfrm>
        </p:spPr>
        <p:txBody>
          <a:bodyPr anchor="ctr">
            <a:noAutofit/>
          </a:bodyPr>
          <a:lstStyle/>
          <a:p>
            <a:pPr marL="0" indent="0">
              <a:spcBef>
                <a:spcPts val="0"/>
              </a:spcBef>
              <a:buNone/>
            </a:pPr>
            <a:r>
              <a:rPr lang="en-US" sz="2200" dirty="0">
                <a:latin typeface="Times New Roman"/>
                <a:ea typeface="Times New Roman" panose="02020603050405020304" pitchFamily="18" charset="0"/>
                <a:cs typeface="Times New Roman"/>
              </a:rPr>
              <a:t>Mariano Nieto</a:t>
            </a:r>
          </a:p>
          <a:p>
            <a:pPr marL="0" indent="0">
              <a:spcBef>
                <a:spcPts val="0"/>
              </a:spcBef>
              <a:buNone/>
            </a:pPr>
            <a:r>
              <a:rPr lang="en-US" sz="2200" dirty="0">
                <a:effectLst/>
                <a:latin typeface="Times New Roman"/>
                <a:ea typeface="Times New Roman" panose="02020603050405020304" pitchFamily="18" charset="0"/>
                <a:cs typeface="Times New Roman"/>
              </a:rPr>
              <a:t>The University of Arizona Global Campus</a:t>
            </a:r>
            <a:endParaRPr lang="en-US" sz="2200" dirty="0">
              <a:effectLst/>
              <a:latin typeface="Times New Roman"/>
              <a:ea typeface="Calibri" panose="020F0502020204030204" pitchFamily="34" charset="0"/>
              <a:cs typeface="Times New Roman"/>
            </a:endParaRPr>
          </a:p>
          <a:p>
            <a:pPr marL="0" indent="0">
              <a:buNone/>
            </a:pPr>
            <a:r>
              <a:rPr lang="en-US" sz="2200" dirty="0">
                <a:effectLst/>
                <a:latin typeface="Times New Roman"/>
                <a:ea typeface="Calibri" panose="020F0502020204030204" pitchFamily="34" charset="0"/>
                <a:cs typeface="Times New Roman"/>
              </a:rPr>
              <a:t>CST499: </a:t>
            </a:r>
            <a:r>
              <a:rPr lang="en-US" sz="2200" dirty="0">
                <a:effectLst/>
                <a:latin typeface="Times New Roman" panose="02020603050405020304" pitchFamily="18" charset="0"/>
                <a:ea typeface="Times New Roman" panose="02020603050405020304" pitchFamily="18" charset="0"/>
              </a:rPr>
              <a:t>Capstone for Computer Software Technology</a:t>
            </a:r>
            <a:endParaRPr lang="en-US" sz="2200" i="0" dirty="0">
              <a:effectLst/>
              <a:latin typeface="Times New Roman"/>
              <a:cs typeface="Times New Roman"/>
            </a:endParaRPr>
          </a:p>
          <a:p>
            <a:pPr marL="0" indent="0">
              <a:spcBef>
                <a:spcPts val="0"/>
              </a:spcBef>
              <a:buNone/>
            </a:pPr>
            <a:r>
              <a:rPr lang="en-US" sz="2200" dirty="0">
                <a:effectLst/>
                <a:latin typeface="Times New Roman"/>
                <a:ea typeface="Times New Roman" panose="02020603050405020304" pitchFamily="18" charset="0"/>
                <a:cs typeface="Times New Roman"/>
              </a:rPr>
              <a:t>Professor: </a:t>
            </a:r>
            <a:r>
              <a:rPr lang="en-US" sz="2200" dirty="0">
                <a:solidFill>
                  <a:srgbClr val="000000"/>
                </a:solidFill>
                <a:effectLst/>
                <a:latin typeface="Times New Roman" panose="02020603050405020304" pitchFamily="18" charset="0"/>
                <a:ea typeface="Times New Roman" panose="02020603050405020304" pitchFamily="18" charset="0"/>
              </a:rPr>
              <a:t>Amr Elchouemi</a:t>
            </a:r>
            <a:endParaRPr lang="en-US" sz="2200" dirty="0">
              <a:effectLst/>
              <a:latin typeface="Times New Roman"/>
              <a:ea typeface="Calibri" panose="020F0502020204030204" pitchFamily="34" charset="0"/>
              <a:cs typeface="Times New Roman"/>
            </a:endParaRPr>
          </a:p>
          <a:p>
            <a:pPr marL="0" indent="0">
              <a:buNone/>
            </a:pPr>
            <a:r>
              <a:rPr lang="en-US" sz="2200" dirty="0">
                <a:effectLst/>
                <a:latin typeface="Times New Roman"/>
                <a:ea typeface="Times New Roman" panose="02020603050405020304" pitchFamily="18" charset="0"/>
                <a:cs typeface="Times New Roman"/>
              </a:rPr>
              <a:t>October 31, 2022</a:t>
            </a:r>
            <a:endParaRPr lang="en-US" sz="2200" dirty="0">
              <a:latin typeface="Times New Roman"/>
              <a:cs typeface="Times New Roman"/>
            </a:endParaRPr>
          </a:p>
        </p:txBody>
      </p:sp>
      <p:sp>
        <p:nvSpPr>
          <p:cNvPr id="2" name="Title 1">
            <a:extLst>
              <a:ext uri="{FF2B5EF4-FFF2-40B4-BE49-F238E27FC236}">
                <a16:creationId xmlns:a16="http://schemas.microsoft.com/office/drawing/2014/main" id="{23A8E404-550B-2B01-6950-D4AA0599A4E0}"/>
              </a:ext>
            </a:extLst>
          </p:cNvPr>
          <p:cNvSpPr>
            <a:spLocks noGrp="1"/>
          </p:cNvSpPr>
          <p:nvPr>
            <p:ph type="title"/>
          </p:nvPr>
        </p:nvSpPr>
        <p:spPr>
          <a:xfrm>
            <a:off x="1790294" y="862135"/>
            <a:ext cx="4834247" cy="2132820"/>
          </a:xfrm>
        </p:spPr>
        <p:txBody>
          <a:bodyPr>
            <a:noAutofit/>
          </a:bodyPr>
          <a:lstStyle/>
          <a:p>
            <a:pPr algn="l"/>
            <a:r>
              <a:rPr lang="en-US" b="1" dirty="0">
                <a:effectLst/>
                <a:latin typeface="Times New Roman"/>
                <a:ea typeface="Times New Roman" panose="02020603050405020304" pitchFamily="18" charset="0"/>
                <a:cs typeface="Times New Roman"/>
              </a:rPr>
              <a:t>Final Proje</a:t>
            </a:r>
            <a:r>
              <a:rPr lang="en-US" b="1" dirty="0">
                <a:latin typeface="Times New Roman"/>
                <a:ea typeface="Times New Roman" panose="02020603050405020304" pitchFamily="18" charset="0"/>
                <a:cs typeface="Times New Roman"/>
              </a:rPr>
              <a:t>ct: </a:t>
            </a:r>
            <a:r>
              <a:rPr lang="en-US" b="1" dirty="0">
                <a:effectLst/>
                <a:latin typeface="Times New Roman"/>
                <a:ea typeface="Times New Roman" panose="02020603050405020304" pitchFamily="18" charset="0"/>
                <a:cs typeface="Times New Roman"/>
              </a:rPr>
              <a:t>School Enrollment System</a:t>
            </a:r>
            <a:endParaRPr lang="en-US" dirty="0"/>
          </a:p>
        </p:txBody>
      </p:sp>
    </p:spTree>
    <p:extLst>
      <p:ext uri="{BB962C8B-B14F-4D97-AF65-F5344CB8AC3E}">
        <p14:creationId xmlns:p14="http://schemas.microsoft.com/office/powerpoint/2010/main" val="348671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3" name="Group 15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54"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6"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8"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9"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a:t>Log in Page</a:t>
            </a:r>
          </a:p>
        </p:txBody>
      </p:sp>
      <p:pic>
        <p:nvPicPr>
          <p:cNvPr id="5" name="Picture 4">
            <a:extLst>
              <a:ext uri="{FF2B5EF4-FFF2-40B4-BE49-F238E27FC236}">
                <a16:creationId xmlns:a16="http://schemas.microsoft.com/office/drawing/2014/main" id="{E41EABE7-68DA-AD9B-93A5-A11497E80521}"/>
              </a:ext>
            </a:extLst>
          </p:cNvPr>
          <p:cNvPicPr>
            <a:picLocks noChangeAspect="1"/>
          </p:cNvPicPr>
          <p:nvPr/>
        </p:nvPicPr>
        <p:blipFill rotWithShape="1">
          <a:blip r:embed="rId4"/>
          <a:srcRect l="14270" r="16447"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8336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77" name="Group 15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54"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6"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8"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9"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dirty="0"/>
              <a:t>Profile Page</a:t>
            </a:r>
          </a:p>
        </p:txBody>
      </p:sp>
      <p:pic>
        <p:nvPicPr>
          <p:cNvPr id="3" name="Picture 2">
            <a:extLst>
              <a:ext uri="{FF2B5EF4-FFF2-40B4-BE49-F238E27FC236}">
                <a16:creationId xmlns:a16="http://schemas.microsoft.com/office/drawing/2014/main" id="{1C319549-E823-B777-20CB-685B4D4C2851}"/>
              </a:ext>
            </a:extLst>
          </p:cNvPr>
          <p:cNvPicPr>
            <a:picLocks noChangeAspect="1"/>
          </p:cNvPicPr>
          <p:nvPr/>
        </p:nvPicPr>
        <p:blipFill rotWithShape="1">
          <a:blip r:embed="rId4"/>
          <a:srcRect l="15256" r="15963"/>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1106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8" name="Group 22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2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dirty="0"/>
              <a:t>Class schedule Page</a:t>
            </a:r>
          </a:p>
        </p:txBody>
      </p:sp>
      <p:pic>
        <p:nvPicPr>
          <p:cNvPr id="5" name="Picture 4">
            <a:extLst>
              <a:ext uri="{FF2B5EF4-FFF2-40B4-BE49-F238E27FC236}">
                <a16:creationId xmlns:a16="http://schemas.microsoft.com/office/drawing/2014/main" id="{B4FD1BF2-9C57-59BD-FE66-63823E4251B7}"/>
              </a:ext>
            </a:extLst>
          </p:cNvPr>
          <p:cNvPicPr>
            <a:picLocks noChangeAspect="1"/>
          </p:cNvPicPr>
          <p:nvPr/>
        </p:nvPicPr>
        <p:blipFill rotWithShape="1">
          <a:blip r:embed="rId4"/>
          <a:srcRect l="8964" r="3679"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3287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a:t>Class enrollment Page</a:t>
            </a:r>
          </a:p>
        </p:txBody>
      </p:sp>
      <p:pic>
        <p:nvPicPr>
          <p:cNvPr id="7" name="Picture 6">
            <a:extLst>
              <a:ext uri="{FF2B5EF4-FFF2-40B4-BE49-F238E27FC236}">
                <a16:creationId xmlns:a16="http://schemas.microsoft.com/office/drawing/2014/main" id="{D634EEF6-56EC-D615-76E7-F63A46A7E4D1}"/>
              </a:ext>
            </a:extLst>
          </p:cNvPr>
          <p:cNvPicPr>
            <a:picLocks noChangeAspect="1"/>
          </p:cNvPicPr>
          <p:nvPr/>
        </p:nvPicPr>
        <p:blipFill rotWithShape="1">
          <a:blip r:embed="rId3"/>
          <a:srcRect l="21676" r="21592"/>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7833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8" name="Group 22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2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dirty="0"/>
              <a:t>Class schedule Page</a:t>
            </a:r>
          </a:p>
        </p:txBody>
      </p:sp>
      <p:pic>
        <p:nvPicPr>
          <p:cNvPr id="5" name="Picture 4">
            <a:extLst>
              <a:ext uri="{FF2B5EF4-FFF2-40B4-BE49-F238E27FC236}">
                <a16:creationId xmlns:a16="http://schemas.microsoft.com/office/drawing/2014/main" id="{B4FD1BF2-9C57-59BD-FE66-63823E4251B7}"/>
              </a:ext>
            </a:extLst>
          </p:cNvPr>
          <p:cNvPicPr>
            <a:picLocks noChangeAspect="1"/>
          </p:cNvPicPr>
          <p:nvPr/>
        </p:nvPicPr>
        <p:blipFill rotWithShape="1">
          <a:blip r:embed="rId4"/>
          <a:srcRect l="8964" r="3679"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4741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0" name="Group 24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5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dirty="0"/>
              <a:t>Drop a class Page</a:t>
            </a:r>
          </a:p>
        </p:txBody>
      </p:sp>
      <p:pic>
        <p:nvPicPr>
          <p:cNvPr id="5" name="Picture 4">
            <a:extLst>
              <a:ext uri="{FF2B5EF4-FFF2-40B4-BE49-F238E27FC236}">
                <a16:creationId xmlns:a16="http://schemas.microsoft.com/office/drawing/2014/main" id="{5DF83F0F-884B-290B-112D-0DE5C40122D4}"/>
              </a:ext>
            </a:extLst>
          </p:cNvPr>
          <p:cNvPicPr>
            <a:picLocks noChangeAspect="1"/>
          </p:cNvPicPr>
          <p:nvPr/>
        </p:nvPicPr>
        <p:blipFill rotWithShape="1">
          <a:blip r:embed="rId4"/>
          <a:srcRect l="13838" r="10352"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763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4" name="Group 26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6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6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6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dirty="0"/>
              <a:t>PHP code</a:t>
            </a:r>
          </a:p>
        </p:txBody>
      </p:sp>
      <p:pic>
        <p:nvPicPr>
          <p:cNvPr id="3" name="Picture 2">
            <a:extLst>
              <a:ext uri="{FF2B5EF4-FFF2-40B4-BE49-F238E27FC236}">
                <a16:creationId xmlns:a16="http://schemas.microsoft.com/office/drawing/2014/main" id="{1DD02A54-AD82-3D06-5181-25955F4D58FB}"/>
              </a:ext>
            </a:extLst>
          </p:cNvPr>
          <p:cNvPicPr>
            <a:picLocks noChangeAspect="1"/>
          </p:cNvPicPr>
          <p:nvPr/>
        </p:nvPicPr>
        <p:blipFill rotWithShape="1">
          <a:blip r:embed="rId4"/>
          <a:srcRect r="1" b="18702"/>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8329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0" name="Group 24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5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5021532" y="2893534"/>
            <a:ext cx="3358359" cy="835217"/>
          </a:xfrm>
        </p:spPr>
        <p:txBody>
          <a:bodyPr vert="horz" lIns="91440" tIns="45720" rIns="91440" bIns="45720" rtlCol="0" anchor="b">
            <a:normAutofit/>
          </a:bodyPr>
          <a:lstStyle/>
          <a:p>
            <a:pPr algn="r"/>
            <a:r>
              <a:rPr lang="en-US" sz="4800" dirty="0"/>
              <a:t>Thank You!</a:t>
            </a:r>
          </a:p>
        </p:txBody>
      </p:sp>
    </p:spTree>
    <p:extLst>
      <p:ext uri="{BB962C8B-B14F-4D97-AF65-F5344CB8AC3E}">
        <p14:creationId xmlns:p14="http://schemas.microsoft.com/office/powerpoint/2010/main" val="247303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535021" y="685800"/>
            <a:ext cx="2746324" cy="5105400"/>
          </a:xfrm>
        </p:spPr>
        <p:txBody>
          <a:bodyPr>
            <a:normAutofit/>
          </a:bodyPr>
          <a:lstStyle/>
          <a:p>
            <a:r>
              <a:rPr lang="en-US" dirty="0">
                <a:solidFill>
                  <a:srgbClr val="FFFFFF"/>
                </a:solidFill>
                <a:latin typeface="Times New Roman"/>
                <a:cs typeface="Times New Roman"/>
              </a:rPr>
              <a:t>Introduction</a:t>
            </a:r>
          </a:p>
        </p:txBody>
      </p:sp>
      <p:grpSp>
        <p:nvGrpSpPr>
          <p:cNvPr id="49" name="Group 4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1" name="Content Placeholder 2">
            <a:extLst>
              <a:ext uri="{FF2B5EF4-FFF2-40B4-BE49-F238E27FC236}">
                <a16:creationId xmlns:a16="http://schemas.microsoft.com/office/drawing/2014/main" id="{19D7033D-D631-9937-8CA4-D902A9519E01}"/>
              </a:ext>
            </a:extLst>
          </p:cNvPr>
          <p:cNvGraphicFramePr>
            <a:graphicFrameLocks noGrp="1"/>
          </p:cNvGraphicFramePr>
          <p:nvPr>
            <p:ph idx="1"/>
            <p:extLst>
              <p:ext uri="{D42A27DB-BD31-4B8C-83A1-F6EECF244321}">
                <p14:modId xmlns:p14="http://schemas.microsoft.com/office/powerpoint/2010/main" val="31227730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4629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Top view of cubes connected with black lines">
            <a:extLst>
              <a:ext uri="{FF2B5EF4-FFF2-40B4-BE49-F238E27FC236}">
                <a16:creationId xmlns:a16="http://schemas.microsoft.com/office/drawing/2014/main" id="{2ACA99BD-2B36-E570-3E1B-F1A198D360F2}"/>
              </a:ext>
            </a:extLst>
          </p:cNvPr>
          <p:cNvPicPr>
            <a:picLocks noChangeAspect="1"/>
          </p:cNvPicPr>
          <p:nvPr/>
        </p:nvPicPr>
        <p:blipFill rotWithShape="1">
          <a:blip r:embed="rId3">
            <a:duotone>
              <a:schemeClr val="bg2">
                <a:shade val="45000"/>
                <a:satMod val="135000"/>
              </a:schemeClr>
              <a:prstClr val="white"/>
            </a:duotone>
            <a:alphaModFix amt="25000"/>
          </a:blip>
          <a:srcRect t="17884" r="-2" b="7115"/>
          <a:stretch/>
        </p:blipFill>
        <p:spPr>
          <a:xfrm>
            <a:off x="20" y="10"/>
            <a:ext cx="12191980" cy="6857990"/>
          </a:xfrm>
          <a:prstGeom prst="rect">
            <a:avLst/>
          </a:prstGeom>
        </p:spPr>
      </p:pic>
      <p:cxnSp>
        <p:nvCxnSpPr>
          <p:cNvPr id="26" name="Straight Connector 25">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9938" y="414068"/>
            <a:ext cx="6591346" cy="6116127"/>
          </a:xfrm>
        </p:spPr>
        <p:txBody>
          <a:bodyPr vert="horz" lIns="91440" tIns="45720" rIns="91440" bIns="45720" rtlCol="0">
            <a:noAutofit/>
          </a:bodyPr>
          <a:lstStyle/>
          <a:p>
            <a:pPr marL="568960" indent="0"/>
            <a:r>
              <a:rPr lang="en-US" sz="2000" dirty="0">
                <a:latin typeface="Times New Roman"/>
                <a:cs typeface="Times New Roman"/>
              </a:rPr>
              <a:t> Student Enrollment project</a:t>
            </a:r>
          </a:p>
          <a:p>
            <a:pPr marL="568960" indent="0"/>
            <a:r>
              <a:rPr lang="en-US" sz="2000" dirty="0">
                <a:latin typeface="Times New Roman"/>
                <a:cs typeface="Times New Roman"/>
              </a:rPr>
              <a:t> Building the website and making ties to the MySQL database</a:t>
            </a:r>
          </a:p>
          <a:p>
            <a:pPr marL="568960" indent="0"/>
            <a:r>
              <a:rPr lang="en-US" sz="2000">
                <a:latin typeface="Times New Roman"/>
                <a:cs typeface="Times New Roman"/>
              </a:rPr>
              <a:t> The </a:t>
            </a:r>
            <a:r>
              <a:rPr lang="en-US" sz="2000" dirty="0">
                <a:latin typeface="Times New Roman"/>
                <a:cs typeface="Times New Roman"/>
              </a:rPr>
              <a:t>website pages:</a:t>
            </a:r>
          </a:p>
          <a:p>
            <a:pPr marL="1026160" lvl="1" indent="0">
              <a:buFont typeface="Courier New" panose="02070309020205020404" pitchFamily="49" charset="0"/>
              <a:buChar char="o"/>
            </a:pPr>
            <a:r>
              <a:rPr lang="en-US" dirty="0">
                <a:latin typeface="Times New Roman"/>
                <a:cs typeface="Times New Roman"/>
              </a:rPr>
              <a:t>Landing page</a:t>
            </a:r>
          </a:p>
          <a:p>
            <a:pPr marL="1026160" lvl="1" indent="0">
              <a:buFont typeface="Courier New" panose="02070309020205020404" pitchFamily="49" charset="0"/>
              <a:buChar char="o"/>
            </a:pPr>
            <a:r>
              <a:rPr lang="en-US" dirty="0">
                <a:latin typeface="Times New Roman"/>
                <a:cs typeface="Times New Roman"/>
              </a:rPr>
              <a:t>Registration</a:t>
            </a:r>
          </a:p>
          <a:p>
            <a:pPr marL="1026160" lvl="1" indent="0">
              <a:buFont typeface="Courier New" panose="02070309020205020404" pitchFamily="49" charset="0"/>
              <a:buChar char="o"/>
            </a:pPr>
            <a:r>
              <a:rPr lang="en-US" dirty="0">
                <a:latin typeface="Times New Roman"/>
                <a:cs typeface="Times New Roman"/>
              </a:rPr>
              <a:t>Login</a:t>
            </a:r>
          </a:p>
          <a:p>
            <a:pPr marL="1026160" lvl="1" indent="0">
              <a:buFont typeface="Courier New" panose="02070309020205020404" pitchFamily="49" charset="0"/>
              <a:buChar char="o"/>
            </a:pPr>
            <a:r>
              <a:rPr lang="en-US" dirty="0">
                <a:latin typeface="Times New Roman"/>
                <a:cs typeface="Times New Roman"/>
              </a:rPr>
              <a:t>Profile</a:t>
            </a:r>
          </a:p>
          <a:p>
            <a:pPr marL="1026160" lvl="1" indent="0">
              <a:buFont typeface="Courier New" panose="02070309020205020404" pitchFamily="49" charset="0"/>
              <a:buChar char="o"/>
            </a:pPr>
            <a:r>
              <a:rPr lang="en-US" dirty="0">
                <a:latin typeface="Times New Roman"/>
                <a:cs typeface="Times New Roman"/>
              </a:rPr>
              <a:t>View class schedule</a:t>
            </a:r>
          </a:p>
          <a:p>
            <a:pPr marL="1026160" lvl="1" indent="0">
              <a:buFont typeface="Courier New" panose="02070309020205020404" pitchFamily="49" charset="0"/>
              <a:buChar char="o"/>
            </a:pPr>
            <a:r>
              <a:rPr lang="en-US" dirty="0">
                <a:latin typeface="Times New Roman"/>
                <a:cs typeface="Times New Roman"/>
              </a:rPr>
              <a:t>Add a class to the schedule</a:t>
            </a:r>
          </a:p>
          <a:p>
            <a:pPr marL="1026160" lvl="1" indent="0">
              <a:buFont typeface="Courier New" panose="02070309020205020404" pitchFamily="49" charset="0"/>
              <a:buChar char="o"/>
            </a:pPr>
            <a:r>
              <a:rPr lang="en-US" dirty="0">
                <a:latin typeface="Times New Roman"/>
                <a:cs typeface="Times New Roman"/>
              </a:rPr>
              <a:t>Drop a class</a:t>
            </a:r>
          </a:p>
        </p:txBody>
      </p:sp>
      <p:sp>
        <p:nvSpPr>
          <p:cNvPr id="4" name="TextBox 3">
            <a:extLst>
              <a:ext uri="{FF2B5EF4-FFF2-40B4-BE49-F238E27FC236}">
                <a16:creationId xmlns:a16="http://schemas.microsoft.com/office/drawing/2014/main" id="{9C3A346B-35C0-5FD5-17BD-DB69E65D12C9}"/>
              </a:ext>
            </a:extLst>
          </p:cNvPr>
          <p:cNvSpPr txBox="1"/>
          <p:nvPr/>
        </p:nvSpPr>
        <p:spPr>
          <a:xfrm>
            <a:off x="1587853" y="800234"/>
            <a:ext cx="2740802" cy="1569660"/>
          </a:xfrm>
          <a:prstGeom prst="rect">
            <a:avLst/>
          </a:prstGeom>
          <a:noFill/>
        </p:spPr>
        <p:txBody>
          <a:bodyPr wrap="square" rtlCol="0">
            <a:spAutoFit/>
          </a:bodyPr>
          <a:lstStyle/>
          <a:p>
            <a:r>
              <a:rPr lang="en-US" sz="3200" dirty="0"/>
              <a:t>SRS Requirements Document</a:t>
            </a:r>
          </a:p>
        </p:txBody>
      </p:sp>
    </p:spTree>
    <p:extLst>
      <p:ext uri="{BB962C8B-B14F-4D97-AF65-F5344CB8AC3E}">
        <p14:creationId xmlns:p14="http://schemas.microsoft.com/office/powerpoint/2010/main" val="23389699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484312" y="685800"/>
            <a:ext cx="2812385" cy="1752599"/>
          </a:xfrm>
        </p:spPr>
        <p:txBody>
          <a:bodyPr>
            <a:normAutofit/>
          </a:bodyPr>
          <a:lstStyle/>
          <a:p>
            <a:r>
              <a:rPr lang="en-US" sz="3200">
                <a:latin typeface="Times New Roman" panose="02020603050405020304" pitchFamily="18" charset="0"/>
                <a:cs typeface="Times New Roman" panose="02020603050405020304" pitchFamily="18" charset="0"/>
              </a:rPr>
              <a:t>UML Models</a:t>
            </a:r>
          </a:p>
        </p:txBody>
      </p:sp>
      <p:sp>
        <p:nvSpPr>
          <p:cNvPr id="3" name="Content Placeholder 2"/>
          <p:cNvSpPr>
            <a:spLocks noGrp="1"/>
          </p:cNvSpPr>
          <p:nvPr>
            <p:ph idx="1"/>
          </p:nvPr>
        </p:nvSpPr>
        <p:spPr>
          <a:xfrm>
            <a:off x="1484310" y="2666999"/>
            <a:ext cx="2812387" cy="3124201"/>
          </a:xfrm>
        </p:spPr>
        <p:txBody>
          <a:bodyPr vert="horz" lIns="91440" tIns="45720" rIns="91440" bIns="45720" rtlCol="0">
            <a:normAutofit/>
          </a:bodyPr>
          <a:lstStyle/>
          <a:p>
            <a:pPr marL="283210" indent="-283210"/>
            <a:r>
              <a:rPr lang="en-US" sz="1800" b="1" dirty="0">
                <a:latin typeface="Times New Roman"/>
                <a:cs typeface="Times New Roman"/>
              </a:rPr>
              <a:t>Class diagram</a:t>
            </a:r>
          </a:p>
          <a:p>
            <a:pPr marL="283210" indent="-283210"/>
            <a:r>
              <a:rPr lang="en-US" sz="1800" dirty="0">
                <a:latin typeface="Times New Roman"/>
                <a:cs typeface="Times New Roman"/>
              </a:rPr>
              <a:t>Sequence diagram</a:t>
            </a:r>
          </a:p>
          <a:p>
            <a:pPr marL="283210" indent="-283210"/>
            <a:r>
              <a:rPr lang="en-US" sz="1800" dirty="0">
                <a:latin typeface="Times New Roman"/>
                <a:cs typeface="Times New Roman"/>
              </a:rPr>
              <a:t>Activity diagram</a:t>
            </a:r>
          </a:p>
          <a:p>
            <a:pPr marL="283210" indent="-283210"/>
            <a:r>
              <a:rPr lang="en-US" sz="1800" dirty="0">
                <a:latin typeface="Times New Roman"/>
                <a:cs typeface="Times New Roman"/>
              </a:rPr>
              <a:t>Use case diagram</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49BDDAE-1D75-9796-899E-849F129E0087}"/>
              </a:ext>
            </a:extLst>
          </p:cNvPr>
          <p:cNvPicPr>
            <a:picLocks noChangeAspect="1"/>
          </p:cNvPicPr>
          <p:nvPr/>
        </p:nvPicPr>
        <p:blipFill>
          <a:blip r:embed="rId4"/>
          <a:stretch>
            <a:fillRect/>
          </a:stretch>
        </p:blipFill>
        <p:spPr>
          <a:xfrm>
            <a:off x="4704080" y="1544319"/>
            <a:ext cx="6768420" cy="3519577"/>
          </a:xfrm>
          <a:prstGeom prst="rect">
            <a:avLst/>
          </a:prstGeom>
        </p:spPr>
      </p:pic>
      <p:sp>
        <p:nvSpPr>
          <p:cNvPr id="53" name="TextBox 52">
            <a:extLst>
              <a:ext uri="{FF2B5EF4-FFF2-40B4-BE49-F238E27FC236}">
                <a16:creationId xmlns:a16="http://schemas.microsoft.com/office/drawing/2014/main" id="{F4A43156-1B59-B7EC-8C22-9FC78864A7BA}"/>
              </a:ext>
            </a:extLst>
          </p:cNvPr>
          <p:cNvSpPr txBox="1"/>
          <p:nvPr/>
        </p:nvSpPr>
        <p:spPr>
          <a:xfrm>
            <a:off x="9834880" y="562864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2163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081548"/>
            <a:ext cx="3333495" cy="1504335"/>
          </a:xfrm>
        </p:spPr>
        <p:txBody>
          <a:bodyPr>
            <a:normAutofit/>
          </a:bodyPr>
          <a:lstStyle/>
          <a:p>
            <a:r>
              <a:rPr lang="en-US" sz="2400">
                <a:latin typeface="Times New Roman" panose="02020603050405020304" pitchFamily="18" charset="0"/>
                <a:cs typeface="Times New Roman" panose="02020603050405020304" pitchFamily="18" charset="0"/>
              </a:rPr>
              <a:t>UML Models</a:t>
            </a:r>
          </a:p>
        </p:txBody>
      </p:sp>
      <p:sp>
        <p:nvSpPr>
          <p:cNvPr id="3" name="Content Placeholder 2"/>
          <p:cNvSpPr>
            <a:spLocks noGrp="1"/>
          </p:cNvSpPr>
          <p:nvPr>
            <p:ph idx="1"/>
          </p:nvPr>
        </p:nvSpPr>
        <p:spPr>
          <a:xfrm>
            <a:off x="1484311" y="2666999"/>
            <a:ext cx="3333496" cy="3124201"/>
          </a:xfrm>
        </p:spPr>
        <p:txBody>
          <a:bodyPr vert="horz" lIns="91440" tIns="45720" rIns="91440" bIns="45720" rtlCol="0" anchor="t">
            <a:normAutofit/>
          </a:bodyPr>
          <a:lstStyle/>
          <a:p>
            <a:pPr marL="283210" indent="-283210"/>
            <a:r>
              <a:rPr lang="en-US" sz="1600" dirty="0">
                <a:latin typeface="Times New Roman"/>
                <a:cs typeface="Times New Roman"/>
              </a:rPr>
              <a:t>Class diagram</a:t>
            </a:r>
          </a:p>
          <a:p>
            <a:pPr marL="283210" indent="-283210"/>
            <a:r>
              <a:rPr lang="en-US" sz="1600" b="1" dirty="0">
                <a:latin typeface="Times New Roman"/>
                <a:cs typeface="Times New Roman"/>
              </a:rPr>
              <a:t>Sequence diagram</a:t>
            </a:r>
          </a:p>
          <a:p>
            <a:pPr marL="283210" indent="-283210"/>
            <a:r>
              <a:rPr lang="en-US" sz="1600" dirty="0">
                <a:latin typeface="Times New Roman"/>
                <a:cs typeface="Times New Roman"/>
              </a:rPr>
              <a:t>Activity diagram</a:t>
            </a:r>
          </a:p>
          <a:p>
            <a:pPr marL="283210" indent="-283210"/>
            <a:r>
              <a:rPr lang="en-US" sz="1600" dirty="0">
                <a:latin typeface="Times New Roman"/>
                <a:cs typeface="Times New Roman"/>
              </a:rPr>
              <a:t>Use case diagram</a:t>
            </a:r>
          </a:p>
        </p:txBody>
      </p:sp>
      <p:pic>
        <p:nvPicPr>
          <p:cNvPr id="4" name="Picture 3" descr="Diagram&#10;&#10;Description automatically generated with medium confidence">
            <a:extLst>
              <a:ext uri="{FF2B5EF4-FFF2-40B4-BE49-F238E27FC236}">
                <a16:creationId xmlns:a16="http://schemas.microsoft.com/office/drawing/2014/main" id="{CC9AC053-1C66-12BD-88D8-C8F3652C8218}"/>
              </a:ext>
            </a:extLst>
          </p:cNvPr>
          <p:cNvPicPr>
            <a:picLocks noChangeAspect="1"/>
          </p:cNvPicPr>
          <p:nvPr/>
        </p:nvPicPr>
        <p:blipFill>
          <a:blip r:embed="rId4"/>
          <a:stretch>
            <a:fillRect/>
          </a:stretch>
        </p:blipFill>
        <p:spPr>
          <a:xfrm>
            <a:off x="4071734" y="1229360"/>
            <a:ext cx="8061744" cy="37084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6966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2812386" cy="1752599"/>
          </a:xfrm>
        </p:spPr>
        <p:txBody>
          <a:bodyPr>
            <a:normAutofit/>
          </a:bodyPr>
          <a:lstStyle/>
          <a:p>
            <a:r>
              <a:rPr lang="en-US" sz="3200" dirty="0">
                <a:latin typeface="Times New Roman" panose="02020603050405020304" pitchFamily="18" charset="0"/>
                <a:cs typeface="Times New Roman" panose="02020603050405020304" pitchFamily="18" charset="0"/>
              </a:rPr>
              <a:t>UML Models</a:t>
            </a:r>
          </a:p>
        </p:txBody>
      </p:sp>
      <p:sp>
        <p:nvSpPr>
          <p:cNvPr id="3" name="Content Placeholder 2"/>
          <p:cNvSpPr>
            <a:spLocks noGrp="1"/>
          </p:cNvSpPr>
          <p:nvPr>
            <p:ph idx="1"/>
          </p:nvPr>
        </p:nvSpPr>
        <p:spPr>
          <a:xfrm>
            <a:off x="1484311" y="2666999"/>
            <a:ext cx="2812386" cy="3124201"/>
          </a:xfrm>
        </p:spPr>
        <p:txBody>
          <a:bodyPr vert="horz" lIns="91440" tIns="45720" rIns="91440" bIns="45720" rtlCol="0">
            <a:normAutofit/>
          </a:bodyPr>
          <a:lstStyle/>
          <a:p>
            <a:pPr marL="283210" indent="-283210"/>
            <a:r>
              <a:rPr lang="en-US" sz="1800" dirty="0">
                <a:latin typeface="Times New Roman"/>
                <a:cs typeface="Times New Roman"/>
              </a:rPr>
              <a:t>Class diagram</a:t>
            </a:r>
          </a:p>
          <a:p>
            <a:pPr marL="283210" indent="-283210"/>
            <a:r>
              <a:rPr lang="en-US" sz="1800" dirty="0">
                <a:latin typeface="Times New Roman"/>
                <a:cs typeface="Times New Roman"/>
              </a:rPr>
              <a:t>Sequence diagram</a:t>
            </a:r>
          </a:p>
          <a:p>
            <a:pPr marL="283210" indent="-283210"/>
            <a:r>
              <a:rPr lang="en-US" sz="1800" b="1" dirty="0">
                <a:latin typeface="Times New Roman"/>
                <a:cs typeface="Times New Roman"/>
              </a:rPr>
              <a:t>Activity diagram</a:t>
            </a:r>
          </a:p>
          <a:p>
            <a:pPr marL="283210" indent="-283210"/>
            <a:r>
              <a:rPr lang="en-US" sz="1800" b="1" dirty="0">
                <a:latin typeface="Times New Roman"/>
                <a:cs typeface="Times New Roman"/>
              </a:rPr>
              <a:t>Use case diagram</a:t>
            </a:r>
          </a:p>
        </p:txBody>
      </p:sp>
      <p:pic>
        <p:nvPicPr>
          <p:cNvPr id="8" name="Picture 7" descr="Diagram&#10;&#10;Description automatically generated">
            <a:extLst>
              <a:ext uri="{FF2B5EF4-FFF2-40B4-BE49-F238E27FC236}">
                <a16:creationId xmlns:a16="http://schemas.microsoft.com/office/drawing/2014/main" id="{8E65A2D9-A5E5-C759-26D9-9E4C00BD9739}"/>
              </a:ext>
            </a:extLst>
          </p:cNvPr>
          <p:cNvPicPr>
            <a:picLocks noChangeAspect="1"/>
          </p:cNvPicPr>
          <p:nvPr/>
        </p:nvPicPr>
        <p:blipFill>
          <a:blip r:embed="rId4"/>
          <a:stretch>
            <a:fillRect/>
          </a:stretch>
        </p:blipFill>
        <p:spPr>
          <a:xfrm>
            <a:off x="4617551" y="1343253"/>
            <a:ext cx="3329643" cy="382717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Diagram&#10;&#10;Description automatically generated">
            <a:extLst>
              <a:ext uri="{FF2B5EF4-FFF2-40B4-BE49-F238E27FC236}">
                <a16:creationId xmlns:a16="http://schemas.microsoft.com/office/drawing/2014/main" id="{4AB1B424-DB6A-B70A-CB49-52347FE36173}"/>
              </a:ext>
            </a:extLst>
          </p:cNvPr>
          <p:cNvPicPr>
            <a:picLocks noChangeAspect="1"/>
          </p:cNvPicPr>
          <p:nvPr/>
        </p:nvPicPr>
        <p:blipFill rotWithShape="1">
          <a:blip r:embed="rId5"/>
          <a:srcRect r="-2" b="5537"/>
          <a:stretch/>
        </p:blipFill>
        <p:spPr>
          <a:xfrm>
            <a:off x="8205387" y="804100"/>
            <a:ext cx="3297635" cy="490548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2448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2471" y="1066800"/>
            <a:ext cx="3333495" cy="1504335"/>
          </a:xfrm>
        </p:spPr>
        <p:txBody>
          <a:bodyPr>
            <a:normAutofit/>
          </a:bodyPr>
          <a:lstStyle/>
          <a:p>
            <a:r>
              <a:rPr lang="en-US" sz="2400" dirty="0">
                <a:latin typeface="Times New Roman"/>
                <a:cs typeface="Times New Roman"/>
              </a:rPr>
              <a:t>Database Design</a:t>
            </a:r>
          </a:p>
        </p:txBody>
      </p:sp>
      <p:sp>
        <p:nvSpPr>
          <p:cNvPr id="28" name="Content Placeholder 5">
            <a:extLst>
              <a:ext uri="{FF2B5EF4-FFF2-40B4-BE49-F238E27FC236}">
                <a16:creationId xmlns:a16="http://schemas.microsoft.com/office/drawing/2014/main" id="{3BE8BF93-D79B-4380-2820-BD2349FA735F}"/>
              </a:ext>
            </a:extLst>
          </p:cNvPr>
          <p:cNvSpPr>
            <a:spLocks noGrp="1"/>
          </p:cNvSpPr>
          <p:nvPr>
            <p:ph idx="1"/>
          </p:nvPr>
        </p:nvSpPr>
        <p:spPr>
          <a:xfrm>
            <a:off x="1484311" y="2666999"/>
            <a:ext cx="3333496" cy="3124201"/>
          </a:xfrm>
        </p:spPr>
        <p:txBody>
          <a:bodyPr vert="horz" lIns="91440" tIns="45720" rIns="91440" bIns="45720" rtlCol="0" anchor="t">
            <a:normAutofit/>
          </a:bodyPr>
          <a:lstStyle/>
          <a:p>
            <a:pPr marL="283210" indent="0">
              <a:buNone/>
            </a:pPr>
            <a:r>
              <a:rPr lang="en-US" sz="1600" dirty="0">
                <a:latin typeface="Times New Roman"/>
                <a:cs typeface="Times New Roman"/>
              </a:rPr>
              <a:t>MySQL Database</a:t>
            </a:r>
          </a:p>
          <a:p>
            <a:pPr marL="283210" indent="0">
              <a:buNone/>
            </a:pPr>
            <a:r>
              <a:rPr lang="en-US" sz="1600" dirty="0">
                <a:latin typeface="Times New Roman"/>
                <a:cs typeface="Times New Roman"/>
              </a:rPr>
              <a:t>Five tables</a:t>
            </a:r>
          </a:p>
          <a:p>
            <a:pPr marL="1026160" lvl="1"/>
            <a:r>
              <a:rPr lang="en-US" sz="1600" dirty="0">
                <a:latin typeface="Times New Roman"/>
                <a:cs typeface="Times New Roman"/>
              </a:rPr>
              <a:t>Class</a:t>
            </a:r>
          </a:p>
          <a:p>
            <a:pPr marL="1026160" lvl="1"/>
            <a:r>
              <a:rPr lang="en-US" sz="1600" dirty="0">
                <a:latin typeface="Times New Roman"/>
                <a:cs typeface="Times New Roman"/>
              </a:rPr>
              <a:t>Enrollment</a:t>
            </a:r>
          </a:p>
          <a:p>
            <a:pPr marL="1026160" lvl="1"/>
            <a:r>
              <a:rPr lang="en-US" sz="1600" dirty="0">
                <a:latin typeface="Times New Roman"/>
                <a:cs typeface="Times New Roman"/>
              </a:rPr>
              <a:t>Inform</a:t>
            </a:r>
          </a:p>
          <a:p>
            <a:pPr marL="1026160" lvl="1"/>
            <a:r>
              <a:rPr lang="en-US" sz="1600" dirty="0">
                <a:latin typeface="Times New Roman"/>
                <a:cs typeface="Times New Roman"/>
              </a:rPr>
              <a:t>Semester</a:t>
            </a:r>
          </a:p>
          <a:p>
            <a:pPr marL="1026160" lvl="1"/>
            <a:r>
              <a:rPr lang="en-US" sz="1600" dirty="0">
                <a:latin typeface="Times New Roman"/>
                <a:cs typeface="Times New Roman"/>
              </a:rPr>
              <a:t>Student</a:t>
            </a:r>
          </a:p>
          <a:p>
            <a:pPr marL="283210" indent="0">
              <a:buNone/>
            </a:pPr>
            <a:endParaRPr lang="en-US" sz="1600" dirty="0"/>
          </a:p>
        </p:txBody>
      </p:sp>
      <p:pic>
        <p:nvPicPr>
          <p:cNvPr id="5" name="Picture 4">
            <a:extLst>
              <a:ext uri="{FF2B5EF4-FFF2-40B4-BE49-F238E27FC236}">
                <a16:creationId xmlns:a16="http://schemas.microsoft.com/office/drawing/2014/main" id="{7C6A59DD-F0F6-6E3B-D11A-85A96D04503D}"/>
              </a:ext>
            </a:extLst>
          </p:cNvPr>
          <p:cNvPicPr>
            <a:picLocks noChangeAspect="1"/>
          </p:cNvPicPr>
          <p:nvPr/>
        </p:nvPicPr>
        <p:blipFill>
          <a:blip r:embed="rId4"/>
          <a:stretch>
            <a:fillRect/>
          </a:stretch>
        </p:blipFill>
        <p:spPr>
          <a:xfrm>
            <a:off x="5347663" y="685799"/>
            <a:ext cx="6069729"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8F84FDEE-B635-FB36-E03B-B4ECB421E657}"/>
              </a:ext>
            </a:extLst>
          </p:cNvPr>
          <p:cNvSpPr txBox="1"/>
          <p:nvPr/>
        </p:nvSpPr>
        <p:spPr>
          <a:xfrm>
            <a:off x="8594157" y="189077"/>
            <a:ext cx="2322081" cy="461665"/>
          </a:xfrm>
          <a:prstGeom prst="rect">
            <a:avLst/>
          </a:prstGeom>
          <a:noFill/>
        </p:spPr>
        <p:txBody>
          <a:bodyPr wrap="square" rtlCol="0">
            <a:spAutoFit/>
          </a:bodyPr>
          <a:lstStyle/>
          <a:p>
            <a:pPr>
              <a:spcAft>
                <a:spcPts val="600"/>
              </a:spcAft>
            </a:pPr>
            <a:r>
              <a:rPr lang="en-US" sz="2400">
                <a:solidFill>
                  <a:schemeClr val="bg1"/>
                </a:solidFill>
                <a:latin typeface="Times New Roman"/>
                <a:cs typeface="Times New Roman"/>
              </a:rPr>
              <a:t>Scrum</a:t>
            </a:r>
            <a:r>
              <a:rPr lang="en-US" sz="2400">
                <a:latin typeface="Times New Roman"/>
                <a:cs typeface="Times New Roman"/>
              </a:rPr>
              <a:t> </a:t>
            </a:r>
            <a:r>
              <a:rPr lang="en-US" sz="2400">
                <a:solidFill>
                  <a:schemeClr val="bg1"/>
                </a:solidFill>
                <a:latin typeface="Times New Roman"/>
                <a:cs typeface="Times New Roman"/>
              </a:rPr>
              <a:t>Master</a:t>
            </a:r>
            <a:endParaRPr lang="en-US" sz="2400"/>
          </a:p>
        </p:txBody>
      </p:sp>
    </p:spTree>
    <p:extLst>
      <p:ext uri="{BB962C8B-B14F-4D97-AF65-F5344CB8AC3E}">
        <p14:creationId xmlns:p14="http://schemas.microsoft.com/office/powerpoint/2010/main" val="350698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animEffect transition="in" filter="wheel(1)">
                                      <p:cBhvr>
                                        <p:cTn id="7" dur="2000"/>
                                        <p:tgtEl>
                                          <p:spTgt spid="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8">
                                            <p:txEl>
                                              <p:pRg st="3" end="3"/>
                                            </p:txEl>
                                          </p:spTgt>
                                        </p:tgtEl>
                                        <p:attrNameLst>
                                          <p:attrName>style.visibility</p:attrName>
                                        </p:attrNameLst>
                                      </p:cBhvr>
                                      <p:to>
                                        <p:strVal val="visible"/>
                                      </p:to>
                                    </p:set>
                                    <p:animEffect transition="in" filter="wheel(1)">
                                      <p:cBhvr>
                                        <p:cTn id="12" dur="2000"/>
                                        <p:tgtEl>
                                          <p:spTgt spid="2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8">
                                            <p:txEl>
                                              <p:pRg st="4" end="4"/>
                                            </p:txEl>
                                          </p:spTgt>
                                        </p:tgtEl>
                                        <p:attrNameLst>
                                          <p:attrName>style.visibility</p:attrName>
                                        </p:attrNameLst>
                                      </p:cBhvr>
                                      <p:to>
                                        <p:strVal val="visible"/>
                                      </p:to>
                                    </p:set>
                                    <p:animEffect transition="in" filter="wheel(1)">
                                      <p:cBhvr>
                                        <p:cTn id="17" dur="2000"/>
                                        <p:tgtEl>
                                          <p:spTgt spid="2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8">
                                            <p:txEl>
                                              <p:pRg st="5" end="5"/>
                                            </p:txEl>
                                          </p:spTgt>
                                        </p:tgtEl>
                                        <p:attrNameLst>
                                          <p:attrName>style.visibility</p:attrName>
                                        </p:attrNameLst>
                                      </p:cBhvr>
                                      <p:to>
                                        <p:strVal val="visible"/>
                                      </p:to>
                                    </p:set>
                                    <p:animEffect transition="in" filter="wheel(1)">
                                      <p:cBhvr>
                                        <p:cTn id="22" dur="2000"/>
                                        <p:tgtEl>
                                          <p:spTgt spid="2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8">
                                            <p:txEl>
                                              <p:pRg st="6" end="6"/>
                                            </p:txEl>
                                          </p:spTgt>
                                        </p:tgtEl>
                                        <p:attrNameLst>
                                          <p:attrName>style.visibility</p:attrName>
                                        </p:attrNameLst>
                                      </p:cBhvr>
                                      <p:to>
                                        <p:strVal val="visible"/>
                                      </p:to>
                                    </p:set>
                                    <p:animEffect transition="in" filter="wheel(1)">
                                      <p:cBhvr>
                                        <p:cTn id="27" dur="2000"/>
                                        <p:tgtEl>
                                          <p:spTgt spid="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7"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8"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9"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0"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1"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22"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a:t>Landing Page</a:t>
            </a:r>
          </a:p>
        </p:txBody>
      </p:sp>
      <p:pic>
        <p:nvPicPr>
          <p:cNvPr id="10" name="Picture 9">
            <a:extLst>
              <a:ext uri="{FF2B5EF4-FFF2-40B4-BE49-F238E27FC236}">
                <a16:creationId xmlns:a16="http://schemas.microsoft.com/office/drawing/2014/main" id="{403F40F8-F3CB-7C6B-9F8E-03131BAF3094}"/>
              </a:ext>
            </a:extLst>
          </p:cNvPr>
          <p:cNvPicPr>
            <a:picLocks noChangeAspect="1"/>
          </p:cNvPicPr>
          <p:nvPr/>
        </p:nvPicPr>
        <p:blipFill rotWithShape="1">
          <a:blip r:embed="rId4"/>
          <a:srcRect l="2053" r="2056" b="2"/>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5610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4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3DF28032-A9EF-0A3C-DD31-243CE2FA5937}"/>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a:t>Registration Page</a:t>
            </a:r>
          </a:p>
        </p:txBody>
      </p:sp>
      <p:pic>
        <p:nvPicPr>
          <p:cNvPr id="3" name="Picture 2">
            <a:extLst>
              <a:ext uri="{FF2B5EF4-FFF2-40B4-BE49-F238E27FC236}">
                <a16:creationId xmlns:a16="http://schemas.microsoft.com/office/drawing/2014/main" id="{BE1C1D95-8EE2-B2C7-B278-6612B6208966}"/>
              </a:ext>
            </a:extLst>
          </p:cNvPr>
          <p:cNvPicPr>
            <a:picLocks noChangeAspect="1"/>
          </p:cNvPicPr>
          <p:nvPr/>
        </p:nvPicPr>
        <p:blipFill rotWithShape="1">
          <a:blip r:embed="rId4"/>
          <a:srcRect t="7970" r="1" b="5805"/>
          <a:stretch/>
        </p:blipFill>
        <p:spPr>
          <a:xfrm>
            <a:off x="3876403" y="77579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365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535</Words>
  <Application>Microsoft Macintosh PowerPoint</Application>
  <PresentationFormat>Widescreen</PresentationFormat>
  <Paragraphs>88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Arial,Sans-Serif</vt:lpstr>
      <vt:lpstr>Calibri</vt:lpstr>
      <vt:lpstr>Corbel</vt:lpstr>
      <vt:lpstr>Courier New</vt:lpstr>
      <vt:lpstr>Times New Roman</vt:lpstr>
      <vt:lpstr>Parallax</vt:lpstr>
      <vt:lpstr>Final Project: School Enrollment System</vt:lpstr>
      <vt:lpstr>Introduction</vt:lpstr>
      <vt:lpstr>PowerPoint Presentation</vt:lpstr>
      <vt:lpstr>UML Models</vt:lpstr>
      <vt:lpstr>UML Models</vt:lpstr>
      <vt:lpstr>UML Models</vt:lpstr>
      <vt:lpstr>Database Design</vt:lpstr>
      <vt:lpstr>Landing Page</vt:lpstr>
      <vt:lpstr>Registration Page</vt:lpstr>
      <vt:lpstr>Log in Page</vt:lpstr>
      <vt:lpstr>Profile Page</vt:lpstr>
      <vt:lpstr>Class schedule Page</vt:lpstr>
      <vt:lpstr>Class enrollment Page</vt:lpstr>
      <vt:lpstr>Class schedule Page</vt:lpstr>
      <vt:lpstr>Drop a class Page</vt:lpstr>
      <vt:lpstr>PHP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Nieto, Mariano</dc:creator>
  <cp:lastModifiedBy>Nieto, Mariano</cp:lastModifiedBy>
  <cp:revision>363</cp:revision>
  <dcterms:created xsi:type="dcterms:W3CDTF">2022-09-20T16:26:25Z</dcterms:created>
  <dcterms:modified xsi:type="dcterms:W3CDTF">2022-10-28T14:51:11Z</dcterms:modified>
</cp:coreProperties>
</file>