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71706"/>
            <a:ext cx="10312400" cy="56130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60584"/>
            <a:ext cx="10312400" cy="56353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43439"/>
            <a:ext cx="10312400" cy="56696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91661"/>
            <a:ext cx="10312400" cy="57731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65363"/>
            <a:ext cx="10312400" cy="56257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86593"/>
            <a:ext cx="10312400" cy="55833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25504"/>
            <a:ext cx="10312400" cy="57054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68166"/>
            <a:ext cx="10312400" cy="56201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73387"/>
            <a:ext cx="10312400" cy="56097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20165"/>
            <a:ext cx="10312400" cy="5716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31593"/>
            <a:ext cx="10312400" cy="56933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18625"/>
            <a:ext cx="10312400" cy="57192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2025-02-11T08:07:31Z</dcterms:created>
  <dcterms:modified xsi:type="dcterms:W3CDTF">2025-02-11T08:07:31Z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2025-02-11T00:00:00Z</vt:filetime>
  </property>
  <property fmtid="{D5CDD505-2E9C-101B-9397-08002B2CF9AE}" pid="3" name="LastSaved">
    <vt:filetime>2025-02-11T00:00:00Z</vt:filetime>
  </property>
  <property fmtid="{D5CDD505-2E9C-101B-9397-08002B2CF9AE}" pid="4" name="Producer">
    <vt:lpwstr>3-Heights(TM) PDF Security Shell 4.8.25.2 (http://www.pdf-tools.com)</vt:lpwstr>
  </property>
</Properties>
</file>