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28-Mar-25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28-Mar-25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28-Mar-25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Stock Portfolio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 Presentation</a:t>
            </a:r>
          </a:p>
          <a:p>
            <a:r>
              <a:t>By: Manoj Rajkumar Karande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 &amp; A - 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This project is a web-based stock portfolio tracker that helps users manage and analyze their investments.</a:t>
            </a:r>
          </a:p>
          <a:p>
            <a:r>
              <a:t>• The idea originated from the need for a user-friendly, automated tool to track stock performance.</a:t>
            </a:r>
          </a:p>
          <a:p>
            <a:r>
              <a:t>• It provides a centralized platform for investors to monitor their holdings efficiently.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Investors struggle to track their stock performance in real-time.</a:t>
            </a:r>
          </a:p>
          <a:p>
            <a:r>
              <a:t>• Existing solutions lack personalized insights and are often complex.</a:t>
            </a:r>
          </a:p>
          <a:p>
            <a:r>
              <a:t>• Need for an intuitive platform that provides stock data visualization and portfolio analysis.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- Stock Portfolio Tracker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 web application that allows users to add, track, and analyze stocks in their portfolio.</a:t>
            </a:r>
          </a:p>
          <a:p>
            <a:r>
              <a:t>• Provides real-time stock prices and visual analytics.</a:t>
            </a:r>
          </a:p>
          <a:p>
            <a:r>
              <a:t>• Simplifies investment tracking with an easy-to-use interface.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**Frontend**: HTML, CSS, React.js for an interactive UI.</a:t>
            </a:r>
          </a:p>
          <a:p>
            <a:r>
              <a:t>• **Backend**: Node.js and Express.js for server-side logic.</a:t>
            </a:r>
          </a:p>
          <a:p>
            <a:r>
              <a:t>• **Database**: MongoDB for storing user data and stock details.</a:t>
            </a:r>
          </a:p>
          <a:p>
            <a:r>
              <a:t>• **APIs**: Financial stock market APIs for fetching real-time data.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**Real-time Stock Data**: Fetches live stock prices from APIs.</a:t>
            </a:r>
          </a:p>
          <a:p>
            <a:r>
              <a:t>• **Portfolio Management**: Users can add, edit, and remove stocks.</a:t>
            </a:r>
          </a:p>
          <a:p>
            <a:r>
              <a:t>• **Performance Analysis**: Graphs and charts for stock performance.</a:t>
            </a:r>
          </a:p>
          <a:p>
            <a:r>
              <a:t>• **User Authentication**: Secure login and personalized data.</a:t>
            </a:r>
          </a:p>
          <a:p>
            <a:r>
              <a:t>• **Market Trends**: Displays overall stock market trends.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Demo /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Live demonstration of the application.</a:t>
            </a:r>
          </a:p>
          <a:p>
            <a:r>
              <a:t>• Showcase of UI, features, and data visualization.</a:t>
            </a:r>
          </a:p>
          <a:p>
            <a:r>
              <a:t>• Example: Adding a stock, viewing performance charts.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**AI-based Stock Predictions**: Using machine learning to suggest stocks.</a:t>
            </a:r>
          </a:p>
          <a:p>
            <a:r>
              <a:t>• **Real-time Alerts**: Notifications for significant stock changes.</a:t>
            </a:r>
          </a:p>
          <a:p>
            <a:r>
              <a:t>• **Integration with Brokers**: Allow buying/selling stocks from the app.</a:t>
            </a:r>
          </a:p>
          <a:p>
            <a:r>
              <a:t>• **Dark Mode**: Improve UI/UX for users.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This stock portfolio tracker provides an intuitive way to manage investments.</a:t>
            </a:r>
          </a:p>
          <a:p>
            <a:r>
              <a:t>• Offers real-time stock data, analytics, and portfolio insights.</a:t>
            </a:r>
          </a:p>
          <a:p>
            <a:r>
              <a:t>• Future improvements will enhance decision-making for investors.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393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Stock Portfolio Tracker</vt:lpstr>
      <vt:lpstr>Introduction</vt:lpstr>
      <vt:lpstr>Problem Statement</vt:lpstr>
      <vt:lpstr>Solution - Stock Portfolio Tracker</vt:lpstr>
      <vt:lpstr>Technology Stack</vt:lpstr>
      <vt:lpstr>Key Features</vt:lpstr>
      <vt:lpstr>Live Demo / Screenshots</vt:lpstr>
      <vt:lpstr>Future Enhancements</vt:lpstr>
      <vt:lpstr>Conclusion</vt:lpstr>
      <vt:lpstr>Q &amp; A - Any 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Manoj Karande</cp:lastModifiedBy>
  <cp:revision>1</cp:revision>
  <dcterms:created xsi:type="dcterms:W3CDTF">2013-01-27T09:14:16Z</dcterms:created>
  <dcterms:modified xsi:type="dcterms:W3CDTF">2025-03-28T08:08:27Z</dcterms:modified>
  <cp:category/>
</cp:coreProperties>
</file>